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315200" cx="9753600"/>
  <p:notesSz cx="6858000" cy="9144000"/>
  <p:embeddedFontLst>
    <p:embeddedFont>
      <p:font typeface="Nunito SemiBold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Nunito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30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emiBold-bold.fntdata"/><Relationship Id="rId22" Type="http://schemas.openxmlformats.org/officeDocument/2006/relationships/font" Target="fonts/NunitoSemiBold-boldItalic.fntdata"/><Relationship Id="rId21" Type="http://schemas.openxmlformats.org/officeDocument/2006/relationships/font" Target="fonts/NunitoSemiBold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NunitoMedium-bold.fntdata"/><Relationship Id="rId27" Type="http://schemas.openxmlformats.org/officeDocument/2006/relationships/font" Target="fonts/Nunit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Nunito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857256620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85725662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857256620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8572566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857256620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85725662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857256620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85725662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8a0fa3e1f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8a0fa3e1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8a0fa3e1f_0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8a0fa3e1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857256620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85725662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8a0fa3e1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8a0fa3e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57256620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8572566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857256620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85725662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857256620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85725662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8a0fa3e1f_0_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8a0fa3e1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5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8CAE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1543" l="0" r="2477" t="2579"/>
          <a:stretch/>
        </p:blipFill>
        <p:spPr>
          <a:xfrm>
            <a:off x="0" y="506200"/>
            <a:ext cx="9511901" cy="63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24" y="4775575"/>
            <a:ext cx="2343150" cy="1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1335725" y="1987075"/>
            <a:ext cx="5123700" cy="2277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6600"/>
              <a:buNone/>
              <a:defRPr b="1" sz="6600">
                <a:solidFill>
                  <a:srgbClr val="2F5A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335725" y="4264751"/>
            <a:ext cx="3656700" cy="5598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2300"/>
              <a:buFont typeface="Nunito SemiBold"/>
              <a:buNone/>
              <a:defRPr sz="2300"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1700"/>
              <a:buFont typeface="Nunito SemiBold"/>
              <a:buNone/>
              <a:defRPr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3538" y="6560925"/>
            <a:ext cx="2025325" cy="5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568300" y="657150"/>
            <a:ext cx="8615400" cy="57864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900"/>
              <a:buNone/>
              <a:defRPr b="1" sz="4900">
                <a:solidFill>
                  <a:srgbClr val="3370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9pPr>
          </a:lstStyle>
          <a:p/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475" y="2367750"/>
            <a:ext cx="19335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314475" y="2688200"/>
            <a:ext cx="4148700" cy="2102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2" name="Google Shape;82;p11"/>
          <p:cNvSpPr/>
          <p:nvPr>
            <p:ph idx="2" type="pic"/>
          </p:nvPr>
        </p:nvSpPr>
        <p:spPr>
          <a:xfrm>
            <a:off x="5572700" y="2688200"/>
            <a:ext cx="3306300" cy="2102100"/>
          </a:xfrm>
          <a:prstGeom prst="roundRect">
            <a:avLst>
              <a:gd fmla="val 5730" name="adj"/>
            </a:avLst>
          </a:prstGeom>
          <a:noFill/>
          <a:ln>
            <a:noFill/>
          </a:ln>
        </p:spPr>
      </p:sp>
      <p:pic>
        <p:nvPicPr>
          <p:cNvPr id="83" name="Google Shape;8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DEC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" y="0"/>
            <a:ext cx="9752016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>
            <p:ph type="title"/>
          </p:nvPr>
        </p:nvSpPr>
        <p:spPr>
          <a:xfrm>
            <a:off x="1983600" y="3166650"/>
            <a:ext cx="5786400" cy="981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4900"/>
              <a:buNone/>
              <a:defRPr b="1" sz="4900">
                <a:solidFill>
                  <a:srgbClr val="BC8E3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C8E3D"/>
              </a:buClr>
              <a:buSzPts val="3300"/>
              <a:buNone/>
              <a:defRPr>
                <a:solidFill>
                  <a:srgbClr val="BC8E3D"/>
                </a:solidFill>
              </a:defRPr>
            </a:lvl9pPr>
          </a:lstStyle>
          <a:p/>
        </p:txBody>
      </p:sp>
      <p:pic>
        <p:nvPicPr>
          <p:cNvPr id="88" name="Google Shape;8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93" y="0"/>
            <a:ext cx="9752016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466650" y="1197750"/>
            <a:ext cx="8820300" cy="5072100"/>
          </a:xfrm>
          <a:prstGeom prst="roundRect">
            <a:avLst>
              <a:gd fmla="val 281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34089" r="0" t="0"/>
          <a:stretch/>
        </p:blipFill>
        <p:spPr>
          <a:xfrm>
            <a:off x="0" y="324550"/>
            <a:ext cx="2486049" cy="75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>
            <a:off x="4876800" y="1426350"/>
            <a:ext cx="0" cy="4614900"/>
          </a:xfrm>
          <a:prstGeom prst="straightConnector1">
            <a:avLst/>
          </a:prstGeom>
          <a:noFill/>
          <a:ln cap="flat" cmpd="sng" w="9525">
            <a:solidFill>
              <a:srgbClr val="09A6F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3"/>
          <p:cNvCxnSpPr/>
          <p:nvPr/>
        </p:nvCxnSpPr>
        <p:spPr>
          <a:xfrm>
            <a:off x="757250" y="1879525"/>
            <a:ext cx="3886200" cy="0"/>
          </a:xfrm>
          <a:prstGeom prst="straightConnector1">
            <a:avLst/>
          </a:prstGeom>
          <a:noFill/>
          <a:ln cap="flat" cmpd="sng" w="9525">
            <a:solidFill>
              <a:srgbClr val="00A8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5110150" y="1879525"/>
            <a:ext cx="3886200" cy="0"/>
          </a:xfrm>
          <a:prstGeom prst="straightConnector1">
            <a:avLst/>
          </a:prstGeom>
          <a:noFill/>
          <a:ln cap="flat" cmpd="sng" w="9525">
            <a:solidFill>
              <a:srgbClr val="00A8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3"/>
          <p:cNvSpPr txBox="1"/>
          <p:nvPr>
            <p:ph type="title"/>
          </p:nvPr>
        </p:nvSpPr>
        <p:spPr>
          <a:xfrm>
            <a:off x="2454000" y="409262"/>
            <a:ext cx="4845600" cy="507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" type="title"/>
          </p:nvPr>
        </p:nvSpPr>
        <p:spPr>
          <a:xfrm>
            <a:off x="1123850" y="1341125"/>
            <a:ext cx="3153000" cy="453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2400"/>
              <a:buFont typeface="Nunito SemiBold"/>
              <a:buNone/>
              <a:defRPr sz="2400">
                <a:solidFill>
                  <a:srgbClr val="0079BA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3" type="title"/>
          </p:nvPr>
        </p:nvSpPr>
        <p:spPr>
          <a:xfrm>
            <a:off x="5476750" y="1341125"/>
            <a:ext cx="3153000" cy="453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2400"/>
              <a:buFont typeface="Nunito SemiBold"/>
              <a:buNone/>
              <a:defRPr sz="2400">
                <a:solidFill>
                  <a:srgbClr val="0079BA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766425" y="2087450"/>
            <a:ext cx="3886200" cy="30654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4" type="body"/>
          </p:nvPr>
        </p:nvSpPr>
        <p:spPr>
          <a:xfrm>
            <a:off x="5110050" y="2087450"/>
            <a:ext cx="3886200" cy="30654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5" type="title"/>
          </p:nvPr>
        </p:nvSpPr>
        <p:spPr>
          <a:xfrm>
            <a:off x="220550" y="409250"/>
            <a:ext cx="1937400" cy="507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2200"/>
              <a:buNone/>
              <a:defRPr b="1" sz="2200">
                <a:solidFill>
                  <a:srgbClr val="0079B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9pPr>
          </a:lstStyle>
          <a:p/>
        </p:txBody>
      </p:sp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" y="0"/>
            <a:ext cx="9753599" cy="73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61775" cy="715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1434250" y="1549150"/>
            <a:ext cx="4992300" cy="3426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900"/>
              <a:buNone/>
              <a:defRPr b="1" sz="39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1423325" y="5107325"/>
            <a:ext cx="2835600" cy="591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7800"/>
            <a:ext cx="9753599" cy="7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568300" y="857250"/>
            <a:ext cx="8615400" cy="54006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15"/>
          <p:cNvCxnSpPr/>
          <p:nvPr/>
        </p:nvCxnSpPr>
        <p:spPr>
          <a:xfrm>
            <a:off x="2686050" y="1250100"/>
            <a:ext cx="0" cy="4614900"/>
          </a:xfrm>
          <a:prstGeom prst="straightConnector1">
            <a:avLst/>
          </a:prstGeom>
          <a:noFill/>
          <a:ln cap="flat" cmpd="sng" w="19050">
            <a:solidFill>
              <a:srgbClr val="EA9AA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4876000" y="1250100"/>
            <a:ext cx="0" cy="4614900"/>
          </a:xfrm>
          <a:prstGeom prst="straightConnector1">
            <a:avLst/>
          </a:prstGeom>
          <a:noFill/>
          <a:ln cap="flat" cmpd="sng" w="19050">
            <a:solidFill>
              <a:srgbClr val="EA9AA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6924675" y="1250100"/>
            <a:ext cx="0" cy="4614900"/>
          </a:xfrm>
          <a:prstGeom prst="straightConnector1">
            <a:avLst/>
          </a:prstGeom>
          <a:noFill/>
          <a:ln cap="flat" cmpd="sng" w="19050">
            <a:solidFill>
              <a:srgbClr val="EA9A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864950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21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2" type="subTitle"/>
          </p:nvPr>
        </p:nvSpPr>
        <p:spPr>
          <a:xfrm>
            <a:off x="2948975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21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3" type="subTitle"/>
          </p:nvPr>
        </p:nvSpPr>
        <p:spPr>
          <a:xfrm>
            <a:off x="5068288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21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4" type="subTitle"/>
          </p:nvPr>
        </p:nvSpPr>
        <p:spPr>
          <a:xfrm>
            <a:off x="7116938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21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A9AAF"/>
              </a:buClr>
              <a:buSzPts val="1700"/>
              <a:buFont typeface="Nunito SemiBold"/>
              <a:buNone/>
              <a:defRPr>
                <a:solidFill>
                  <a:srgbClr val="EA9AAF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825" y="-25225"/>
            <a:ext cx="9819249" cy="73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568300" y="857250"/>
            <a:ext cx="8615400" cy="54006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16"/>
          <p:cNvCxnSpPr/>
          <p:nvPr/>
        </p:nvCxnSpPr>
        <p:spPr>
          <a:xfrm>
            <a:off x="4876800" y="1250100"/>
            <a:ext cx="0" cy="4614900"/>
          </a:xfrm>
          <a:prstGeom prst="straightConnector1">
            <a:avLst/>
          </a:prstGeom>
          <a:noFill/>
          <a:ln cap="flat" cmpd="sng" w="19050">
            <a:solidFill>
              <a:srgbClr val="7C9AF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6"/>
          <p:cNvSpPr txBox="1"/>
          <p:nvPr>
            <p:ph type="title"/>
          </p:nvPr>
        </p:nvSpPr>
        <p:spPr>
          <a:xfrm>
            <a:off x="1729875" y="1297325"/>
            <a:ext cx="1664100" cy="5256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2700"/>
              <a:buFont typeface="Nunito SemiBold"/>
              <a:buNone/>
              <a:defRPr sz="2700"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2" type="title"/>
          </p:nvPr>
        </p:nvSpPr>
        <p:spPr>
          <a:xfrm>
            <a:off x="6229625" y="1297325"/>
            <a:ext cx="1664100" cy="5256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F5ABB"/>
              </a:buClr>
              <a:buSzPts val="2700"/>
              <a:buFont typeface="Nunito SemiBold"/>
              <a:buNone/>
              <a:defRPr sz="2700">
                <a:solidFill>
                  <a:srgbClr val="2F5AB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538" y="6560925"/>
            <a:ext cx="2025325" cy="5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" y="0"/>
            <a:ext cx="9752016" cy="7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687" y="2927990"/>
            <a:ext cx="7296227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169" y="3800475"/>
            <a:ext cx="11620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>
            <p:ph type="title"/>
          </p:nvPr>
        </p:nvSpPr>
        <p:spPr>
          <a:xfrm>
            <a:off x="2305050" y="3157846"/>
            <a:ext cx="5143500" cy="952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4300"/>
              <a:buNone/>
              <a:defRPr b="1" sz="4300">
                <a:solidFill>
                  <a:srgbClr val="0079B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79BA"/>
              </a:buClr>
              <a:buSzPts val="3300"/>
              <a:buNone/>
              <a:defRPr b="1">
                <a:solidFill>
                  <a:srgbClr val="0079B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8CE7BA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328" r="0" t="0"/>
          <a:stretch/>
        </p:blipFill>
        <p:spPr>
          <a:xfrm>
            <a:off x="0" y="408475"/>
            <a:ext cx="9480377" cy="6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24" y="4772467"/>
            <a:ext cx="2343183" cy="1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343025" y="1985975"/>
            <a:ext cx="5115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800">
                <a:solidFill>
                  <a:srgbClr val="259F6B"/>
                </a:solidFill>
                <a:latin typeface="Nunito"/>
                <a:ea typeface="Nunito"/>
                <a:cs typeface="Nunito"/>
                <a:sym typeface="Nunito"/>
              </a:rPr>
              <a:t>Insert the</a:t>
            </a:r>
            <a:endParaRPr b="1" sz="6800">
              <a:solidFill>
                <a:srgbClr val="259F6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800">
                <a:solidFill>
                  <a:srgbClr val="259F6B"/>
                </a:solidFill>
                <a:latin typeface="Nunito"/>
                <a:ea typeface="Nunito"/>
                <a:cs typeface="Nunito"/>
                <a:sym typeface="Nunito"/>
              </a:rPr>
              <a:t>title here</a:t>
            </a:r>
            <a:endParaRPr b="1" sz="6800">
              <a:solidFill>
                <a:srgbClr val="259F6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1343025" y="4129075"/>
            <a:ext cx="454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156D46"/>
                </a:solidFill>
                <a:latin typeface="Nunito Medium"/>
                <a:ea typeface="Nunito Medium"/>
                <a:cs typeface="Nunito Medium"/>
                <a:sym typeface="Nunito Medium"/>
              </a:rPr>
              <a:t>Grade Lesson</a:t>
            </a:r>
            <a:endParaRPr sz="3000">
              <a:solidFill>
                <a:srgbClr val="156D46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86EADA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566" r="0" t="0"/>
          <a:stretch/>
        </p:blipFill>
        <p:spPr>
          <a:xfrm>
            <a:off x="0" y="379275"/>
            <a:ext cx="9495200" cy="640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24" y="4697085"/>
            <a:ext cx="2343183" cy="1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1343025" y="1985975"/>
            <a:ext cx="5115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800">
                <a:solidFill>
                  <a:srgbClr val="33706E"/>
                </a:solidFill>
                <a:latin typeface="Nunito"/>
                <a:ea typeface="Nunito"/>
                <a:cs typeface="Nunito"/>
                <a:sym typeface="Nunito"/>
              </a:rPr>
              <a:t>Insert the</a:t>
            </a:r>
            <a:endParaRPr b="1" sz="6800">
              <a:solidFill>
                <a:srgbClr val="33706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800">
                <a:solidFill>
                  <a:srgbClr val="33706E"/>
                </a:solidFill>
                <a:latin typeface="Nunito"/>
                <a:ea typeface="Nunito"/>
                <a:cs typeface="Nunito"/>
                <a:sym typeface="Nunito"/>
              </a:rPr>
              <a:t>title here</a:t>
            </a:r>
            <a:endParaRPr b="1" sz="6800">
              <a:solidFill>
                <a:srgbClr val="33706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343025" y="4129075"/>
            <a:ext cx="454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CA5A2"/>
                </a:solidFill>
                <a:latin typeface="Nunito Medium"/>
                <a:ea typeface="Nunito Medium"/>
                <a:cs typeface="Nunito Medium"/>
                <a:sym typeface="Nunito Medium"/>
              </a:rPr>
              <a:t>Grade Lesson</a:t>
            </a:r>
            <a:endParaRPr sz="3000">
              <a:solidFill>
                <a:srgbClr val="4CA5A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solidFill>
          <a:srgbClr val="FDECCB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" y="514200"/>
            <a:ext cx="9352074" cy="62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22" y="4695209"/>
            <a:ext cx="2347106" cy="1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1343025" y="1985975"/>
            <a:ext cx="5115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800">
                <a:solidFill>
                  <a:srgbClr val="ED7B4B"/>
                </a:solidFill>
                <a:latin typeface="Nunito"/>
                <a:ea typeface="Nunito"/>
                <a:cs typeface="Nunito"/>
                <a:sym typeface="Nunito"/>
              </a:rPr>
              <a:t>Insert the</a:t>
            </a:r>
            <a:endParaRPr b="1" sz="6800">
              <a:solidFill>
                <a:srgbClr val="ED7B4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800">
                <a:solidFill>
                  <a:srgbClr val="ED7B4B"/>
                </a:solidFill>
                <a:latin typeface="Nunito"/>
                <a:ea typeface="Nunito"/>
                <a:cs typeface="Nunito"/>
                <a:sym typeface="Nunito"/>
              </a:rPr>
              <a:t>title here</a:t>
            </a:r>
            <a:endParaRPr b="1" sz="6800">
              <a:solidFill>
                <a:srgbClr val="ED7B4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1343025" y="4129075"/>
            <a:ext cx="454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B25D38"/>
                </a:solidFill>
                <a:latin typeface="Nunito Medium"/>
                <a:ea typeface="Nunito Medium"/>
                <a:cs typeface="Nunito Medium"/>
                <a:sym typeface="Nunito Medium"/>
              </a:rPr>
              <a:t>Grade Lesson</a:t>
            </a:r>
            <a:endParaRPr sz="3000">
              <a:solidFill>
                <a:srgbClr val="B25D38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628"/>
            <a:ext cx="9753602" cy="6785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>
            <a:off x="983400" y="1938325"/>
            <a:ext cx="7786800" cy="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6"/>
          <p:cNvCxnSpPr/>
          <p:nvPr/>
        </p:nvCxnSpPr>
        <p:spPr>
          <a:xfrm>
            <a:off x="1000125" y="2847950"/>
            <a:ext cx="7786800" cy="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6"/>
          <p:cNvCxnSpPr/>
          <p:nvPr/>
        </p:nvCxnSpPr>
        <p:spPr>
          <a:xfrm>
            <a:off x="1000125" y="3788800"/>
            <a:ext cx="7786800" cy="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6"/>
          <p:cNvCxnSpPr/>
          <p:nvPr/>
        </p:nvCxnSpPr>
        <p:spPr>
          <a:xfrm>
            <a:off x="1000125" y="4710100"/>
            <a:ext cx="7786800" cy="0"/>
          </a:xfrm>
          <a:prstGeom prst="straightConnector1">
            <a:avLst/>
          </a:prstGeom>
          <a:noFill/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" name="Google Shape;4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369" y="5610169"/>
            <a:ext cx="862000" cy="117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4600" y="155551"/>
            <a:ext cx="1818889" cy="7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type="title"/>
          </p:nvPr>
        </p:nvSpPr>
        <p:spPr>
          <a:xfrm>
            <a:off x="985375" y="1286375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7B4B"/>
              </a:buClr>
              <a:buSzPts val="1800"/>
              <a:buNone/>
              <a:defRPr b="1" sz="1800">
                <a:solidFill>
                  <a:srgbClr val="ED7B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title"/>
          </p:nvPr>
        </p:nvSpPr>
        <p:spPr>
          <a:xfrm>
            <a:off x="985375" y="2202625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7B4B"/>
              </a:buClr>
              <a:buSzPts val="1800"/>
              <a:buNone/>
              <a:defRPr b="1" sz="1800">
                <a:solidFill>
                  <a:srgbClr val="ED7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title"/>
          </p:nvPr>
        </p:nvSpPr>
        <p:spPr>
          <a:xfrm>
            <a:off x="985375" y="3112175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7B4B"/>
              </a:buClr>
              <a:buSzPts val="1800"/>
              <a:buNone/>
              <a:defRPr b="1" sz="1800">
                <a:solidFill>
                  <a:srgbClr val="ED7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title"/>
          </p:nvPr>
        </p:nvSpPr>
        <p:spPr>
          <a:xfrm>
            <a:off x="985375" y="4010950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7B4B"/>
              </a:buClr>
              <a:buSzPts val="1800"/>
              <a:buNone/>
              <a:defRPr b="1" sz="1800">
                <a:solidFill>
                  <a:srgbClr val="ED7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5" type="title"/>
          </p:nvPr>
        </p:nvSpPr>
        <p:spPr>
          <a:xfrm>
            <a:off x="985375" y="4932250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7B4B"/>
              </a:buClr>
              <a:buSzPts val="1800"/>
              <a:buNone/>
              <a:defRPr b="1" sz="1800">
                <a:solidFill>
                  <a:srgbClr val="ED7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pic>
        <p:nvPicPr>
          <p:cNvPr id="47" name="Google Shape;4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568300" y="657150"/>
            <a:ext cx="8615400" cy="57864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426" y="2367746"/>
            <a:ext cx="2857494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25D38"/>
              </a:buClr>
              <a:buSzPts val="4900"/>
              <a:buNone/>
              <a:defRPr b="1" sz="4900">
                <a:solidFill>
                  <a:srgbClr val="B25D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54" name="Google Shape;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93" y="0"/>
            <a:ext cx="9752016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68300" y="657150"/>
            <a:ext cx="8615400" cy="57864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900"/>
              <a:buNone/>
              <a:defRPr b="1" sz="4900">
                <a:solidFill>
                  <a:srgbClr val="3370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419" y="2367750"/>
            <a:ext cx="2852738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2011" cy="73152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/>
          <p:nvPr/>
        </p:nvSpPr>
        <p:spPr>
          <a:xfrm>
            <a:off x="568300" y="657150"/>
            <a:ext cx="8615400" cy="57864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95" y="2367350"/>
            <a:ext cx="2852737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900"/>
              <a:buNone/>
              <a:defRPr b="1" sz="4900">
                <a:solidFill>
                  <a:srgbClr val="3370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68" name="Google Shape;6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/>
          <p:nvPr/>
        </p:nvSpPr>
        <p:spPr>
          <a:xfrm>
            <a:off x="568300" y="657150"/>
            <a:ext cx="8615400" cy="5786400"/>
          </a:xfrm>
          <a:prstGeom prst="roundRect">
            <a:avLst>
              <a:gd fmla="val 42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426" y="2367746"/>
            <a:ext cx="2857494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25D38"/>
              </a:buClr>
              <a:buSzPts val="4900"/>
              <a:buNone/>
              <a:defRPr b="1" sz="4900">
                <a:solidFill>
                  <a:srgbClr val="B25D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4200"/>
              <a:buNone/>
              <a:defRPr b="1" sz="42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502" y="6560475"/>
            <a:ext cx="2025350" cy="54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350" lIns="108350" spcFirstLastPara="1" rIns="108350" wrap="square" tIns="1083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unito"/>
              <a:buNone/>
              <a:defRPr sz="3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639076"/>
            <a:ext cx="90885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350" lIns="108350" spcFirstLastPara="1" rIns="108350" wrap="square" tIns="108350">
            <a:normAutofit/>
          </a:bodyPr>
          <a:lstStyle>
            <a:lvl1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Char char="●"/>
              <a:defRPr sz="2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○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■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○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■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○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■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49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47.png"/><Relationship Id="rId5" Type="http://schemas.openxmlformats.org/officeDocument/2006/relationships/image" Target="../media/image41.png"/><Relationship Id="rId6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1335725" y="4264751"/>
            <a:ext cx="3656700" cy="5598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1335725" y="1987075"/>
            <a:ext cx="5123700" cy="2277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750" y="609600"/>
            <a:ext cx="1170723" cy="8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9050" y="1181100"/>
            <a:ext cx="811350" cy="8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9900" y="4464775"/>
            <a:ext cx="14989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1624" y="4775575"/>
            <a:ext cx="2343150" cy="1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868" y="4043343"/>
            <a:ext cx="1869201" cy="19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>
            <p:ph type="title"/>
          </p:nvPr>
        </p:nvSpPr>
        <p:spPr>
          <a:xfrm>
            <a:off x="1434250" y="1549150"/>
            <a:ext cx="4992300" cy="3426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 txBox="1"/>
          <p:nvPr>
            <p:ph idx="1" type="subTitle"/>
          </p:nvPr>
        </p:nvSpPr>
        <p:spPr>
          <a:xfrm>
            <a:off x="1423325" y="5107325"/>
            <a:ext cx="2835600" cy="591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9" y="5843594"/>
            <a:ext cx="1604950" cy="92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>
            <p:ph idx="1" type="subTitle"/>
          </p:nvPr>
        </p:nvSpPr>
        <p:spPr>
          <a:xfrm>
            <a:off x="864950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400"/>
              </a:spcAft>
              <a:buNone/>
            </a:pPr>
            <a:r>
              <a:rPr lang="es"/>
              <a:t>Column 1</a:t>
            </a:r>
            <a:endParaRPr/>
          </a:p>
        </p:txBody>
      </p:sp>
      <p:sp>
        <p:nvSpPr>
          <p:cNvPr id="228" name="Google Shape;228;p28"/>
          <p:cNvSpPr txBox="1"/>
          <p:nvPr>
            <p:ph idx="2" type="subTitle"/>
          </p:nvPr>
        </p:nvSpPr>
        <p:spPr>
          <a:xfrm>
            <a:off x="2948975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400"/>
              </a:spcAft>
              <a:buNone/>
            </a:pPr>
            <a:r>
              <a:rPr lang="es"/>
              <a:t>Column 2</a:t>
            </a:r>
            <a:endParaRPr/>
          </a:p>
        </p:txBody>
      </p:sp>
      <p:sp>
        <p:nvSpPr>
          <p:cNvPr id="229" name="Google Shape;229;p28"/>
          <p:cNvSpPr txBox="1"/>
          <p:nvPr>
            <p:ph idx="3" type="subTitle"/>
          </p:nvPr>
        </p:nvSpPr>
        <p:spPr>
          <a:xfrm>
            <a:off x="5068288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400"/>
              </a:spcAft>
              <a:buNone/>
            </a:pPr>
            <a:r>
              <a:rPr lang="es"/>
              <a:t>Column 3</a:t>
            </a:r>
            <a:endParaRPr/>
          </a:p>
        </p:txBody>
      </p:sp>
      <p:sp>
        <p:nvSpPr>
          <p:cNvPr id="230" name="Google Shape;230;p28"/>
          <p:cNvSpPr txBox="1"/>
          <p:nvPr>
            <p:ph idx="4" type="subTitle"/>
          </p:nvPr>
        </p:nvSpPr>
        <p:spPr>
          <a:xfrm>
            <a:off x="7116938" y="1275425"/>
            <a:ext cx="1664100" cy="514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400"/>
              </a:spcAft>
              <a:buNone/>
            </a:pPr>
            <a:r>
              <a:rPr lang="es"/>
              <a:t>Column 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25" y="5195893"/>
            <a:ext cx="1466850" cy="16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title"/>
          </p:nvPr>
        </p:nvSpPr>
        <p:spPr>
          <a:xfrm>
            <a:off x="1729875" y="1297325"/>
            <a:ext cx="1664100" cy="5256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 txBox="1"/>
          <p:nvPr>
            <p:ph idx="2" type="title"/>
          </p:nvPr>
        </p:nvSpPr>
        <p:spPr>
          <a:xfrm>
            <a:off x="6229625" y="1297325"/>
            <a:ext cx="1664100" cy="5256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2305050" y="3157846"/>
            <a:ext cx="5143500" cy="9525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14398" l="0" r="0" t="0"/>
          <a:stretch/>
        </p:blipFill>
        <p:spPr>
          <a:xfrm>
            <a:off x="332475" y="4930075"/>
            <a:ext cx="2168550" cy="2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2419" y="5595944"/>
            <a:ext cx="915325" cy="5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5281693"/>
            <a:ext cx="1813200" cy="15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075" y="5557844"/>
            <a:ext cx="952479" cy="5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69" y="5243544"/>
            <a:ext cx="1328725" cy="15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2000" y="5472125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425" y="5881700"/>
            <a:ext cx="319050" cy="3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1328">
            <a:off x="457225" y="5458300"/>
            <a:ext cx="1194825" cy="15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925" y="5614993"/>
            <a:ext cx="952479" cy="5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1314475" y="2612000"/>
            <a:ext cx="6386400" cy="15537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94775" y="5152325"/>
            <a:ext cx="1853550" cy="10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4">
            <a:alphaModFix/>
          </a:blip>
          <a:srcRect b="18333" l="17497" r="11053" t="10217"/>
          <a:stretch/>
        </p:blipFill>
        <p:spPr>
          <a:xfrm>
            <a:off x="10199625" y="2612000"/>
            <a:ext cx="3301200" cy="2265300"/>
          </a:xfrm>
          <a:prstGeom prst="roundRect">
            <a:avLst>
              <a:gd fmla="val 6521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6750" y="1117575"/>
            <a:ext cx="842925" cy="125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36026">
            <a:off x="7786070" y="390500"/>
            <a:ext cx="658445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>
            <p:ph type="title"/>
          </p:nvPr>
        </p:nvSpPr>
        <p:spPr>
          <a:xfrm>
            <a:off x="1314475" y="1483200"/>
            <a:ext cx="6141900" cy="830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1314475" y="2688200"/>
            <a:ext cx="4148700" cy="21021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/>
          <p:nvPr>
            <p:ph idx="2" type="pic"/>
          </p:nvPr>
        </p:nvSpPr>
        <p:spPr>
          <a:xfrm>
            <a:off x="5572700" y="2688200"/>
            <a:ext cx="3306300" cy="2102100"/>
          </a:xfrm>
          <a:prstGeom prst="roundRect">
            <a:avLst>
              <a:gd fmla="val 16667" name="adj"/>
            </a:avLst>
          </a:prstGeo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25" y="1397300"/>
            <a:ext cx="1174225" cy="1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513" y="2968947"/>
            <a:ext cx="6886575" cy="13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2875" y="1525896"/>
            <a:ext cx="1267675" cy="11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>
            <p:ph type="title"/>
          </p:nvPr>
        </p:nvSpPr>
        <p:spPr>
          <a:xfrm>
            <a:off x="1983600" y="3166650"/>
            <a:ext cx="5786400" cy="981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985375" y="1286375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Monday</a:t>
            </a:r>
            <a:endParaRPr/>
          </a:p>
        </p:txBody>
      </p:sp>
      <p:sp>
        <p:nvSpPr>
          <p:cNvPr id="200" name="Google Shape;200;p25"/>
          <p:cNvSpPr txBox="1"/>
          <p:nvPr>
            <p:ph idx="2" type="title"/>
          </p:nvPr>
        </p:nvSpPr>
        <p:spPr>
          <a:xfrm>
            <a:off x="985375" y="2202625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Tuesday</a:t>
            </a:r>
            <a:endParaRPr/>
          </a:p>
        </p:txBody>
      </p:sp>
      <p:sp>
        <p:nvSpPr>
          <p:cNvPr id="201" name="Google Shape;201;p25"/>
          <p:cNvSpPr txBox="1"/>
          <p:nvPr>
            <p:ph idx="3" type="title"/>
          </p:nvPr>
        </p:nvSpPr>
        <p:spPr>
          <a:xfrm>
            <a:off x="985375" y="3112175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Wednesday</a:t>
            </a:r>
            <a:endParaRPr/>
          </a:p>
        </p:txBody>
      </p:sp>
      <p:sp>
        <p:nvSpPr>
          <p:cNvPr id="202" name="Google Shape;202;p25"/>
          <p:cNvSpPr txBox="1"/>
          <p:nvPr>
            <p:ph idx="4" type="title"/>
          </p:nvPr>
        </p:nvSpPr>
        <p:spPr>
          <a:xfrm>
            <a:off x="985375" y="4010950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Thursday</a:t>
            </a:r>
            <a:endParaRPr/>
          </a:p>
        </p:txBody>
      </p:sp>
      <p:sp>
        <p:nvSpPr>
          <p:cNvPr id="203" name="Google Shape;203;p25"/>
          <p:cNvSpPr txBox="1"/>
          <p:nvPr>
            <p:ph idx="5" type="title"/>
          </p:nvPr>
        </p:nvSpPr>
        <p:spPr>
          <a:xfrm>
            <a:off x="985375" y="4932250"/>
            <a:ext cx="1818900" cy="4770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Friday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64887">
            <a:off x="210475" y="5683250"/>
            <a:ext cx="1233700" cy="13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>
            <p:ph type="title"/>
          </p:nvPr>
        </p:nvSpPr>
        <p:spPr>
          <a:xfrm>
            <a:off x="2454000" y="409262"/>
            <a:ext cx="4845600" cy="507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Title</a:t>
            </a:r>
            <a:endParaRPr/>
          </a:p>
        </p:txBody>
      </p:sp>
      <p:sp>
        <p:nvSpPr>
          <p:cNvPr id="210" name="Google Shape;210;p26"/>
          <p:cNvSpPr txBox="1"/>
          <p:nvPr>
            <p:ph idx="2" type="title"/>
          </p:nvPr>
        </p:nvSpPr>
        <p:spPr>
          <a:xfrm>
            <a:off x="1123850" y="1341125"/>
            <a:ext cx="3153000" cy="453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idx="3" type="title"/>
          </p:nvPr>
        </p:nvSpPr>
        <p:spPr>
          <a:xfrm>
            <a:off x="5476750" y="1341125"/>
            <a:ext cx="3153000" cy="4533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766425" y="2087450"/>
            <a:ext cx="3886200" cy="30654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>
            <p:ph idx="4" type="body"/>
          </p:nvPr>
        </p:nvSpPr>
        <p:spPr>
          <a:xfrm>
            <a:off x="5110050" y="2087450"/>
            <a:ext cx="3886200" cy="30654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 txBox="1"/>
          <p:nvPr>
            <p:ph idx="5" type="title"/>
          </p:nvPr>
        </p:nvSpPr>
        <p:spPr>
          <a:xfrm>
            <a:off x="220550" y="409250"/>
            <a:ext cx="1902300" cy="507900"/>
          </a:xfrm>
          <a:prstGeom prst="rect">
            <a:avLst/>
          </a:prstGeom>
        </p:spPr>
        <p:txBody>
          <a:bodyPr anchorCtr="0" anchor="t" bIns="108350" lIns="108350" spcFirstLastPara="1" rIns="108350" wrap="square" tIns="10835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