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7315200" cx="9753600"/>
  <p:notesSz cx="6858000" cy="9144000"/>
  <p:embeddedFontLst>
    <p:embeddedFont>
      <p:font typeface="Nunito SemiBold"/>
      <p:regular r:id="rId22"/>
      <p:bold r:id="rId23"/>
      <p:italic r:id="rId24"/>
      <p:boldItalic r:id="rId25"/>
    </p:embeddedFont>
    <p:embeddedFont>
      <p:font typeface="Nuni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04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04" orient="horz"/>
        <p:guide pos="30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NunitoSemiBold-regular.fntdata"/><Relationship Id="rId21" Type="http://schemas.openxmlformats.org/officeDocument/2006/relationships/slide" Target="slides/slide16.xml"/><Relationship Id="rId24" Type="http://schemas.openxmlformats.org/officeDocument/2006/relationships/font" Target="fonts/NunitoSemiBold-italic.fntdata"/><Relationship Id="rId23" Type="http://schemas.openxmlformats.org/officeDocument/2006/relationships/font" Target="fonts/Nunito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Nunito-regular.fntdata"/><Relationship Id="rId25" Type="http://schemas.openxmlformats.org/officeDocument/2006/relationships/font" Target="fonts/NunitoSemiBold-boldItalic.fntdata"/><Relationship Id="rId28" Type="http://schemas.openxmlformats.org/officeDocument/2006/relationships/font" Target="fonts/Nunito-italic.fntdata"/><Relationship Id="rId27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Nuni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eb8fe33cbf_0_16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eb8fe33cbf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c877397ad2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c877397ad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c877397ad2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c877397ad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c877397ad2_0_3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c877397ad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c877397ad2_0_3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c877397ad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eb8fe33cbf_0_2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eb8fe33cbf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eb8fe33cbf_0_24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eb8fe33cbf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c877397ad2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c877397a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66a50d19a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66a50d1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c66a50d19a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c66a50d19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c66a50d19a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c66a50d19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c877397ad2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c877397ad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c877397ad2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c877397ad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c877397ad2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c877397ad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c66a50d19a_0_3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c66a50d19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9037288" y="6632131"/>
            <a:ext cx="585300" cy="559800"/>
          </a:xfrm>
          <a:prstGeom prst="rect">
            <a:avLst/>
          </a:prstGeom>
        </p:spPr>
        <p:txBody>
          <a:bodyPr anchorCtr="0" anchor="ctr" bIns="108350" lIns="108350" spcFirstLastPara="1" rIns="108350" wrap="square" tIns="10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11" name="Google Shape;1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/>
          <p:nvPr>
            <p:ph type="title"/>
          </p:nvPr>
        </p:nvSpPr>
        <p:spPr>
          <a:xfrm>
            <a:off x="881575" y="1348550"/>
            <a:ext cx="5887800" cy="1112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5800"/>
              <a:buFont typeface="Nunito"/>
              <a:buNone/>
              <a:defRPr b="1" sz="5800"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3300"/>
              <a:buNone/>
              <a:defRPr>
                <a:solidFill>
                  <a:srgbClr val="33706E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3300"/>
              <a:buNone/>
              <a:defRPr>
                <a:solidFill>
                  <a:srgbClr val="33706E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3300"/>
              <a:buNone/>
              <a:defRPr>
                <a:solidFill>
                  <a:srgbClr val="33706E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3300"/>
              <a:buNone/>
              <a:defRPr>
                <a:solidFill>
                  <a:srgbClr val="33706E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3300"/>
              <a:buNone/>
              <a:defRPr>
                <a:solidFill>
                  <a:srgbClr val="33706E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3300"/>
              <a:buNone/>
              <a:defRPr>
                <a:solidFill>
                  <a:srgbClr val="33706E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3300"/>
              <a:buNone/>
              <a:defRPr>
                <a:solidFill>
                  <a:srgbClr val="33706E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3300"/>
              <a:buNone/>
              <a:defRPr>
                <a:solidFill>
                  <a:srgbClr val="33706E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881575" y="2628975"/>
            <a:ext cx="3694500" cy="787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600"/>
              <a:buFont typeface="Nunito SemiBold"/>
              <a:buNone/>
              <a:defRPr sz="26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1700"/>
              <a:buFont typeface="Nunito"/>
              <a:buNone/>
              <a:defRPr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1700"/>
              <a:buFont typeface="Nunito"/>
              <a:buNone/>
              <a:defRPr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1700"/>
              <a:buFont typeface="Nunito"/>
              <a:buNone/>
              <a:defRPr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1700"/>
              <a:buFont typeface="Nunito"/>
              <a:buNone/>
              <a:defRPr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1700"/>
              <a:buFont typeface="Nunito"/>
              <a:buNone/>
              <a:defRPr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1700"/>
              <a:buFont typeface="Nunito"/>
              <a:buNone/>
              <a:defRPr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1700"/>
              <a:buFont typeface="Nunito"/>
              <a:buNone/>
              <a:defRPr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1700"/>
              <a:buFont typeface="Nunito"/>
              <a:buNone/>
              <a:defRPr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0" y="5983900"/>
            <a:ext cx="7068300" cy="13326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8033575" y="4702250"/>
            <a:ext cx="1719900" cy="13071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13150" y="5844925"/>
            <a:ext cx="1763400" cy="13326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umns 2">
  <p:cSld name="MAIN_POINT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1"/>
          <p:cNvSpPr/>
          <p:nvPr/>
        </p:nvSpPr>
        <p:spPr>
          <a:xfrm>
            <a:off x="466675" y="1633650"/>
            <a:ext cx="4357800" cy="4823400"/>
          </a:xfrm>
          <a:prstGeom prst="roundRect">
            <a:avLst>
              <a:gd fmla="val 281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1"/>
          <p:cNvSpPr/>
          <p:nvPr/>
        </p:nvSpPr>
        <p:spPr>
          <a:xfrm>
            <a:off x="4929125" y="1633650"/>
            <a:ext cx="4357800" cy="4823400"/>
          </a:xfrm>
          <a:prstGeom prst="roundRect">
            <a:avLst>
              <a:gd fmla="val 281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1"/>
          <p:cNvSpPr txBox="1"/>
          <p:nvPr>
            <p:ph type="title"/>
          </p:nvPr>
        </p:nvSpPr>
        <p:spPr>
          <a:xfrm>
            <a:off x="2136450" y="400450"/>
            <a:ext cx="5480700" cy="7020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79BA"/>
              </a:buClr>
              <a:buSzPts val="3300"/>
              <a:buFont typeface="Nunito SemiBold"/>
              <a:buNone/>
              <a:defRPr>
                <a:solidFill>
                  <a:srgbClr val="0079BA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103" name="Google Shape;103;p11"/>
          <p:cNvSpPr txBox="1"/>
          <p:nvPr>
            <p:ph idx="2" type="title"/>
          </p:nvPr>
        </p:nvSpPr>
        <p:spPr>
          <a:xfrm>
            <a:off x="861775" y="2041225"/>
            <a:ext cx="3369000" cy="559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104" name="Google Shape;104;p11"/>
          <p:cNvSpPr txBox="1"/>
          <p:nvPr>
            <p:ph idx="3" type="title"/>
          </p:nvPr>
        </p:nvSpPr>
        <p:spPr>
          <a:xfrm>
            <a:off x="5324225" y="2041225"/>
            <a:ext cx="3369000" cy="559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105" name="Google Shape;105;p11"/>
          <p:cNvSpPr txBox="1"/>
          <p:nvPr>
            <p:ph idx="1" type="body"/>
          </p:nvPr>
        </p:nvSpPr>
        <p:spPr>
          <a:xfrm>
            <a:off x="861775" y="2790975"/>
            <a:ext cx="3567600" cy="34566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06" name="Google Shape;106;p11"/>
          <p:cNvSpPr txBox="1"/>
          <p:nvPr>
            <p:ph idx="4" type="body"/>
          </p:nvPr>
        </p:nvSpPr>
        <p:spPr>
          <a:xfrm>
            <a:off x="5324225" y="2790975"/>
            <a:ext cx="3567600" cy="34566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pic>
        <p:nvPicPr>
          <p:cNvPr id="107" name="Google Shape;107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stimonial">
  <p:cSld name="SECTION_TITLE_AND_DESCRIPTION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2"/>
          <p:cNvSpPr/>
          <p:nvPr/>
        </p:nvSpPr>
        <p:spPr>
          <a:xfrm>
            <a:off x="7923900" y="0"/>
            <a:ext cx="1829700" cy="36156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2"/>
          <p:cNvSpPr/>
          <p:nvPr/>
        </p:nvSpPr>
        <p:spPr>
          <a:xfrm>
            <a:off x="7923900" y="3699600"/>
            <a:ext cx="1829700" cy="36156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2"/>
          <p:cNvSpPr/>
          <p:nvPr/>
        </p:nvSpPr>
        <p:spPr>
          <a:xfrm>
            <a:off x="7818950" y="0"/>
            <a:ext cx="1829700" cy="10653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2"/>
          <p:cNvSpPr/>
          <p:nvPr/>
        </p:nvSpPr>
        <p:spPr>
          <a:xfrm>
            <a:off x="7818950" y="4911800"/>
            <a:ext cx="1829700" cy="10653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2"/>
          <p:cNvSpPr txBox="1"/>
          <p:nvPr>
            <p:ph type="title"/>
          </p:nvPr>
        </p:nvSpPr>
        <p:spPr>
          <a:xfrm>
            <a:off x="1101975" y="1610925"/>
            <a:ext cx="5237100" cy="30855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4000"/>
              <a:buFont typeface="Nunito SemiBold"/>
              <a:buNone/>
              <a:defRPr sz="4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115" name="Google Shape;115;p12"/>
          <p:cNvSpPr txBox="1"/>
          <p:nvPr>
            <p:ph idx="2" type="title"/>
          </p:nvPr>
        </p:nvSpPr>
        <p:spPr>
          <a:xfrm>
            <a:off x="1101975" y="4848825"/>
            <a:ext cx="5237100" cy="713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500"/>
              <a:buFont typeface="Nunito SemiBold"/>
              <a:buNone/>
              <a:defRPr sz="25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pic>
        <p:nvPicPr>
          <p:cNvPr id="116" name="Google Shape;116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Columns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3"/>
          <p:cNvSpPr/>
          <p:nvPr/>
        </p:nvSpPr>
        <p:spPr>
          <a:xfrm>
            <a:off x="590588" y="885825"/>
            <a:ext cx="2029800" cy="5214900"/>
          </a:xfrm>
          <a:prstGeom prst="roundRect">
            <a:avLst>
              <a:gd fmla="val 769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2771466" y="885825"/>
            <a:ext cx="2029800" cy="5214900"/>
          </a:xfrm>
          <a:prstGeom prst="roundRect">
            <a:avLst>
              <a:gd fmla="val 769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4952344" y="885825"/>
            <a:ext cx="2029800" cy="5214900"/>
          </a:xfrm>
          <a:prstGeom prst="roundRect">
            <a:avLst>
              <a:gd fmla="val 769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7133222" y="885825"/>
            <a:ext cx="2029800" cy="5214900"/>
          </a:xfrm>
          <a:prstGeom prst="roundRect">
            <a:avLst>
              <a:gd fmla="val 769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 txBox="1"/>
          <p:nvPr>
            <p:ph type="title"/>
          </p:nvPr>
        </p:nvSpPr>
        <p:spPr>
          <a:xfrm>
            <a:off x="745175" y="1065150"/>
            <a:ext cx="16686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"/>
              <a:buNone/>
              <a:defRPr b="1" sz="2000"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124" name="Google Shape;124;p13"/>
          <p:cNvSpPr txBox="1"/>
          <p:nvPr>
            <p:ph idx="2" type="title"/>
          </p:nvPr>
        </p:nvSpPr>
        <p:spPr>
          <a:xfrm>
            <a:off x="2952075" y="1065150"/>
            <a:ext cx="16686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"/>
              <a:buNone/>
              <a:defRPr b="1" sz="2000"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125" name="Google Shape;125;p13"/>
          <p:cNvSpPr txBox="1"/>
          <p:nvPr>
            <p:ph idx="3" type="title"/>
          </p:nvPr>
        </p:nvSpPr>
        <p:spPr>
          <a:xfrm>
            <a:off x="5132950" y="1065150"/>
            <a:ext cx="16686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"/>
              <a:buNone/>
              <a:defRPr b="1" sz="2000"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126" name="Google Shape;126;p13"/>
          <p:cNvSpPr txBox="1"/>
          <p:nvPr>
            <p:ph idx="4" type="title"/>
          </p:nvPr>
        </p:nvSpPr>
        <p:spPr>
          <a:xfrm>
            <a:off x="7313825" y="1065150"/>
            <a:ext cx="16686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"/>
              <a:buNone/>
              <a:defRPr b="1" sz="2000"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pic>
        <p:nvPicPr>
          <p:cNvPr id="127" name="Google Shape;12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umns 3">
  <p:cSld name="CAPTION_ONLY_1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4"/>
          <p:cNvSpPr/>
          <p:nvPr/>
        </p:nvSpPr>
        <p:spPr>
          <a:xfrm>
            <a:off x="674863" y="885825"/>
            <a:ext cx="4065300" cy="5214900"/>
          </a:xfrm>
          <a:prstGeom prst="roundRect">
            <a:avLst>
              <a:gd fmla="val 769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4"/>
          <p:cNvSpPr/>
          <p:nvPr/>
        </p:nvSpPr>
        <p:spPr>
          <a:xfrm>
            <a:off x="5013437" y="885825"/>
            <a:ext cx="4065300" cy="5214900"/>
          </a:xfrm>
          <a:prstGeom prst="roundRect">
            <a:avLst>
              <a:gd fmla="val 769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4"/>
          <p:cNvSpPr txBox="1"/>
          <p:nvPr>
            <p:ph type="title"/>
          </p:nvPr>
        </p:nvSpPr>
        <p:spPr>
          <a:xfrm>
            <a:off x="984468" y="1065150"/>
            <a:ext cx="33417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"/>
              <a:buNone/>
              <a:defRPr b="1" sz="2000"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133" name="Google Shape;133;p14"/>
          <p:cNvSpPr txBox="1"/>
          <p:nvPr>
            <p:ph idx="2" type="title"/>
          </p:nvPr>
        </p:nvSpPr>
        <p:spPr>
          <a:xfrm>
            <a:off x="5375145" y="1065150"/>
            <a:ext cx="33417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"/>
              <a:buNone/>
              <a:defRPr b="1" sz="2000"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pic>
        <p:nvPicPr>
          <p:cNvPr id="134" name="Google Shape;13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">
  <p:cSld name="BIG_NUMBER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 txBox="1"/>
          <p:nvPr>
            <p:ph idx="12" type="sldNum"/>
          </p:nvPr>
        </p:nvSpPr>
        <p:spPr>
          <a:xfrm>
            <a:off x="9037288" y="6632131"/>
            <a:ext cx="585300" cy="559800"/>
          </a:xfrm>
          <a:prstGeom prst="rect">
            <a:avLst/>
          </a:prstGeom>
        </p:spPr>
        <p:txBody>
          <a:bodyPr anchorCtr="0" anchor="ctr" bIns="108350" lIns="108350" spcFirstLastPara="1" rIns="108350" wrap="square" tIns="10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137" name="Google Shape;137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5"/>
          <p:cNvSpPr/>
          <p:nvPr/>
        </p:nvSpPr>
        <p:spPr>
          <a:xfrm>
            <a:off x="7923900" y="0"/>
            <a:ext cx="1829700" cy="36156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7923900" y="3699600"/>
            <a:ext cx="1829700" cy="36156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7818950" y="0"/>
            <a:ext cx="1829700" cy="10653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7818950" y="4911800"/>
            <a:ext cx="1829700" cy="1065300"/>
          </a:xfrm>
          <a:prstGeom prst="rect">
            <a:avLst/>
          </a:prstGeom>
          <a:solidFill>
            <a:srgbClr val="B8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 txBox="1"/>
          <p:nvPr>
            <p:ph type="title"/>
          </p:nvPr>
        </p:nvSpPr>
        <p:spPr>
          <a:xfrm>
            <a:off x="808125" y="3124950"/>
            <a:ext cx="5919300" cy="10653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5900"/>
              <a:buFont typeface="Nunito SemiBold"/>
              <a:buNone/>
              <a:defRPr sz="59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pic>
        <p:nvPicPr>
          <p:cNvPr id="143" name="Google Shape;14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Nearpod Logo" type="blank">
  <p:cSld name="BLANK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1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" y="0"/>
            <a:ext cx="9752016" cy="73152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/>
          <p:nvPr/>
        </p:nvSpPr>
        <p:spPr>
          <a:xfrm>
            <a:off x="654900" y="843600"/>
            <a:ext cx="8443800" cy="5471400"/>
          </a:xfrm>
          <a:prstGeom prst="roundRect">
            <a:avLst>
              <a:gd fmla="val 500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" name="Google Shape;2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719" y="2435025"/>
            <a:ext cx="2852738" cy="1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>
            <p:ph type="title"/>
          </p:nvPr>
        </p:nvSpPr>
        <p:spPr>
          <a:xfrm>
            <a:off x="1143950" y="1222600"/>
            <a:ext cx="75252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4600"/>
              <a:buFont typeface="Nunito"/>
              <a:buNone/>
              <a:defRPr b="1" sz="4600"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301375" y="2639000"/>
            <a:ext cx="7231200" cy="2938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pic>
        <p:nvPicPr>
          <p:cNvPr id="24" name="Google Shape;24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/>
          <p:nvPr/>
        </p:nvSpPr>
        <p:spPr>
          <a:xfrm>
            <a:off x="0" y="6416275"/>
            <a:ext cx="7068300" cy="900000"/>
          </a:xfrm>
          <a:prstGeom prst="rect">
            <a:avLst/>
          </a:prstGeom>
          <a:solidFill>
            <a:srgbClr val="86EAD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2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/>
          <p:nvPr/>
        </p:nvSpPr>
        <p:spPr>
          <a:xfrm>
            <a:off x="654900" y="615000"/>
            <a:ext cx="8443800" cy="5471400"/>
          </a:xfrm>
          <a:prstGeom prst="roundRect">
            <a:avLst>
              <a:gd fmla="val 500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" name="Google Shape;29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7275" y="2206425"/>
            <a:ext cx="2857500" cy="1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"/>
          <p:cNvSpPr txBox="1"/>
          <p:nvPr>
            <p:ph type="title"/>
          </p:nvPr>
        </p:nvSpPr>
        <p:spPr>
          <a:xfrm>
            <a:off x="1143950" y="1222600"/>
            <a:ext cx="75252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79BA"/>
              </a:buClr>
              <a:buSzPts val="4600"/>
              <a:buFont typeface="Nunito"/>
              <a:buNone/>
              <a:defRPr b="1" sz="4600">
                <a:solidFill>
                  <a:srgbClr val="0079BA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1301375" y="2639000"/>
            <a:ext cx="7231200" cy="2938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pic>
        <p:nvPicPr>
          <p:cNvPr id="32" name="Google Shape;3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4"/>
          <p:cNvSpPr/>
          <p:nvPr/>
        </p:nvSpPr>
        <p:spPr>
          <a:xfrm>
            <a:off x="2285950" y="6260400"/>
            <a:ext cx="3290400" cy="1056000"/>
          </a:xfrm>
          <a:prstGeom prst="rect">
            <a:avLst/>
          </a:prstGeom>
          <a:solidFill>
            <a:srgbClr val="55C1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3">
  <p:cSld name="TITLE_AND_BODY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5"/>
          <p:cNvSpPr/>
          <p:nvPr/>
        </p:nvSpPr>
        <p:spPr>
          <a:xfrm>
            <a:off x="654900" y="615000"/>
            <a:ext cx="8443800" cy="5471400"/>
          </a:xfrm>
          <a:prstGeom prst="roundRect">
            <a:avLst>
              <a:gd fmla="val 500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7" name="Google Shape;3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7275" y="2206425"/>
            <a:ext cx="2857500" cy="1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/>
          <p:nvPr>
            <p:ph type="title"/>
          </p:nvPr>
        </p:nvSpPr>
        <p:spPr>
          <a:xfrm>
            <a:off x="1143950" y="1222600"/>
            <a:ext cx="75252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79BA"/>
              </a:buClr>
              <a:buSzPts val="4600"/>
              <a:buFont typeface="Nunito"/>
              <a:buNone/>
              <a:defRPr b="1" sz="4600">
                <a:solidFill>
                  <a:srgbClr val="0079BA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1301375" y="2639000"/>
            <a:ext cx="7231200" cy="2938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pic>
        <p:nvPicPr>
          <p:cNvPr id="40" name="Google Shape;40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4">
  <p:cSld name="TITLE_AND_BODY_1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2011" cy="731520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/>
          <p:nvPr/>
        </p:nvSpPr>
        <p:spPr>
          <a:xfrm>
            <a:off x="654900" y="615000"/>
            <a:ext cx="8443800" cy="5471400"/>
          </a:xfrm>
          <a:prstGeom prst="roundRect">
            <a:avLst>
              <a:gd fmla="val 500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4" name="Google Shape;44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7275" y="2206425"/>
            <a:ext cx="2857500" cy="1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 txBox="1"/>
          <p:nvPr>
            <p:ph type="title"/>
          </p:nvPr>
        </p:nvSpPr>
        <p:spPr>
          <a:xfrm>
            <a:off x="1143950" y="1222600"/>
            <a:ext cx="75252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79BA"/>
              </a:buClr>
              <a:buSzPts val="4600"/>
              <a:buFont typeface="Nunito"/>
              <a:buNone/>
              <a:defRPr b="1" sz="4600">
                <a:solidFill>
                  <a:srgbClr val="0079BA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1301375" y="2639000"/>
            <a:ext cx="7231200" cy="2938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pic>
        <p:nvPicPr>
          <p:cNvPr id="47" name="Google Shape;47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/>
          <p:nvPr/>
        </p:nvSpPr>
        <p:spPr>
          <a:xfrm>
            <a:off x="3814775" y="6416275"/>
            <a:ext cx="3666600" cy="900000"/>
          </a:xfrm>
          <a:prstGeom prst="rect">
            <a:avLst/>
          </a:prstGeom>
          <a:solidFill>
            <a:srgbClr val="B9E6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and Image" type="twoColTx">
  <p:cSld name="TITLE_AND_TWO_COLUMN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9037288" y="6632131"/>
            <a:ext cx="585300" cy="559800"/>
          </a:xfrm>
          <a:prstGeom prst="rect">
            <a:avLst/>
          </a:prstGeom>
        </p:spPr>
        <p:txBody>
          <a:bodyPr anchorCtr="0" anchor="ctr" bIns="108350" lIns="108350" spcFirstLastPara="1" rIns="108350" wrap="square" tIns="10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51" name="Google Shape;51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7"/>
          <p:cNvSpPr/>
          <p:nvPr/>
        </p:nvSpPr>
        <p:spPr>
          <a:xfrm>
            <a:off x="582300" y="586425"/>
            <a:ext cx="8589000" cy="5742900"/>
          </a:xfrm>
          <a:prstGeom prst="roundRect">
            <a:avLst>
              <a:gd fmla="val 277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3" name="Google Shape;5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719" y="2076450"/>
            <a:ext cx="2852738" cy="1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7"/>
          <p:cNvSpPr txBox="1"/>
          <p:nvPr>
            <p:ph type="title"/>
          </p:nvPr>
        </p:nvSpPr>
        <p:spPr>
          <a:xfrm>
            <a:off x="1143950" y="1222600"/>
            <a:ext cx="75252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4600"/>
              <a:buFont typeface="Nunito"/>
              <a:buNone/>
              <a:defRPr b="1" sz="4600"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" type="body"/>
          </p:nvPr>
        </p:nvSpPr>
        <p:spPr>
          <a:xfrm>
            <a:off x="1301375" y="2639000"/>
            <a:ext cx="4040700" cy="23406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56" name="Google Shape;56;p7"/>
          <p:cNvSpPr/>
          <p:nvPr>
            <p:ph idx="2" type="pic"/>
          </p:nvPr>
        </p:nvSpPr>
        <p:spPr>
          <a:xfrm>
            <a:off x="5499475" y="2649950"/>
            <a:ext cx="3222000" cy="2340600"/>
          </a:xfrm>
          <a:prstGeom prst="roundRect">
            <a:avLst>
              <a:gd fmla="val 6278" name="adj"/>
            </a:avLst>
          </a:prstGeom>
          <a:noFill/>
          <a:ln>
            <a:noFill/>
          </a:ln>
        </p:spPr>
      </p:sp>
      <p:pic>
        <p:nvPicPr>
          <p:cNvPr id="57" name="Google Shape;57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037288" y="6632131"/>
            <a:ext cx="585300" cy="559800"/>
          </a:xfrm>
          <a:prstGeom prst="rect">
            <a:avLst/>
          </a:prstGeom>
        </p:spPr>
        <p:txBody>
          <a:bodyPr anchorCtr="0" anchor="ctr" bIns="108350" lIns="108350" spcFirstLastPara="1" rIns="108350" wrap="square" tIns="10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60" name="Google Shape;60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8"/>
          <p:cNvSpPr txBox="1"/>
          <p:nvPr>
            <p:ph type="title"/>
          </p:nvPr>
        </p:nvSpPr>
        <p:spPr>
          <a:xfrm>
            <a:off x="2399850" y="3069900"/>
            <a:ext cx="4953900" cy="1175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4800"/>
              <a:buFont typeface="Nunito"/>
              <a:buNone/>
              <a:defRPr b="1" sz="4800">
                <a:solidFill>
                  <a:srgbClr val="33706E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pic>
        <p:nvPicPr>
          <p:cNvPr id="62" name="Google Shape;62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"/>
          <p:cNvSpPr/>
          <p:nvPr/>
        </p:nvSpPr>
        <p:spPr>
          <a:xfrm>
            <a:off x="4329475" y="6416275"/>
            <a:ext cx="2738700" cy="900000"/>
          </a:xfrm>
          <a:prstGeom prst="rect">
            <a:avLst/>
          </a:prstGeom>
          <a:solidFill>
            <a:srgbClr val="86EAD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eek calendar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9"/>
          <p:cNvSpPr/>
          <p:nvPr/>
        </p:nvSpPr>
        <p:spPr>
          <a:xfrm>
            <a:off x="697650" y="714375"/>
            <a:ext cx="8358300" cy="5529300"/>
          </a:xfrm>
          <a:prstGeom prst="roundRect">
            <a:avLst>
              <a:gd fmla="val 5168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9"/>
          <p:cNvCxnSpPr/>
          <p:nvPr/>
        </p:nvCxnSpPr>
        <p:spPr>
          <a:xfrm>
            <a:off x="975038" y="2097347"/>
            <a:ext cx="7786800" cy="0"/>
          </a:xfrm>
          <a:prstGeom prst="straightConnector1">
            <a:avLst/>
          </a:prstGeom>
          <a:noFill/>
          <a:ln cap="flat" cmpd="sng" w="19050">
            <a:solidFill>
              <a:srgbClr val="86EAD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9"/>
          <p:cNvCxnSpPr/>
          <p:nvPr/>
        </p:nvCxnSpPr>
        <p:spPr>
          <a:xfrm>
            <a:off x="991763" y="3018465"/>
            <a:ext cx="7786800" cy="0"/>
          </a:xfrm>
          <a:prstGeom prst="straightConnector1">
            <a:avLst/>
          </a:prstGeom>
          <a:noFill/>
          <a:ln cap="flat" cmpd="sng" w="19050">
            <a:solidFill>
              <a:srgbClr val="86EAD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9"/>
          <p:cNvCxnSpPr/>
          <p:nvPr/>
        </p:nvCxnSpPr>
        <p:spPr>
          <a:xfrm>
            <a:off x="991763" y="3939583"/>
            <a:ext cx="7786800" cy="0"/>
          </a:xfrm>
          <a:prstGeom prst="straightConnector1">
            <a:avLst/>
          </a:prstGeom>
          <a:noFill/>
          <a:ln cap="flat" cmpd="sng" w="19050">
            <a:solidFill>
              <a:srgbClr val="86EAD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9"/>
          <p:cNvCxnSpPr/>
          <p:nvPr/>
        </p:nvCxnSpPr>
        <p:spPr>
          <a:xfrm>
            <a:off x="991763" y="4860701"/>
            <a:ext cx="7786800" cy="0"/>
          </a:xfrm>
          <a:prstGeom prst="straightConnector1">
            <a:avLst/>
          </a:prstGeom>
          <a:noFill/>
          <a:ln cap="flat" cmpd="sng" w="19050">
            <a:solidFill>
              <a:srgbClr val="86EADA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1" name="Google Shape;71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969" y="871900"/>
            <a:ext cx="2852738" cy="1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9"/>
          <p:cNvSpPr/>
          <p:nvPr/>
        </p:nvSpPr>
        <p:spPr>
          <a:xfrm>
            <a:off x="125" y="6281300"/>
            <a:ext cx="9753600" cy="1035000"/>
          </a:xfrm>
          <a:prstGeom prst="rect">
            <a:avLst/>
          </a:prstGeom>
          <a:solidFill>
            <a:srgbClr val="86EAD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9"/>
          <p:cNvSpPr txBox="1"/>
          <p:nvPr>
            <p:ph type="title"/>
          </p:nvPr>
        </p:nvSpPr>
        <p:spPr>
          <a:xfrm>
            <a:off x="991775" y="1443438"/>
            <a:ext cx="2335200" cy="386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9pPr>
          </a:lstStyle>
          <a:p/>
        </p:txBody>
      </p:sp>
      <p:sp>
        <p:nvSpPr>
          <p:cNvPr id="74" name="Google Shape;74;p9"/>
          <p:cNvSpPr txBox="1"/>
          <p:nvPr>
            <p:ph idx="2" type="title"/>
          </p:nvPr>
        </p:nvSpPr>
        <p:spPr>
          <a:xfrm>
            <a:off x="991775" y="2364556"/>
            <a:ext cx="2335200" cy="386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9pPr>
          </a:lstStyle>
          <a:p/>
        </p:txBody>
      </p:sp>
      <p:sp>
        <p:nvSpPr>
          <p:cNvPr id="75" name="Google Shape;75;p9"/>
          <p:cNvSpPr txBox="1"/>
          <p:nvPr>
            <p:ph idx="3" type="title"/>
          </p:nvPr>
        </p:nvSpPr>
        <p:spPr>
          <a:xfrm>
            <a:off x="991775" y="3285674"/>
            <a:ext cx="2335200" cy="386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9pPr>
          </a:lstStyle>
          <a:p/>
        </p:txBody>
      </p:sp>
      <p:sp>
        <p:nvSpPr>
          <p:cNvPr id="76" name="Google Shape;76;p9"/>
          <p:cNvSpPr txBox="1"/>
          <p:nvPr>
            <p:ph idx="4" type="title"/>
          </p:nvPr>
        </p:nvSpPr>
        <p:spPr>
          <a:xfrm>
            <a:off x="991775" y="4206792"/>
            <a:ext cx="2335200" cy="386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9pPr>
          </a:lstStyle>
          <a:p/>
        </p:txBody>
      </p:sp>
      <p:sp>
        <p:nvSpPr>
          <p:cNvPr id="77" name="Google Shape;77;p9"/>
          <p:cNvSpPr txBox="1"/>
          <p:nvPr>
            <p:ph idx="5" type="title"/>
          </p:nvPr>
        </p:nvSpPr>
        <p:spPr>
          <a:xfrm>
            <a:off x="991775" y="5127910"/>
            <a:ext cx="2335200" cy="386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3706E"/>
              </a:buClr>
              <a:buSzPts val="2000"/>
              <a:buFont typeface="Nunito SemiBold"/>
              <a:buNone/>
              <a:defRPr sz="2000">
                <a:solidFill>
                  <a:srgbClr val="33706E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9pPr>
          </a:lstStyle>
          <a:p/>
        </p:txBody>
      </p:sp>
      <p:pic>
        <p:nvPicPr>
          <p:cNvPr id="78" name="Google Shape;78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umns 1">
  <p:cSld name="MAIN_POIN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/>
          <p:nvPr>
            <p:ph idx="12" type="sldNum"/>
          </p:nvPr>
        </p:nvSpPr>
        <p:spPr>
          <a:xfrm>
            <a:off x="9037288" y="6632131"/>
            <a:ext cx="585300" cy="559800"/>
          </a:xfrm>
          <a:prstGeom prst="rect">
            <a:avLst/>
          </a:prstGeom>
        </p:spPr>
        <p:txBody>
          <a:bodyPr anchorCtr="0" anchor="ctr" bIns="108350" lIns="108350" spcFirstLastPara="1" rIns="108350" wrap="square" tIns="10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81" name="Google Shape;81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53599" cy="731639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0"/>
          <p:cNvSpPr/>
          <p:nvPr/>
        </p:nvSpPr>
        <p:spPr>
          <a:xfrm>
            <a:off x="466675" y="1633650"/>
            <a:ext cx="4357800" cy="4823400"/>
          </a:xfrm>
          <a:prstGeom prst="roundRect">
            <a:avLst>
              <a:gd fmla="val 281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0"/>
          <p:cNvSpPr/>
          <p:nvPr/>
        </p:nvSpPr>
        <p:spPr>
          <a:xfrm>
            <a:off x="4929125" y="1633650"/>
            <a:ext cx="4357800" cy="4823400"/>
          </a:xfrm>
          <a:prstGeom prst="roundRect">
            <a:avLst>
              <a:gd fmla="val 2813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0"/>
          <p:cNvSpPr txBox="1"/>
          <p:nvPr>
            <p:ph type="title"/>
          </p:nvPr>
        </p:nvSpPr>
        <p:spPr>
          <a:xfrm>
            <a:off x="2136450" y="513100"/>
            <a:ext cx="5480700" cy="7020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79BA"/>
              </a:buClr>
              <a:buSzPts val="3300"/>
              <a:buFont typeface="Nunito SemiBold"/>
              <a:buNone/>
              <a:defRPr>
                <a:solidFill>
                  <a:srgbClr val="0079BA"/>
                </a:solidFill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2" type="title"/>
          </p:nvPr>
        </p:nvSpPr>
        <p:spPr>
          <a:xfrm>
            <a:off x="466675" y="288500"/>
            <a:ext cx="837000" cy="490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79BA"/>
              </a:buClr>
              <a:buSzPts val="2000"/>
              <a:buFont typeface="Nunito"/>
              <a:buNone/>
              <a:defRPr b="1" sz="2000">
                <a:solidFill>
                  <a:srgbClr val="0079BA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6" name="Google Shape;86;p10"/>
          <p:cNvSpPr txBox="1"/>
          <p:nvPr>
            <p:ph idx="3" type="title"/>
          </p:nvPr>
        </p:nvSpPr>
        <p:spPr>
          <a:xfrm>
            <a:off x="861775" y="2041225"/>
            <a:ext cx="3369000" cy="559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7" name="Google Shape;87;p10"/>
          <p:cNvSpPr txBox="1"/>
          <p:nvPr>
            <p:ph idx="4" type="title"/>
          </p:nvPr>
        </p:nvSpPr>
        <p:spPr>
          <a:xfrm>
            <a:off x="5324225" y="2041225"/>
            <a:ext cx="3369000" cy="559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C94B6D"/>
              </a:buClr>
              <a:buSzPts val="2900"/>
              <a:buFont typeface="Nunito"/>
              <a:buNone/>
              <a:defRPr b="1" sz="2900">
                <a:solidFill>
                  <a:srgbClr val="C94B6D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861775" y="2790975"/>
            <a:ext cx="3567600" cy="34566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5" type="body"/>
          </p:nvPr>
        </p:nvSpPr>
        <p:spPr>
          <a:xfrm>
            <a:off x="5324225" y="2790975"/>
            <a:ext cx="3567600" cy="34566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90" name="Google Shape;90;p10"/>
          <p:cNvSpPr/>
          <p:nvPr/>
        </p:nvSpPr>
        <p:spPr>
          <a:xfrm>
            <a:off x="491425" y="852650"/>
            <a:ext cx="1471200" cy="559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1" name="Google Shape;91;p10"/>
          <p:cNvGrpSpPr/>
          <p:nvPr/>
        </p:nvGrpSpPr>
        <p:grpSpPr>
          <a:xfrm>
            <a:off x="974330" y="852663"/>
            <a:ext cx="505518" cy="559815"/>
            <a:chOff x="1258150" y="363950"/>
            <a:chExt cx="421125" cy="398700"/>
          </a:xfrm>
        </p:grpSpPr>
        <p:cxnSp>
          <p:nvCxnSpPr>
            <p:cNvPr id="92" name="Google Shape;92;p10"/>
            <p:cNvCxnSpPr/>
            <p:nvPr/>
          </p:nvCxnSpPr>
          <p:spPr>
            <a:xfrm>
              <a:off x="1258150" y="363950"/>
              <a:ext cx="0" cy="398700"/>
            </a:xfrm>
            <a:prstGeom prst="straightConnector1">
              <a:avLst/>
            </a:prstGeom>
            <a:noFill/>
            <a:ln cap="flat" cmpd="sng" w="9525">
              <a:solidFill>
                <a:srgbClr val="B9E6F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0"/>
            <p:cNvCxnSpPr/>
            <p:nvPr/>
          </p:nvCxnSpPr>
          <p:spPr>
            <a:xfrm>
              <a:off x="1679275" y="363950"/>
              <a:ext cx="0" cy="398700"/>
            </a:xfrm>
            <a:prstGeom prst="straightConnector1">
              <a:avLst/>
            </a:prstGeom>
            <a:noFill/>
            <a:ln cap="flat" cmpd="sng" w="9525">
              <a:solidFill>
                <a:srgbClr val="B9E6F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4" name="Google Shape;94;p10"/>
          <p:cNvSpPr txBox="1"/>
          <p:nvPr>
            <p:ph idx="6" type="title"/>
          </p:nvPr>
        </p:nvSpPr>
        <p:spPr>
          <a:xfrm>
            <a:off x="491425" y="890827"/>
            <a:ext cx="505500" cy="385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79BA"/>
              </a:buClr>
              <a:buSzPts val="2000"/>
              <a:buFont typeface="Nunito"/>
              <a:buNone/>
              <a:defRPr b="1" sz="2000">
                <a:solidFill>
                  <a:srgbClr val="0079BA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95" name="Google Shape;95;p10"/>
          <p:cNvSpPr txBox="1"/>
          <p:nvPr>
            <p:ph idx="7" type="title"/>
          </p:nvPr>
        </p:nvSpPr>
        <p:spPr>
          <a:xfrm>
            <a:off x="996175" y="890827"/>
            <a:ext cx="505500" cy="385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79BA"/>
              </a:buClr>
              <a:buSzPts val="2000"/>
              <a:buFont typeface="Nunito"/>
              <a:buNone/>
              <a:defRPr b="1" sz="2000">
                <a:solidFill>
                  <a:srgbClr val="0079BA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96" name="Google Shape;96;p10"/>
          <p:cNvSpPr txBox="1"/>
          <p:nvPr>
            <p:ph idx="8" type="title"/>
          </p:nvPr>
        </p:nvSpPr>
        <p:spPr>
          <a:xfrm>
            <a:off x="1500925" y="890827"/>
            <a:ext cx="505500" cy="385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79BA"/>
              </a:buClr>
              <a:buSzPts val="2000"/>
              <a:buFont typeface="Nunito"/>
              <a:buNone/>
              <a:defRPr b="1" sz="2000">
                <a:solidFill>
                  <a:srgbClr val="0079BA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Nunito"/>
              <a:buNone/>
              <a:defRPr b="1" sz="2000"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pic>
        <p:nvPicPr>
          <p:cNvPr id="97" name="Google Shape;9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7300" y="6675025"/>
            <a:ext cx="1879150" cy="50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32480" y="632924"/>
            <a:ext cx="90885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8350" lIns="108350" spcFirstLastPara="1" rIns="108350" wrap="square" tIns="10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32480" y="1639076"/>
            <a:ext cx="9088500" cy="48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08350" lIns="108350" spcFirstLastPara="1" rIns="108350" wrap="square" tIns="108350">
            <a:normAutofit/>
          </a:bodyPr>
          <a:lstStyle>
            <a:lvl1pPr indent="-3619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037288" y="6632131"/>
            <a:ext cx="585300" cy="5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8350" lIns="108350" spcFirstLastPara="1" rIns="108350" wrap="square" tIns="10835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>
            <p:ph type="title"/>
          </p:nvPr>
        </p:nvSpPr>
        <p:spPr>
          <a:xfrm>
            <a:off x="881575" y="1348550"/>
            <a:ext cx="5887800" cy="1112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8"/>
          <p:cNvSpPr txBox="1"/>
          <p:nvPr>
            <p:ph idx="1" type="subTitle"/>
          </p:nvPr>
        </p:nvSpPr>
        <p:spPr>
          <a:xfrm>
            <a:off x="881575" y="2628975"/>
            <a:ext cx="3694500" cy="787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7"/>
          <p:cNvSpPr txBox="1"/>
          <p:nvPr>
            <p:ph type="title"/>
          </p:nvPr>
        </p:nvSpPr>
        <p:spPr>
          <a:xfrm>
            <a:off x="2136450" y="400450"/>
            <a:ext cx="5480700" cy="7020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7"/>
          <p:cNvSpPr txBox="1"/>
          <p:nvPr>
            <p:ph idx="2" type="title"/>
          </p:nvPr>
        </p:nvSpPr>
        <p:spPr>
          <a:xfrm>
            <a:off x="861775" y="2041225"/>
            <a:ext cx="3369000" cy="559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7"/>
          <p:cNvSpPr txBox="1"/>
          <p:nvPr>
            <p:ph idx="3" type="title"/>
          </p:nvPr>
        </p:nvSpPr>
        <p:spPr>
          <a:xfrm>
            <a:off x="5324225" y="2041225"/>
            <a:ext cx="3369000" cy="559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7"/>
          <p:cNvSpPr txBox="1"/>
          <p:nvPr>
            <p:ph idx="1" type="body"/>
          </p:nvPr>
        </p:nvSpPr>
        <p:spPr>
          <a:xfrm>
            <a:off x="861775" y="2790975"/>
            <a:ext cx="3567600" cy="34566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7"/>
          <p:cNvSpPr txBox="1"/>
          <p:nvPr>
            <p:ph idx="4" type="body"/>
          </p:nvPr>
        </p:nvSpPr>
        <p:spPr>
          <a:xfrm>
            <a:off x="5324225" y="2790975"/>
            <a:ext cx="3567600" cy="34566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/>
          <p:nvPr>
            <p:ph type="title"/>
          </p:nvPr>
        </p:nvSpPr>
        <p:spPr>
          <a:xfrm>
            <a:off x="1101975" y="1610925"/>
            <a:ext cx="5237100" cy="30855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“</a:t>
            </a:r>
            <a:r>
              <a:rPr lang="es"/>
              <a:t>Lorem ipsum dolor sit amet, consectetur adipiscing elit. Donec vel egestas dolor, nec dignissim metus.”</a:t>
            </a:r>
            <a:endParaRPr/>
          </a:p>
        </p:txBody>
      </p:sp>
      <p:sp>
        <p:nvSpPr>
          <p:cNvPr id="229" name="Google Shape;229;p28"/>
          <p:cNvSpPr txBox="1"/>
          <p:nvPr>
            <p:ph idx="2" type="title"/>
          </p:nvPr>
        </p:nvSpPr>
        <p:spPr>
          <a:xfrm>
            <a:off x="1101975" y="4848825"/>
            <a:ext cx="5237100" cy="713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es"/>
              <a:t>John Doe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/>
          <p:nvPr>
            <p:ph type="title"/>
          </p:nvPr>
        </p:nvSpPr>
        <p:spPr>
          <a:xfrm>
            <a:off x="745175" y="1065150"/>
            <a:ext cx="16686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Column 1</a:t>
            </a:r>
            <a:endParaRPr/>
          </a:p>
        </p:txBody>
      </p:sp>
      <p:sp>
        <p:nvSpPr>
          <p:cNvPr id="235" name="Google Shape;235;p29"/>
          <p:cNvSpPr txBox="1"/>
          <p:nvPr>
            <p:ph idx="2" type="title"/>
          </p:nvPr>
        </p:nvSpPr>
        <p:spPr>
          <a:xfrm>
            <a:off x="2952075" y="1065150"/>
            <a:ext cx="16686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Column 2</a:t>
            </a:r>
            <a:endParaRPr/>
          </a:p>
        </p:txBody>
      </p:sp>
      <p:sp>
        <p:nvSpPr>
          <p:cNvPr id="236" name="Google Shape;236;p29"/>
          <p:cNvSpPr txBox="1"/>
          <p:nvPr>
            <p:ph idx="3" type="title"/>
          </p:nvPr>
        </p:nvSpPr>
        <p:spPr>
          <a:xfrm>
            <a:off x="5132950" y="1065150"/>
            <a:ext cx="16686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Column 3</a:t>
            </a:r>
            <a:endParaRPr/>
          </a:p>
        </p:txBody>
      </p:sp>
      <p:sp>
        <p:nvSpPr>
          <p:cNvPr id="237" name="Google Shape;237;p29"/>
          <p:cNvSpPr txBox="1"/>
          <p:nvPr>
            <p:ph idx="4" type="title"/>
          </p:nvPr>
        </p:nvSpPr>
        <p:spPr>
          <a:xfrm>
            <a:off x="7313825" y="1065150"/>
            <a:ext cx="16686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Column 4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0"/>
          <p:cNvSpPr txBox="1"/>
          <p:nvPr>
            <p:ph type="title"/>
          </p:nvPr>
        </p:nvSpPr>
        <p:spPr>
          <a:xfrm>
            <a:off x="1143950" y="1222600"/>
            <a:ext cx="75252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Column 1 </a:t>
            </a:r>
            <a:endParaRPr/>
          </a:p>
        </p:txBody>
      </p:sp>
      <p:sp>
        <p:nvSpPr>
          <p:cNvPr id="243" name="Google Shape;243;p30"/>
          <p:cNvSpPr txBox="1"/>
          <p:nvPr>
            <p:ph idx="4294967295" type="title"/>
          </p:nvPr>
        </p:nvSpPr>
        <p:spPr>
          <a:xfrm>
            <a:off x="5375145" y="1065150"/>
            <a:ext cx="3341700" cy="472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Column 2</a:t>
            </a:r>
            <a:endParaRPr/>
          </a:p>
        </p:txBody>
      </p:sp>
      <p:sp>
        <p:nvSpPr>
          <p:cNvPr id="244" name="Google Shape;244;p30"/>
          <p:cNvSpPr txBox="1"/>
          <p:nvPr>
            <p:ph idx="1" type="body"/>
          </p:nvPr>
        </p:nvSpPr>
        <p:spPr>
          <a:xfrm>
            <a:off x="1301375" y="2639000"/>
            <a:ext cx="7231200" cy="2938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 txBox="1"/>
          <p:nvPr>
            <p:ph type="title"/>
          </p:nvPr>
        </p:nvSpPr>
        <p:spPr>
          <a:xfrm>
            <a:off x="808125" y="3124950"/>
            <a:ext cx="5919300" cy="10653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Thank you!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/>
          <p:nvPr>
            <p:ph type="title"/>
          </p:nvPr>
        </p:nvSpPr>
        <p:spPr>
          <a:xfrm>
            <a:off x="1143950" y="1222600"/>
            <a:ext cx="75252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9"/>
          <p:cNvSpPr txBox="1"/>
          <p:nvPr>
            <p:ph idx="1" type="body"/>
          </p:nvPr>
        </p:nvSpPr>
        <p:spPr>
          <a:xfrm>
            <a:off x="1301375" y="2639000"/>
            <a:ext cx="7231200" cy="2938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/>
          <p:nvPr/>
        </p:nvSpPr>
        <p:spPr>
          <a:xfrm>
            <a:off x="654900" y="843600"/>
            <a:ext cx="8443800" cy="5471400"/>
          </a:xfrm>
          <a:prstGeom prst="roundRect">
            <a:avLst>
              <a:gd fmla="val 500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675" y="2435025"/>
            <a:ext cx="2857500" cy="1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0"/>
          <p:cNvSpPr txBox="1"/>
          <p:nvPr>
            <p:ph type="title"/>
          </p:nvPr>
        </p:nvSpPr>
        <p:spPr>
          <a:xfrm>
            <a:off x="1143950" y="1222600"/>
            <a:ext cx="75252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0"/>
          <p:cNvSpPr txBox="1"/>
          <p:nvPr>
            <p:ph idx="1" type="body"/>
          </p:nvPr>
        </p:nvSpPr>
        <p:spPr>
          <a:xfrm>
            <a:off x="1301375" y="2639000"/>
            <a:ext cx="7231200" cy="2938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7275" y="2206425"/>
            <a:ext cx="2857500" cy="1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1"/>
          <p:cNvSpPr txBox="1"/>
          <p:nvPr>
            <p:ph type="title"/>
          </p:nvPr>
        </p:nvSpPr>
        <p:spPr>
          <a:xfrm>
            <a:off x="1143950" y="1222600"/>
            <a:ext cx="73887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1"/>
          <p:cNvSpPr txBox="1"/>
          <p:nvPr>
            <p:ph idx="1" type="body"/>
          </p:nvPr>
        </p:nvSpPr>
        <p:spPr>
          <a:xfrm>
            <a:off x="1301375" y="2639000"/>
            <a:ext cx="7231200" cy="2938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075" y="2206425"/>
            <a:ext cx="2857500" cy="18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/>
          <p:nvPr>
            <p:ph type="title"/>
          </p:nvPr>
        </p:nvSpPr>
        <p:spPr>
          <a:xfrm>
            <a:off x="1143950" y="1222600"/>
            <a:ext cx="75252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2"/>
          <p:cNvSpPr txBox="1"/>
          <p:nvPr>
            <p:ph idx="1" type="body"/>
          </p:nvPr>
        </p:nvSpPr>
        <p:spPr>
          <a:xfrm>
            <a:off x="1301375" y="2639000"/>
            <a:ext cx="7231200" cy="2938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/>
          <p:nvPr>
            <p:ph type="title"/>
          </p:nvPr>
        </p:nvSpPr>
        <p:spPr>
          <a:xfrm>
            <a:off x="1143950" y="1222600"/>
            <a:ext cx="7525200" cy="986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3"/>
          <p:cNvSpPr txBox="1"/>
          <p:nvPr>
            <p:ph idx="1" type="body"/>
          </p:nvPr>
        </p:nvSpPr>
        <p:spPr>
          <a:xfrm>
            <a:off x="1301375" y="2639000"/>
            <a:ext cx="4040700" cy="23406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3"/>
          <p:cNvSpPr/>
          <p:nvPr>
            <p:ph idx="2" type="pic"/>
          </p:nvPr>
        </p:nvSpPr>
        <p:spPr>
          <a:xfrm>
            <a:off x="5499475" y="2649950"/>
            <a:ext cx="3222000" cy="2340600"/>
          </a:xfrm>
          <a:prstGeom prst="roundRect">
            <a:avLst>
              <a:gd fmla="val 16667" name="adj"/>
            </a:avLst>
          </a:prstGeom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/>
          <p:cNvSpPr txBox="1"/>
          <p:nvPr>
            <p:ph type="title"/>
          </p:nvPr>
        </p:nvSpPr>
        <p:spPr>
          <a:xfrm>
            <a:off x="2399850" y="3069900"/>
            <a:ext cx="4953900" cy="11754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/>
          <p:nvPr>
            <p:ph type="title"/>
          </p:nvPr>
        </p:nvSpPr>
        <p:spPr>
          <a:xfrm>
            <a:off x="991775" y="1443438"/>
            <a:ext cx="2335200" cy="386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Monday</a:t>
            </a:r>
            <a:endParaRPr/>
          </a:p>
        </p:txBody>
      </p:sp>
      <p:sp>
        <p:nvSpPr>
          <p:cNvPr id="198" name="Google Shape;198;p25"/>
          <p:cNvSpPr txBox="1"/>
          <p:nvPr>
            <p:ph idx="2" type="title"/>
          </p:nvPr>
        </p:nvSpPr>
        <p:spPr>
          <a:xfrm>
            <a:off x="991775" y="2364556"/>
            <a:ext cx="2335200" cy="386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Tuesday</a:t>
            </a:r>
            <a:endParaRPr/>
          </a:p>
        </p:txBody>
      </p:sp>
      <p:sp>
        <p:nvSpPr>
          <p:cNvPr id="199" name="Google Shape;199;p25"/>
          <p:cNvSpPr txBox="1"/>
          <p:nvPr>
            <p:ph idx="3" type="title"/>
          </p:nvPr>
        </p:nvSpPr>
        <p:spPr>
          <a:xfrm>
            <a:off x="991775" y="3285674"/>
            <a:ext cx="2335200" cy="386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Wednesday</a:t>
            </a:r>
            <a:endParaRPr/>
          </a:p>
        </p:txBody>
      </p:sp>
      <p:sp>
        <p:nvSpPr>
          <p:cNvPr id="200" name="Google Shape;200;p25"/>
          <p:cNvSpPr txBox="1"/>
          <p:nvPr>
            <p:ph idx="4" type="title"/>
          </p:nvPr>
        </p:nvSpPr>
        <p:spPr>
          <a:xfrm>
            <a:off x="991775" y="4206792"/>
            <a:ext cx="2335200" cy="386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Thursday</a:t>
            </a:r>
            <a:endParaRPr/>
          </a:p>
        </p:txBody>
      </p:sp>
      <p:sp>
        <p:nvSpPr>
          <p:cNvPr id="201" name="Google Shape;201;p25"/>
          <p:cNvSpPr txBox="1"/>
          <p:nvPr>
            <p:ph idx="5" type="title"/>
          </p:nvPr>
        </p:nvSpPr>
        <p:spPr>
          <a:xfrm>
            <a:off x="991775" y="5127910"/>
            <a:ext cx="2335200" cy="3867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Friday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6"/>
          <p:cNvSpPr txBox="1"/>
          <p:nvPr>
            <p:ph type="title"/>
          </p:nvPr>
        </p:nvSpPr>
        <p:spPr>
          <a:xfrm>
            <a:off x="2136450" y="513100"/>
            <a:ext cx="5480700" cy="7020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6"/>
          <p:cNvSpPr txBox="1"/>
          <p:nvPr>
            <p:ph idx="2" type="title"/>
          </p:nvPr>
        </p:nvSpPr>
        <p:spPr>
          <a:xfrm>
            <a:off x="466675" y="288500"/>
            <a:ext cx="837000" cy="4902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Date</a:t>
            </a:r>
            <a:endParaRPr/>
          </a:p>
        </p:txBody>
      </p:sp>
      <p:sp>
        <p:nvSpPr>
          <p:cNvPr id="208" name="Google Shape;208;p26"/>
          <p:cNvSpPr txBox="1"/>
          <p:nvPr>
            <p:ph idx="3" type="title"/>
          </p:nvPr>
        </p:nvSpPr>
        <p:spPr>
          <a:xfrm>
            <a:off x="861775" y="2041225"/>
            <a:ext cx="3369000" cy="559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6"/>
          <p:cNvSpPr txBox="1"/>
          <p:nvPr>
            <p:ph idx="4" type="title"/>
          </p:nvPr>
        </p:nvSpPr>
        <p:spPr>
          <a:xfrm>
            <a:off x="5324225" y="2041225"/>
            <a:ext cx="3369000" cy="559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6"/>
          <p:cNvSpPr txBox="1"/>
          <p:nvPr>
            <p:ph idx="1" type="body"/>
          </p:nvPr>
        </p:nvSpPr>
        <p:spPr>
          <a:xfrm>
            <a:off x="861775" y="2790975"/>
            <a:ext cx="3567600" cy="34566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6"/>
          <p:cNvSpPr txBox="1"/>
          <p:nvPr>
            <p:ph idx="5" type="body"/>
          </p:nvPr>
        </p:nvSpPr>
        <p:spPr>
          <a:xfrm>
            <a:off x="5324225" y="2790975"/>
            <a:ext cx="3567600" cy="34566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6"/>
          <p:cNvSpPr txBox="1"/>
          <p:nvPr>
            <p:ph idx="6" type="title"/>
          </p:nvPr>
        </p:nvSpPr>
        <p:spPr>
          <a:xfrm>
            <a:off x="491425" y="890827"/>
            <a:ext cx="505500" cy="385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01</a:t>
            </a:r>
            <a:endParaRPr/>
          </a:p>
        </p:txBody>
      </p:sp>
      <p:sp>
        <p:nvSpPr>
          <p:cNvPr id="213" name="Google Shape;213;p26"/>
          <p:cNvSpPr txBox="1"/>
          <p:nvPr>
            <p:ph idx="7" type="title"/>
          </p:nvPr>
        </p:nvSpPr>
        <p:spPr>
          <a:xfrm>
            <a:off x="996175" y="890827"/>
            <a:ext cx="505500" cy="385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03</a:t>
            </a:r>
            <a:endParaRPr/>
          </a:p>
        </p:txBody>
      </p:sp>
      <p:sp>
        <p:nvSpPr>
          <p:cNvPr id="214" name="Google Shape;214;p26"/>
          <p:cNvSpPr txBox="1"/>
          <p:nvPr>
            <p:ph idx="8" type="title"/>
          </p:nvPr>
        </p:nvSpPr>
        <p:spPr>
          <a:xfrm>
            <a:off x="1500925" y="890827"/>
            <a:ext cx="505500" cy="385800"/>
          </a:xfrm>
          <a:prstGeom prst="rect">
            <a:avLst/>
          </a:prstGeom>
        </p:spPr>
        <p:txBody>
          <a:bodyPr anchorCtr="0" anchor="t" bIns="108350" lIns="108350" spcFirstLastPara="1" rIns="108350" wrap="square" tIns="10835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23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