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7315200" cx="97536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  <p:embeddedFont>
      <p:font typeface="Nunito Medium"/>
      <p:regular r:id="rId35"/>
      <p:bold r:id="rId36"/>
      <p:italic r:id="rId37"/>
      <p:boldItalic r:id="rId38"/>
    </p:embeddedFont>
    <p:embeddedFont>
      <p:font typeface="Montserrat ExtraBold"/>
      <p:bold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04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04" orient="horz"/>
        <p:guide pos="307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ExtraBold-boldItalic.fntdata"/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8.xml"/><Relationship Id="rId35" Type="http://schemas.openxmlformats.org/officeDocument/2006/relationships/font" Target="fonts/NunitoMedium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10.xml"/><Relationship Id="rId37" Type="http://schemas.openxmlformats.org/officeDocument/2006/relationships/font" Target="fonts/NunitoMedium-italic.fntdata"/><Relationship Id="rId14" Type="http://schemas.openxmlformats.org/officeDocument/2006/relationships/slide" Target="slides/slide9.xml"/><Relationship Id="rId36" Type="http://schemas.openxmlformats.org/officeDocument/2006/relationships/font" Target="fonts/NunitoMedium-bold.fntdata"/><Relationship Id="rId17" Type="http://schemas.openxmlformats.org/officeDocument/2006/relationships/slide" Target="slides/slide12.xml"/><Relationship Id="rId39" Type="http://schemas.openxmlformats.org/officeDocument/2006/relationships/font" Target="fonts/MontserratExtraBold-bold.fntdata"/><Relationship Id="rId16" Type="http://schemas.openxmlformats.org/officeDocument/2006/relationships/slide" Target="slides/slide11.xml"/><Relationship Id="rId38" Type="http://schemas.openxmlformats.org/officeDocument/2006/relationships/font" Target="fonts/NunitoMedium-boldItalic.fntdata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c875835241_0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c87583524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c875835241_0_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c87583524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c875835241_0_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c87583524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875835241_0_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c87583524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8a30c45b1_0_4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8a30c45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8a30c45b1_0_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c8a30c45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875835241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8758352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8a30c45b1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c8a30c45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875835241_0_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c87583524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875835241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c87583524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875835241_0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c87583524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c8a30c45b1_0_6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c8a30c45b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22.png"/><Relationship Id="rId8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1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47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6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9.png"/><Relationship Id="rId3" Type="http://schemas.openxmlformats.org/officeDocument/2006/relationships/image" Target="../media/image4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3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30.png"/><Relationship Id="rId5" Type="http://schemas.openxmlformats.org/officeDocument/2006/relationships/image" Target="../media/image42.png"/><Relationship Id="rId6" Type="http://schemas.openxmlformats.org/officeDocument/2006/relationships/image" Target="../media/image63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7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64.png"/><Relationship Id="rId6" Type="http://schemas.openxmlformats.org/officeDocument/2006/relationships/image" Target="../media/image75.png"/><Relationship Id="rId7" Type="http://schemas.openxmlformats.org/officeDocument/2006/relationships/image" Target="../media/image68.png"/></Relationships>
</file>

<file path=ppt/slideLayouts/_rels/slideLayout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77.png"/><Relationship Id="rId10" Type="http://schemas.openxmlformats.org/officeDocument/2006/relationships/image" Target="../media/image69.png"/><Relationship Id="rId1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4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73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30.png"/><Relationship Id="rId8" Type="http://schemas.openxmlformats.org/officeDocument/2006/relationships/image" Target="../media/image4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0" Type="http://schemas.openxmlformats.org/officeDocument/2006/relationships/image" Target="../media/image20.png"/><Relationship Id="rId9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1" Type="http://schemas.openxmlformats.org/officeDocument/2006/relationships/image" Target="../media/image34.png"/><Relationship Id="rId10" Type="http://schemas.openxmlformats.org/officeDocument/2006/relationships/image" Target="../media/image36.png"/><Relationship Id="rId9" Type="http://schemas.openxmlformats.org/officeDocument/2006/relationships/image" Target="../media/image23.png"/><Relationship Id="rId5" Type="http://schemas.openxmlformats.org/officeDocument/2006/relationships/image" Target="../media/image30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38.png"/><Relationship Id="rId8" Type="http://schemas.openxmlformats.org/officeDocument/2006/relationships/image" Target="../media/image2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0" Type="http://schemas.openxmlformats.org/officeDocument/2006/relationships/image" Target="../media/image10.png"/><Relationship Id="rId9" Type="http://schemas.openxmlformats.org/officeDocument/2006/relationships/image" Target="../media/image6.png"/><Relationship Id="rId5" Type="http://schemas.openxmlformats.org/officeDocument/2006/relationships/image" Target="../media/image37.png"/><Relationship Id="rId6" Type="http://schemas.openxmlformats.org/officeDocument/2006/relationships/image" Target="../media/image48.png"/><Relationship Id="rId7" Type="http://schemas.openxmlformats.org/officeDocument/2006/relationships/image" Target="../media/image1.png"/><Relationship Id="rId8" Type="http://schemas.openxmlformats.org/officeDocument/2006/relationships/image" Target="../media/image3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0" Type="http://schemas.openxmlformats.org/officeDocument/2006/relationships/image" Target="../media/image13.png"/><Relationship Id="rId9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45.png"/><Relationship Id="rId8" Type="http://schemas.openxmlformats.org/officeDocument/2006/relationships/image" Target="../media/image35.png"/></Relationships>
</file>

<file path=ppt/slideLayouts/_rels/slideLayout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3" Type="http://schemas.openxmlformats.org/officeDocument/2006/relationships/image" Target="../media/image12.png"/><Relationship Id="rId1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7.png"/><Relationship Id="rId5" Type="http://schemas.openxmlformats.org/officeDocument/2006/relationships/image" Target="../media/image42.png"/><Relationship Id="rId6" Type="http://schemas.openxmlformats.org/officeDocument/2006/relationships/image" Target="../media/image56.png"/><Relationship Id="rId7" Type="http://schemas.openxmlformats.org/officeDocument/2006/relationships/image" Target="../media/image65.png"/><Relationship Id="rId8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" y="0"/>
            <a:ext cx="9753599" cy="731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69" y="555400"/>
            <a:ext cx="468625" cy="68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63950" y="144843"/>
            <a:ext cx="522300" cy="7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72550" y="1475050"/>
            <a:ext cx="468629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7188" y="1021725"/>
            <a:ext cx="35749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0123" y="5177649"/>
            <a:ext cx="1471775" cy="120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29518" y="6515100"/>
            <a:ext cx="208252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type="title"/>
          </p:nvPr>
        </p:nvSpPr>
        <p:spPr>
          <a:xfrm>
            <a:off x="1185925" y="1453475"/>
            <a:ext cx="4733400" cy="15219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ExtraBold"/>
              <a:buNone/>
              <a:defRPr sz="4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196425" y="3227175"/>
            <a:ext cx="4712400" cy="9552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Medium"/>
              <a:buNone/>
              <a:defRPr sz="2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</p:spPr>
        <p:txBody>
          <a:bodyPr anchorCtr="0" anchor="ctr" bIns="108125" lIns="108125" spcFirstLastPara="1" rIns="108125" wrap="square" tIns="108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19" name="Google Shape;11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753599" cy="731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518" y="6515100"/>
            <a:ext cx="20825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8775" y="1204119"/>
            <a:ext cx="424526" cy="5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5118" y="6296526"/>
            <a:ext cx="235494" cy="39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75985">
            <a:off x="570932" y="6379628"/>
            <a:ext cx="385819" cy="44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1"/>
          <p:cNvPicPr preferRelativeResize="0"/>
          <p:nvPr/>
        </p:nvPicPr>
        <p:blipFill rotWithShape="1">
          <a:blip r:embed="rId7">
            <a:alphaModFix/>
          </a:blip>
          <a:srcRect b="0" l="0" r="39657" t="0"/>
          <a:stretch/>
        </p:blipFill>
        <p:spPr>
          <a:xfrm>
            <a:off x="4308425" y="6432525"/>
            <a:ext cx="77125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81800" y="2286000"/>
            <a:ext cx="2181225" cy="25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8645" y="371470"/>
            <a:ext cx="1339349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62125" y="828005"/>
            <a:ext cx="323850" cy="5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1"/>
          <p:cNvSpPr txBox="1"/>
          <p:nvPr>
            <p:ph type="title"/>
          </p:nvPr>
        </p:nvSpPr>
        <p:spPr>
          <a:xfrm>
            <a:off x="535225" y="1778850"/>
            <a:ext cx="6150300" cy="27708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SemiBold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29" name="Google Shape;129;p11"/>
          <p:cNvSpPr txBox="1"/>
          <p:nvPr>
            <p:ph idx="2" type="title"/>
          </p:nvPr>
        </p:nvSpPr>
        <p:spPr>
          <a:xfrm>
            <a:off x="535225" y="4654550"/>
            <a:ext cx="6150300" cy="671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Medium"/>
              <a:buNone/>
              <a:defRPr sz="2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Montserrat Medium"/>
              <a:buNone/>
              <a:defRPr sz="2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Montserrat Medium"/>
              <a:buNone/>
              <a:defRPr sz="2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Montserrat Medium"/>
              <a:buNone/>
              <a:defRPr sz="2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Montserrat Medium"/>
              <a:buNone/>
              <a:defRPr sz="2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Montserrat Medium"/>
              <a:buNone/>
              <a:defRPr sz="2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Montserrat Medium"/>
              <a:buNone/>
              <a:defRPr sz="2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Montserrat Medium"/>
              <a:buNone/>
              <a:defRPr sz="2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Montserrat Medium"/>
              <a:buNone/>
              <a:defRPr sz="2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</p:spPr>
        <p:txBody>
          <a:bodyPr anchorCtr="0" anchor="ctr" bIns="108125" lIns="108125" spcFirstLastPara="1" rIns="108125" wrap="square" tIns="108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2" name="Google Shape;13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753599" cy="731639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2"/>
          <p:cNvSpPr/>
          <p:nvPr/>
        </p:nvSpPr>
        <p:spPr>
          <a:xfrm>
            <a:off x="663188" y="628650"/>
            <a:ext cx="8415300" cy="971700"/>
          </a:xfrm>
          <a:prstGeom prst="roundRect">
            <a:avLst>
              <a:gd fmla="val 1617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30225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12"/>
          <p:cNvSpPr/>
          <p:nvPr/>
        </p:nvSpPr>
        <p:spPr>
          <a:xfrm>
            <a:off x="675113" y="1766875"/>
            <a:ext cx="8415300" cy="971700"/>
          </a:xfrm>
          <a:prstGeom prst="roundRect">
            <a:avLst>
              <a:gd fmla="val 1617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5" name="Google Shape;135;p12"/>
          <p:cNvSpPr/>
          <p:nvPr/>
        </p:nvSpPr>
        <p:spPr>
          <a:xfrm>
            <a:off x="675113" y="2905100"/>
            <a:ext cx="8415300" cy="971700"/>
          </a:xfrm>
          <a:prstGeom prst="roundRect">
            <a:avLst>
              <a:gd fmla="val 1617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6" name="Google Shape;136;p12"/>
          <p:cNvSpPr/>
          <p:nvPr/>
        </p:nvSpPr>
        <p:spPr>
          <a:xfrm>
            <a:off x="675113" y="4043325"/>
            <a:ext cx="8415300" cy="971700"/>
          </a:xfrm>
          <a:prstGeom prst="roundRect">
            <a:avLst>
              <a:gd fmla="val 1617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7" name="Google Shape;137;p12"/>
          <p:cNvSpPr/>
          <p:nvPr/>
        </p:nvSpPr>
        <p:spPr>
          <a:xfrm>
            <a:off x="663188" y="5181550"/>
            <a:ext cx="8415300" cy="971700"/>
          </a:xfrm>
          <a:prstGeom prst="roundRect">
            <a:avLst>
              <a:gd fmla="val 1617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38" name="Google Shape;13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518" y="6515100"/>
            <a:ext cx="20825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9994" y="228750"/>
            <a:ext cx="1212068" cy="9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2"/>
          <p:cNvPicPr preferRelativeResize="0"/>
          <p:nvPr/>
        </p:nvPicPr>
        <p:blipFill rotWithShape="1">
          <a:blip r:embed="rId5">
            <a:alphaModFix/>
          </a:blip>
          <a:srcRect b="25628" l="0" r="0" t="0"/>
          <a:stretch/>
        </p:blipFill>
        <p:spPr>
          <a:xfrm>
            <a:off x="675125" y="6319775"/>
            <a:ext cx="8419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82616">
            <a:off x="180975" y="142873"/>
            <a:ext cx="841925" cy="38234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2"/>
          <p:cNvSpPr txBox="1"/>
          <p:nvPr>
            <p:ph type="title"/>
          </p:nvPr>
        </p:nvSpPr>
        <p:spPr>
          <a:xfrm>
            <a:off x="881575" y="894150"/>
            <a:ext cx="2854800" cy="440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2400"/>
              <a:buFont typeface="Montserrat"/>
              <a:buNone/>
              <a:defRPr b="1" sz="2400">
                <a:solidFill>
                  <a:srgbClr val="4E479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43" name="Google Shape;143;p12"/>
          <p:cNvSpPr txBox="1"/>
          <p:nvPr>
            <p:ph idx="2" type="title"/>
          </p:nvPr>
        </p:nvSpPr>
        <p:spPr>
          <a:xfrm>
            <a:off x="881575" y="2032375"/>
            <a:ext cx="2854800" cy="440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2400"/>
              <a:buFont typeface="Montserrat"/>
              <a:buNone/>
              <a:defRPr b="1" sz="2400">
                <a:solidFill>
                  <a:srgbClr val="4E479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44" name="Google Shape;144;p12"/>
          <p:cNvSpPr txBox="1"/>
          <p:nvPr>
            <p:ph idx="3" type="title"/>
          </p:nvPr>
        </p:nvSpPr>
        <p:spPr>
          <a:xfrm>
            <a:off x="881575" y="3170600"/>
            <a:ext cx="2854800" cy="440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2400"/>
              <a:buFont typeface="Montserrat"/>
              <a:buNone/>
              <a:defRPr b="1" sz="2400">
                <a:solidFill>
                  <a:srgbClr val="4E479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45" name="Google Shape;145;p12"/>
          <p:cNvSpPr txBox="1"/>
          <p:nvPr>
            <p:ph idx="4" type="title"/>
          </p:nvPr>
        </p:nvSpPr>
        <p:spPr>
          <a:xfrm>
            <a:off x="881575" y="4308825"/>
            <a:ext cx="2854800" cy="440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2400"/>
              <a:buFont typeface="Montserrat"/>
              <a:buNone/>
              <a:defRPr b="1" sz="2400">
                <a:solidFill>
                  <a:srgbClr val="4E479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46" name="Google Shape;146;p12"/>
          <p:cNvSpPr txBox="1"/>
          <p:nvPr>
            <p:ph idx="5" type="title"/>
          </p:nvPr>
        </p:nvSpPr>
        <p:spPr>
          <a:xfrm>
            <a:off x="881575" y="5447050"/>
            <a:ext cx="2854800" cy="440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2400"/>
              <a:buFont typeface="Montserrat"/>
              <a:buNone/>
              <a:defRPr b="1" sz="2400">
                <a:solidFill>
                  <a:srgbClr val="4E479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753599" cy="731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5815">
            <a:off x="8210839" y="455844"/>
            <a:ext cx="1153148" cy="43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425" y="361945"/>
            <a:ext cx="1069686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3"/>
          <p:cNvPicPr preferRelativeResize="0"/>
          <p:nvPr/>
        </p:nvPicPr>
        <p:blipFill rotWithShape="1">
          <a:blip r:embed="rId5">
            <a:alphaModFix/>
          </a:blip>
          <a:srcRect b="29527" l="0" r="0" t="0"/>
          <a:stretch/>
        </p:blipFill>
        <p:spPr>
          <a:xfrm>
            <a:off x="452450" y="6281748"/>
            <a:ext cx="1404925" cy="103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2913" y="361950"/>
            <a:ext cx="12477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29518" y="6515100"/>
            <a:ext cx="208252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3"/>
          <p:cNvSpPr/>
          <p:nvPr/>
        </p:nvSpPr>
        <p:spPr>
          <a:xfrm>
            <a:off x="762000" y="1097700"/>
            <a:ext cx="1931700" cy="4934100"/>
          </a:xfrm>
          <a:prstGeom prst="roundRect">
            <a:avLst>
              <a:gd fmla="val 879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"/>
          <p:cNvSpPr/>
          <p:nvPr/>
        </p:nvSpPr>
        <p:spPr>
          <a:xfrm>
            <a:off x="2905759" y="1097700"/>
            <a:ext cx="1931700" cy="4934100"/>
          </a:xfrm>
          <a:prstGeom prst="roundRect">
            <a:avLst>
              <a:gd fmla="val 879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3"/>
          <p:cNvSpPr/>
          <p:nvPr/>
        </p:nvSpPr>
        <p:spPr>
          <a:xfrm>
            <a:off x="5049518" y="1097700"/>
            <a:ext cx="1931700" cy="4934100"/>
          </a:xfrm>
          <a:prstGeom prst="roundRect">
            <a:avLst>
              <a:gd fmla="val 879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"/>
          <p:cNvSpPr/>
          <p:nvPr/>
        </p:nvSpPr>
        <p:spPr>
          <a:xfrm>
            <a:off x="7193277" y="1097700"/>
            <a:ext cx="1931700" cy="4934100"/>
          </a:xfrm>
          <a:prstGeom prst="roundRect">
            <a:avLst>
              <a:gd fmla="val 879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29251" y="6300925"/>
            <a:ext cx="349417" cy="44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93700" y="6415100"/>
            <a:ext cx="426118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3"/>
          <p:cNvSpPr txBox="1"/>
          <p:nvPr>
            <p:ph type="title"/>
          </p:nvPr>
        </p:nvSpPr>
        <p:spPr>
          <a:xfrm>
            <a:off x="913050" y="1264575"/>
            <a:ext cx="1647900" cy="4473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1800"/>
              <a:buFont typeface="Montserrat"/>
              <a:buNone/>
              <a:defRPr b="1" sz="1800">
                <a:solidFill>
                  <a:srgbClr val="33706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9pPr>
          </a:lstStyle>
          <a:p/>
        </p:txBody>
      </p:sp>
      <p:sp>
        <p:nvSpPr>
          <p:cNvPr id="161" name="Google Shape;161;p13"/>
          <p:cNvSpPr txBox="1"/>
          <p:nvPr>
            <p:ph idx="2" type="title"/>
          </p:nvPr>
        </p:nvSpPr>
        <p:spPr>
          <a:xfrm>
            <a:off x="3047663" y="1264575"/>
            <a:ext cx="1647900" cy="4473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1800"/>
              <a:buFont typeface="Montserrat"/>
              <a:buNone/>
              <a:defRPr b="1" sz="1800">
                <a:solidFill>
                  <a:srgbClr val="33706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9pPr>
          </a:lstStyle>
          <a:p/>
        </p:txBody>
      </p:sp>
      <p:sp>
        <p:nvSpPr>
          <p:cNvPr id="162" name="Google Shape;162;p13"/>
          <p:cNvSpPr txBox="1"/>
          <p:nvPr>
            <p:ph idx="3" type="title"/>
          </p:nvPr>
        </p:nvSpPr>
        <p:spPr>
          <a:xfrm>
            <a:off x="5191400" y="1264575"/>
            <a:ext cx="1647900" cy="4473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1800"/>
              <a:buFont typeface="Montserrat"/>
              <a:buNone/>
              <a:defRPr b="1" sz="1800">
                <a:solidFill>
                  <a:srgbClr val="33706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9pPr>
          </a:lstStyle>
          <a:p/>
        </p:txBody>
      </p:sp>
      <p:sp>
        <p:nvSpPr>
          <p:cNvPr id="163" name="Google Shape;163;p13"/>
          <p:cNvSpPr txBox="1"/>
          <p:nvPr>
            <p:ph idx="4" type="title"/>
          </p:nvPr>
        </p:nvSpPr>
        <p:spPr>
          <a:xfrm>
            <a:off x="7335175" y="1264575"/>
            <a:ext cx="1647900" cy="4473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1800"/>
              <a:buFont typeface="Montserrat"/>
              <a:buNone/>
              <a:defRPr b="1" sz="1800">
                <a:solidFill>
                  <a:srgbClr val="33706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706E"/>
              </a:buClr>
              <a:buSzPts val="2700"/>
              <a:buNone/>
              <a:defRPr sz="2700">
                <a:solidFill>
                  <a:srgbClr val="33706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753599" cy="731639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4"/>
          <p:cNvSpPr/>
          <p:nvPr/>
        </p:nvSpPr>
        <p:spPr>
          <a:xfrm>
            <a:off x="607238" y="885825"/>
            <a:ext cx="4203600" cy="5214900"/>
          </a:xfrm>
          <a:prstGeom prst="roundRect">
            <a:avLst>
              <a:gd fmla="val 769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4"/>
          <p:cNvSpPr/>
          <p:nvPr/>
        </p:nvSpPr>
        <p:spPr>
          <a:xfrm>
            <a:off x="4942772" y="885825"/>
            <a:ext cx="4203600" cy="5214900"/>
          </a:xfrm>
          <a:prstGeom prst="roundRect">
            <a:avLst>
              <a:gd fmla="val 769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518" y="6515100"/>
            <a:ext cx="20825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4"/>
          <p:cNvPicPr preferRelativeResize="0"/>
          <p:nvPr/>
        </p:nvPicPr>
        <p:blipFill rotWithShape="1">
          <a:blip r:embed="rId4">
            <a:alphaModFix/>
          </a:blip>
          <a:srcRect b="0" l="0" r="42588" t="0"/>
          <a:stretch/>
        </p:blipFill>
        <p:spPr>
          <a:xfrm rot="-608656">
            <a:off x="352300" y="407687"/>
            <a:ext cx="554601" cy="43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7025" y="289793"/>
            <a:ext cx="429350" cy="38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0546" y="581021"/>
            <a:ext cx="1028175" cy="87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1525" y="5967353"/>
            <a:ext cx="1028175" cy="103352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4"/>
          <p:cNvSpPr txBox="1"/>
          <p:nvPr>
            <p:ph type="title"/>
          </p:nvPr>
        </p:nvSpPr>
        <p:spPr>
          <a:xfrm>
            <a:off x="1463300" y="1264575"/>
            <a:ext cx="2491500" cy="4473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1800"/>
              <a:buFont typeface="Montserrat"/>
              <a:buNone/>
              <a:defRPr b="1" sz="1800">
                <a:solidFill>
                  <a:srgbClr val="EC686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2700"/>
              <a:buNone/>
              <a:defRPr sz="2700">
                <a:solidFill>
                  <a:srgbClr val="EC686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2700"/>
              <a:buNone/>
              <a:defRPr sz="2700">
                <a:solidFill>
                  <a:srgbClr val="EC686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2700"/>
              <a:buNone/>
              <a:defRPr sz="2700">
                <a:solidFill>
                  <a:srgbClr val="EC686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2700"/>
              <a:buNone/>
              <a:defRPr sz="2700">
                <a:solidFill>
                  <a:srgbClr val="EC686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2700"/>
              <a:buNone/>
              <a:defRPr sz="2700">
                <a:solidFill>
                  <a:srgbClr val="EC686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2700"/>
              <a:buNone/>
              <a:defRPr sz="2700">
                <a:solidFill>
                  <a:srgbClr val="EC686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2700"/>
              <a:buNone/>
              <a:defRPr sz="2700">
                <a:solidFill>
                  <a:srgbClr val="EC686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2700"/>
              <a:buNone/>
              <a:defRPr sz="2700">
                <a:solidFill>
                  <a:srgbClr val="EC6862"/>
                </a:solidFill>
              </a:defRPr>
            </a:lvl9pPr>
          </a:lstStyle>
          <a:p/>
        </p:txBody>
      </p:sp>
      <p:sp>
        <p:nvSpPr>
          <p:cNvPr id="174" name="Google Shape;174;p14"/>
          <p:cNvSpPr txBox="1"/>
          <p:nvPr>
            <p:ph idx="2" type="title"/>
          </p:nvPr>
        </p:nvSpPr>
        <p:spPr>
          <a:xfrm>
            <a:off x="5798825" y="1264575"/>
            <a:ext cx="2491500" cy="4473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1800"/>
              <a:buFont typeface="Montserrat"/>
              <a:buNone/>
              <a:defRPr b="1" sz="1800">
                <a:solidFill>
                  <a:srgbClr val="EC686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2700"/>
              <a:buNone/>
              <a:defRPr sz="2700">
                <a:solidFill>
                  <a:srgbClr val="EC686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2700"/>
              <a:buNone/>
              <a:defRPr sz="2700">
                <a:solidFill>
                  <a:srgbClr val="EC686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2700"/>
              <a:buNone/>
              <a:defRPr sz="2700">
                <a:solidFill>
                  <a:srgbClr val="EC686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2700"/>
              <a:buNone/>
              <a:defRPr sz="2700">
                <a:solidFill>
                  <a:srgbClr val="EC686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2700"/>
              <a:buNone/>
              <a:defRPr sz="2700">
                <a:solidFill>
                  <a:srgbClr val="EC686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2700"/>
              <a:buNone/>
              <a:defRPr sz="2700">
                <a:solidFill>
                  <a:srgbClr val="EC686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2700"/>
              <a:buNone/>
              <a:defRPr sz="2700">
                <a:solidFill>
                  <a:srgbClr val="EC686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2700"/>
              <a:buNone/>
              <a:defRPr sz="2700">
                <a:solidFill>
                  <a:srgbClr val="EC686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753599" cy="731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518" y="6515100"/>
            <a:ext cx="20825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9419" y="5442019"/>
            <a:ext cx="405400" cy="51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9225" y="5727774"/>
            <a:ext cx="405396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100" y="6186872"/>
            <a:ext cx="467250" cy="53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57875" y="6115050"/>
            <a:ext cx="596900" cy="680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25550" y="3417250"/>
            <a:ext cx="7232650" cy="150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01021" y="471500"/>
            <a:ext cx="952500" cy="86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7175" y="295268"/>
            <a:ext cx="1833311" cy="16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54775" y="2104202"/>
            <a:ext cx="2000225" cy="28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58250" y="1593924"/>
            <a:ext cx="405396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3119124">
            <a:off x="6294486" y="1060332"/>
            <a:ext cx="1356681" cy="28478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5"/>
          <p:cNvSpPr txBox="1"/>
          <p:nvPr>
            <p:ph type="title"/>
          </p:nvPr>
        </p:nvSpPr>
        <p:spPr>
          <a:xfrm>
            <a:off x="1519300" y="3667900"/>
            <a:ext cx="5035500" cy="10719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4500"/>
              <a:buFont typeface="Montserrat"/>
              <a:buNone/>
              <a:defRPr b="1" sz="4500">
                <a:solidFill>
                  <a:srgbClr val="EC686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32480" y="3058987"/>
            <a:ext cx="9088500" cy="1197300"/>
          </a:xfrm>
          <a:prstGeom prst="rect">
            <a:avLst/>
          </a:prstGeom>
        </p:spPr>
        <p:txBody>
          <a:bodyPr anchorCtr="0" anchor="ctr" bIns="108125" lIns="108125" spcFirstLastPara="1" rIns="108125" wrap="square" tIns="1081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</p:spPr>
        <p:txBody>
          <a:bodyPr anchorCtr="0" anchor="ctr" bIns="108125" lIns="108125" spcFirstLastPara="1" rIns="108125" wrap="square" tIns="108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</p:spPr>
        <p:txBody>
          <a:bodyPr anchorCtr="0" anchor="ctr" bIns="108125" lIns="108125" spcFirstLastPara="1" rIns="108125" wrap="square" tIns="108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753599" cy="731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518" y="6515100"/>
            <a:ext cx="20825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600" y="949775"/>
            <a:ext cx="8654401" cy="50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150" y="4191524"/>
            <a:ext cx="1193350" cy="28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3413" y="5670045"/>
            <a:ext cx="1266777" cy="3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45501" y="6367249"/>
            <a:ext cx="1266775" cy="48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96767">
            <a:off x="8476975" y="525693"/>
            <a:ext cx="893952" cy="405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392051">
            <a:off x="244500" y="279349"/>
            <a:ext cx="324235" cy="5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>
            <p:ph type="title"/>
          </p:nvPr>
        </p:nvSpPr>
        <p:spPr>
          <a:xfrm>
            <a:off x="1187700" y="1463975"/>
            <a:ext cx="6654000" cy="839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C6862"/>
              </a:buClr>
              <a:buSzPts val="3600"/>
              <a:buFont typeface="Montserrat"/>
              <a:buNone/>
              <a:defRPr b="1" sz="3600">
                <a:solidFill>
                  <a:srgbClr val="EC686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1187700" y="2272125"/>
            <a:ext cx="7378200" cy="28095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Font typeface="Nunito Medium"/>
              <a:buChar char="●"/>
              <a:defRPr>
                <a:latin typeface="Nunito Medium"/>
                <a:ea typeface="Nunito Medium"/>
                <a:cs typeface="Nunito Medium"/>
                <a:sym typeface="Nunito Medium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○"/>
              <a:defRPr>
                <a:latin typeface="Nunito Medium"/>
                <a:ea typeface="Nunito Medium"/>
                <a:cs typeface="Nunito Medium"/>
                <a:sym typeface="Nunito Medium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■"/>
              <a:defRPr>
                <a:latin typeface="Nunito Medium"/>
                <a:ea typeface="Nunito Medium"/>
                <a:cs typeface="Nunito Medium"/>
                <a:sym typeface="Nunito Medium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●"/>
              <a:defRPr>
                <a:latin typeface="Nunito Medium"/>
                <a:ea typeface="Nunito Medium"/>
                <a:cs typeface="Nunito Medium"/>
                <a:sym typeface="Nunito Medium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○"/>
              <a:defRPr>
                <a:latin typeface="Nunito Medium"/>
                <a:ea typeface="Nunito Medium"/>
                <a:cs typeface="Nunito Medium"/>
                <a:sym typeface="Nunito Medium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■"/>
              <a:defRPr>
                <a:latin typeface="Nunito Medium"/>
                <a:ea typeface="Nunito Medium"/>
                <a:cs typeface="Nunito Medium"/>
                <a:sym typeface="Nunito Medium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●"/>
              <a:defRPr>
                <a:latin typeface="Nunito Medium"/>
                <a:ea typeface="Nunito Medium"/>
                <a:cs typeface="Nunito Medium"/>
                <a:sym typeface="Nunito Medium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○"/>
              <a:defRPr>
                <a:latin typeface="Nunito Medium"/>
                <a:ea typeface="Nunito Medium"/>
                <a:cs typeface="Nunito Medium"/>
                <a:sym typeface="Nunito Medium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■"/>
              <a:defRPr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</p:spPr>
        <p:txBody>
          <a:bodyPr anchorCtr="0" anchor="ctr" bIns="108125" lIns="108125" spcFirstLastPara="1" rIns="108125" wrap="square" tIns="108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6" name="Google Shape;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753599" cy="731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518" y="6515100"/>
            <a:ext cx="20825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600" y="949775"/>
            <a:ext cx="8654401" cy="50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64560">
            <a:off x="1654597" y="5817217"/>
            <a:ext cx="280389" cy="4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64560">
            <a:off x="832767" y="5348291"/>
            <a:ext cx="1924050" cy="13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19922" y="565219"/>
            <a:ext cx="300325" cy="38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54785" y="406176"/>
            <a:ext cx="307650" cy="51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33450" y="352260"/>
            <a:ext cx="269755" cy="4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15620">
            <a:off x="3176428" y="6351566"/>
            <a:ext cx="993244" cy="37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400" y="949769"/>
            <a:ext cx="424526" cy="5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43413" y="5674801"/>
            <a:ext cx="1266777" cy="32383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title"/>
          </p:nvPr>
        </p:nvSpPr>
        <p:spPr>
          <a:xfrm>
            <a:off x="1187700" y="1463975"/>
            <a:ext cx="6654000" cy="839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4B4B7"/>
              </a:buClr>
              <a:buSzPts val="3600"/>
              <a:buFont typeface="Montserrat"/>
              <a:buNone/>
              <a:defRPr b="1" sz="3600">
                <a:solidFill>
                  <a:srgbClr val="44B4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" type="body"/>
          </p:nvPr>
        </p:nvSpPr>
        <p:spPr>
          <a:xfrm>
            <a:off x="1187700" y="2272125"/>
            <a:ext cx="7378200" cy="28095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Font typeface="Nunito Medium"/>
              <a:buChar char="●"/>
              <a:defRPr>
                <a:latin typeface="Nunito Medium"/>
                <a:ea typeface="Nunito Medium"/>
                <a:cs typeface="Nunito Medium"/>
                <a:sym typeface="Nunito Medium"/>
              </a:defRPr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○"/>
              <a:defRPr>
                <a:latin typeface="Nunito Medium"/>
                <a:ea typeface="Nunito Medium"/>
                <a:cs typeface="Nunito Medium"/>
                <a:sym typeface="Nunito Medium"/>
              </a:defRPr>
            </a:lvl2pPr>
            <a:lvl3pPr indent="-336550" lvl="2" marL="13716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■"/>
              <a:defRPr>
                <a:latin typeface="Nunito Medium"/>
                <a:ea typeface="Nunito Medium"/>
                <a:cs typeface="Nunito Medium"/>
                <a:sym typeface="Nunito Medium"/>
              </a:defRPr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●"/>
              <a:defRPr>
                <a:latin typeface="Nunito Medium"/>
                <a:ea typeface="Nunito Medium"/>
                <a:cs typeface="Nunito Medium"/>
                <a:sym typeface="Nunito Medium"/>
              </a:defRPr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○"/>
              <a:defRPr>
                <a:latin typeface="Nunito Medium"/>
                <a:ea typeface="Nunito Medium"/>
                <a:cs typeface="Nunito Medium"/>
                <a:sym typeface="Nunito Medium"/>
              </a:defRPr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■"/>
              <a:defRPr>
                <a:latin typeface="Nunito Medium"/>
                <a:ea typeface="Nunito Medium"/>
                <a:cs typeface="Nunito Medium"/>
                <a:sym typeface="Nunito Medium"/>
              </a:defRPr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●"/>
              <a:defRPr>
                <a:latin typeface="Nunito Medium"/>
                <a:ea typeface="Nunito Medium"/>
                <a:cs typeface="Nunito Medium"/>
                <a:sym typeface="Nunito Medium"/>
              </a:defRPr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○"/>
              <a:defRPr>
                <a:latin typeface="Nunito Medium"/>
                <a:ea typeface="Nunito Medium"/>
                <a:cs typeface="Nunito Medium"/>
                <a:sym typeface="Nunito Medium"/>
              </a:defRPr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■"/>
              <a:defRPr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753599" cy="731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518" y="6515100"/>
            <a:ext cx="20825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600" y="949775"/>
            <a:ext cx="8654401" cy="50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54138">
            <a:off x="8929675" y="273450"/>
            <a:ext cx="47625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6725" y="190194"/>
            <a:ext cx="405841" cy="5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796925">
            <a:off x="8346600" y="343624"/>
            <a:ext cx="324235" cy="5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8500" y="382608"/>
            <a:ext cx="405850" cy="46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593332">
            <a:off x="5314942" y="6359955"/>
            <a:ext cx="405850" cy="481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852027">
            <a:off x="492650" y="6414725"/>
            <a:ext cx="76200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43413" y="5674801"/>
            <a:ext cx="1266777" cy="32383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 txBox="1"/>
          <p:nvPr>
            <p:ph type="title"/>
          </p:nvPr>
        </p:nvSpPr>
        <p:spPr>
          <a:xfrm>
            <a:off x="1187700" y="1463975"/>
            <a:ext cx="6654000" cy="839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3600"/>
              <a:buFont typeface="Montserrat"/>
              <a:buNone/>
              <a:defRPr b="1" sz="3600">
                <a:solidFill>
                  <a:srgbClr val="4E479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" type="body"/>
          </p:nvPr>
        </p:nvSpPr>
        <p:spPr>
          <a:xfrm>
            <a:off x="1187700" y="2272125"/>
            <a:ext cx="7378200" cy="28095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Font typeface="Nunito Medium"/>
              <a:buChar char="●"/>
              <a:defRPr>
                <a:latin typeface="Nunito Medium"/>
                <a:ea typeface="Nunito Medium"/>
                <a:cs typeface="Nunito Medium"/>
                <a:sym typeface="Nunito Medium"/>
              </a:defRPr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○"/>
              <a:defRPr>
                <a:latin typeface="Nunito Medium"/>
                <a:ea typeface="Nunito Medium"/>
                <a:cs typeface="Nunito Medium"/>
                <a:sym typeface="Nunito Medium"/>
              </a:defRPr>
            </a:lvl2pPr>
            <a:lvl3pPr indent="-336550" lvl="2" marL="13716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■"/>
              <a:defRPr>
                <a:latin typeface="Nunito Medium"/>
                <a:ea typeface="Nunito Medium"/>
                <a:cs typeface="Nunito Medium"/>
                <a:sym typeface="Nunito Medium"/>
              </a:defRPr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●"/>
              <a:defRPr>
                <a:latin typeface="Nunito Medium"/>
                <a:ea typeface="Nunito Medium"/>
                <a:cs typeface="Nunito Medium"/>
                <a:sym typeface="Nunito Medium"/>
              </a:defRPr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○"/>
              <a:defRPr>
                <a:latin typeface="Nunito Medium"/>
                <a:ea typeface="Nunito Medium"/>
                <a:cs typeface="Nunito Medium"/>
                <a:sym typeface="Nunito Medium"/>
              </a:defRPr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■"/>
              <a:defRPr>
                <a:latin typeface="Nunito Medium"/>
                <a:ea typeface="Nunito Medium"/>
                <a:cs typeface="Nunito Medium"/>
                <a:sym typeface="Nunito Medium"/>
              </a:defRPr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●"/>
              <a:defRPr>
                <a:latin typeface="Nunito Medium"/>
                <a:ea typeface="Nunito Medium"/>
                <a:cs typeface="Nunito Medium"/>
                <a:sym typeface="Nunito Medium"/>
              </a:defRPr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○"/>
              <a:defRPr>
                <a:latin typeface="Nunito Medium"/>
                <a:ea typeface="Nunito Medium"/>
                <a:cs typeface="Nunito Medium"/>
                <a:sym typeface="Nunito Medium"/>
              </a:defRPr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■"/>
              <a:defRPr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</p:spPr>
        <p:txBody>
          <a:bodyPr anchorCtr="0" anchor="ctr" bIns="108125" lIns="108125" spcFirstLastPara="1" rIns="108125" wrap="square" tIns="108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64" name="Google Shape;6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600"/>
            <a:ext cx="9753599" cy="731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600" y="949175"/>
            <a:ext cx="8654401" cy="50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52625">
            <a:off x="8301043" y="403118"/>
            <a:ext cx="1071550" cy="40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76866">
            <a:off x="5728475" y="6031344"/>
            <a:ext cx="408011" cy="684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9518" y="6514500"/>
            <a:ext cx="20825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9600" y="5054825"/>
            <a:ext cx="1465500" cy="161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676841">
            <a:off x="5543570" y="728050"/>
            <a:ext cx="1985950" cy="4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7"/>
          <p:cNvSpPr txBox="1"/>
          <p:nvPr>
            <p:ph type="title"/>
          </p:nvPr>
        </p:nvSpPr>
        <p:spPr>
          <a:xfrm>
            <a:off x="1187700" y="1463975"/>
            <a:ext cx="6654000" cy="839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02257"/>
              </a:buClr>
              <a:buSzPts val="3600"/>
              <a:buFont typeface="Montserrat"/>
              <a:buNone/>
              <a:defRPr b="1" sz="3600">
                <a:solidFill>
                  <a:srgbClr val="30225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idx="1" type="body"/>
          </p:nvPr>
        </p:nvSpPr>
        <p:spPr>
          <a:xfrm>
            <a:off x="1187700" y="2272125"/>
            <a:ext cx="7378200" cy="28095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Font typeface="Nunito Medium"/>
              <a:buChar char="●"/>
              <a:defRPr>
                <a:latin typeface="Nunito Medium"/>
                <a:ea typeface="Nunito Medium"/>
                <a:cs typeface="Nunito Medium"/>
                <a:sym typeface="Nunito Medium"/>
              </a:defRPr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○"/>
              <a:defRPr>
                <a:latin typeface="Nunito Medium"/>
                <a:ea typeface="Nunito Medium"/>
                <a:cs typeface="Nunito Medium"/>
                <a:sym typeface="Nunito Medium"/>
              </a:defRPr>
            </a:lvl2pPr>
            <a:lvl3pPr indent="-336550" lvl="2" marL="13716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■"/>
              <a:defRPr>
                <a:latin typeface="Nunito Medium"/>
                <a:ea typeface="Nunito Medium"/>
                <a:cs typeface="Nunito Medium"/>
                <a:sym typeface="Nunito Medium"/>
              </a:defRPr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●"/>
              <a:defRPr>
                <a:latin typeface="Nunito Medium"/>
                <a:ea typeface="Nunito Medium"/>
                <a:cs typeface="Nunito Medium"/>
                <a:sym typeface="Nunito Medium"/>
              </a:defRPr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○"/>
              <a:defRPr>
                <a:latin typeface="Nunito Medium"/>
                <a:ea typeface="Nunito Medium"/>
                <a:cs typeface="Nunito Medium"/>
                <a:sym typeface="Nunito Medium"/>
              </a:defRPr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■"/>
              <a:defRPr>
                <a:latin typeface="Nunito Medium"/>
                <a:ea typeface="Nunito Medium"/>
                <a:cs typeface="Nunito Medium"/>
                <a:sym typeface="Nunito Medium"/>
              </a:defRPr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●"/>
              <a:defRPr>
                <a:latin typeface="Nunito Medium"/>
                <a:ea typeface="Nunito Medium"/>
                <a:cs typeface="Nunito Medium"/>
                <a:sym typeface="Nunito Medium"/>
              </a:defRPr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○"/>
              <a:defRPr>
                <a:latin typeface="Nunito Medium"/>
                <a:ea typeface="Nunito Medium"/>
                <a:cs typeface="Nunito Medium"/>
                <a:sym typeface="Nunito Medium"/>
              </a:defRPr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■"/>
              <a:defRPr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753599" cy="731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600" y="949775"/>
            <a:ext cx="8654401" cy="50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9518" y="6515100"/>
            <a:ext cx="20825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244" y="4953025"/>
            <a:ext cx="1414450" cy="156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96599" y="5696500"/>
            <a:ext cx="1160400" cy="3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919643">
            <a:off x="2609850" y="6136507"/>
            <a:ext cx="400050" cy="67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054173">
            <a:off x="996369" y="331606"/>
            <a:ext cx="374211" cy="42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6625" y="285069"/>
            <a:ext cx="405841" cy="5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798150" y="483483"/>
            <a:ext cx="405850" cy="46629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8"/>
          <p:cNvSpPr txBox="1"/>
          <p:nvPr>
            <p:ph type="title"/>
          </p:nvPr>
        </p:nvSpPr>
        <p:spPr>
          <a:xfrm>
            <a:off x="1187700" y="1463975"/>
            <a:ext cx="6654000" cy="839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4B4B7"/>
              </a:buClr>
              <a:buSzPts val="3600"/>
              <a:buFont typeface="Montserrat"/>
              <a:buNone/>
              <a:defRPr b="1" sz="3600">
                <a:solidFill>
                  <a:srgbClr val="44B4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1" type="body"/>
          </p:nvPr>
        </p:nvSpPr>
        <p:spPr>
          <a:xfrm>
            <a:off x="1187700" y="2272125"/>
            <a:ext cx="7378200" cy="28095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Font typeface="Nunito Medium"/>
              <a:buChar char="●"/>
              <a:defRPr>
                <a:latin typeface="Nunito Medium"/>
                <a:ea typeface="Nunito Medium"/>
                <a:cs typeface="Nunito Medium"/>
                <a:sym typeface="Nunito Medium"/>
              </a:defRPr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○"/>
              <a:defRPr>
                <a:latin typeface="Nunito Medium"/>
                <a:ea typeface="Nunito Medium"/>
                <a:cs typeface="Nunito Medium"/>
                <a:sym typeface="Nunito Medium"/>
              </a:defRPr>
            </a:lvl2pPr>
            <a:lvl3pPr indent="-336550" lvl="2" marL="13716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■"/>
              <a:defRPr>
                <a:latin typeface="Nunito Medium"/>
                <a:ea typeface="Nunito Medium"/>
                <a:cs typeface="Nunito Medium"/>
                <a:sym typeface="Nunito Medium"/>
              </a:defRPr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●"/>
              <a:defRPr>
                <a:latin typeface="Nunito Medium"/>
                <a:ea typeface="Nunito Medium"/>
                <a:cs typeface="Nunito Medium"/>
                <a:sym typeface="Nunito Medium"/>
              </a:defRPr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○"/>
              <a:defRPr>
                <a:latin typeface="Nunito Medium"/>
                <a:ea typeface="Nunito Medium"/>
                <a:cs typeface="Nunito Medium"/>
                <a:sym typeface="Nunito Medium"/>
              </a:defRPr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■"/>
              <a:defRPr>
                <a:latin typeface="Nunito Medium"/>
                <a:ea typeface="Nunito Medium"/>
                <a:cs typeface="Nunito Medium"/>
                <a:sym typeface="Nunito Medium"/>
              </a:defRPr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●"/>
              <a:defRPr>
                <a:latin typeface="Nunito Medium"/>
                <a:ea typeface="Nunito Medium"/>
                <a:cs typeface="Nunito Medium"/>
                <a:sym typeface="Nunito Medium"/>
              </a:defRPr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○"/>
              <a:defRPr>
                <a:latin typeface="Nunito Medium"/>
                <a:ea typeface="Nunito Medium"/>
                <a:cs typeface="Nunito Medium"/>
                <a:sym typeface="Nunito Medium"/>
              </a:defRPr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Font typeface="Nunito Medium"/>
              <a:buChar char="■"/>
              <a:defRPr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753599" cy="731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/>
          <p:cNvPicPr preferRelativeResize="0"/>
          <p:nvPr/>
        </p:nvPicPr>
        <p:blipFill rotWithShape="1">
          <a:blip r:embed="rId3">
            <a:alphaModFix/>
          </a:blip>
          <a:srcRect b="0" l="20318" r="0" t="0"/>
          <a:stretch/>
        </p:blipFill>
        <p:spPr>
          <a:xfrm>
            <a:off x="0" y="2335075"/>
            <a:ext cx="2622600" cy="33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0250" y="2916925"/>
            <a:ext cx="6492701" cy="13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9518" y="6515100"/>
            <a:ext cx="20825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482" y="5924320"/>
            <a:ext cx="1457325" cy="5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69500" y="4827199"/>
            <a:ext cx="1228360" cy="13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16711" y="5457800"/>
            <a:ext cx="1520200" cy="12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9"/>
          <p:cNvPicPr preferRelativeResize="0"/>
          <p:nvPr/>
        </p:nvPicPr>
        <p:blipFill rotWithShape="1">
          <a:blip r:embed="rId9">
            <a:alphaModFix/>
          </a:blip>
          <a:srcRect b="0" l="0" r="46532" t="0"/>
          <a:stretch/>
        </p:blipFill>
        <p:spPr>
          <a:xfrm>
            <a:off x="504800" y="414350"/>
            <a:ext cx="639150" cy="8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9"/>
          <p:cNvPicPr preferRelativeResize="0"/>
          <p:nvPr/>
        </p:nvPicPr>
        <p:blipFill rotWithShape="1">
          <a:blip r:embed="rId10">
            <a:alphaModFix/>
          </a:blip>
          <a:srcRect b="0" l="0" r="44326" t="0"/>
          <a:stretch/>
        </p:blipFill>
        <p:spPr>
          <a:xfrm rot="2440562">
            <a:off x="8322497" y="547930"/>
            <a:ext cx="587502" cy="47921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"/>
          <p:cNvSpPr txBox="1"/>
          <p:nvPr>
            <p:ph type="title"/>
          </p:nvPr>
        </p:nvSpPr>
        <p:spPr>
          <a:xfrm>
            <a:off x="2424375" y="3080250"/>
            <a:ext cx="5945100" cy="10284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4500"/>
              <a:buFont typeface="Montserrat"/>
              <a:buNone/>
              <a:defRPr b="1" sz="4500">
                <a:solidFill>
                  <a:srgbClr val="4E479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753599" cy="731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518" y="6515100"/>
            <a:ext cx="20825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0"/>
          <p:cNvPicPr preferRelativeResize="0"/>
          <p:nvPr/>
        </p:nvPicPr>
        <p:blipFill rotWithShape="1">
          <a:blip r:embed="rId4">
            <a:alphaModFix/>
          </a:blip>
          <a:srcRect b="0" l="1588" r="1578" t="0"/>
          <a:stretch/>
        </p:blipFill>
        <p:spPr>
          <a:xfrm>
            <a:off x="0" y="1292675"/>
            <a:ext cx="9753599" cy="50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0"/>
          <p:cNvPicPr preferRelativeResize="0"/>
          <p:nvPr/>
        </p:nvPicPr>
        <p:blipFill rotWithShape="1">
          <a:blip r:embed="rId5">
            <a:alphaModFix/>
          </a:blip>
          <a:srcRect b="22895" l="-9722" r="-9722" t="-7070"/>
          <a:stretch/>
        </p:blipFill>
        <p:spPr>
          <a:xfrm>
            <a:off x="452450" y="5955776"/>
            <a:ext cx="1847558" cy="136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0"/>
          <p:cNvCxnSpPr/>
          <p:nvPr/>
        </p:nvCxnSpPr>
        <p:spPr>
          <a:xfrm>
            <a:off x="4876800" y="1731063"/>
            <a:ext cx="0" cy="4172100"/>
          </a:xfrm>
          <a:prstGeom prst="straightConnector1">
            <a:avLst/>
          </a:prstGeom>
          <a:noFill/>
          <a:ln cap="flat" cmpd="sng" w="19050">
            <a:solidFill>
              <a:srgbClr val="4E479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2" name="Google Shape;102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4990" y="1595425"/>
            <a:ext cx="1580827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15025" y="1603658"/>
            <a:ext cx="2387708" cy="469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507157">
            <a:off x="8146351" y="439178"/>
            <a:ext cx="1237850" cy="470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28411">
            <a:off x="5378361" y="5988256"/>
            <a:ext cx="1746455" cy="36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18575" y="6515108"/>
            <a:ext cx="405850" cy="46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99471">
            <a:off x="2192279" y="6576743"/>
            <a:ext cx="740017" cy="33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0"/>
          <p:cNvPicPr preferRelativeResize="0"/>
          <p:nvPr/>
        </p:nvPicPr>
        <p:blipFill rotWithShape="1">
          <a:blip r:embed="rId12">
            <a:alphaModFix/>
          </a:blip>
          <a:srcRect b="0" l="0" r="30531" t="0"/>
          <a:stretch/>
        </p:blipFill>
        <p:spPr>
          <a:xfrm rot="10800000">
            <a:off x="1" y="405850"/>
            <a:ext cx="2634274" cy="68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4271794">
            <a:off x="2383971" y="63747"/>
            <a:ext cx="356630" cy="52468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0"/>
          <p:cNvSpPr/>
          <p:nvPr/>
        </p:nvSpPr>
        <p:spPr>
          <a:xfrm>
            <a:off x="1595250" y="1663400"/>
            <a:ext cx="1154400" cy="325500"/>
          </a:xfrm>
          <a:prstGeom prst="rect">
            <a:avLst/>
          </a:prstGeom>
          <a:solidFill>
            <a:srgbClr val="FBB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0"/>
          <p:cNvSpPr/>
          <p:nvPr/>
        </p:nvSpPr>
        <p:spPr>
          <a:xfrm>
            <a:off x="5866825" y="1663400"/>
            <a:ext cx="2250300" cy="325500"/>
          </a:xfrm>
          <a:prstGeom prst="rect">
            <a:avLst/>
          </a:prstGeom>
          <a:solidFill>
            <a:srgbClr val="FBB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"/>
          <p:cNvSpPr txBox="1"/>
          <p:nvPr>
            <p:ph type="title"/>
          </p:nvPr>
        </p:nvSpPr>
        <p:spPr>
          <a:xfrm>
            <a:off x="2560650" y="382975"/>
            <a:ext cx="4632300" cy="6474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13" name="Google Shape;113;p10"/>
          <p:cNvSpPr txBox="1"/>
          <p:nvPr>
            <p:ph idx="2" type="title"/>
          </p:nvPr>
        </p:nvSpPr>
        <p:spPr>
          <a:xfrm>
            <a:off x="73425" y="534750"/>
            <a:ext cx="934200" cy="431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2000"/>
              <a:buFont typeface="Montserrat"/>
              <a:buNone/>
              <a:defRPr b="1" sz="2000">
                <a:solidFill>
                  <a:srgbClr val="4E479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3300"/>
              <a:buFont typeface="Montserrat SemiBold"/>
              <a:buNone/>
              <a:defRPr>
                <a:solidFill>
                  <a:srgbClr val="4E479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3300"/>
              <a:buFont typeface="Montserrat SemiBold"/>
              <a:buNone/>
              <a:defRPr>
                <a:solidFill>
                  <a:srgbClr val="4E479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3300"/>
              <a:buFont typeface="Montserrat SemiBold"/>
              <a:buNone/>
              <a:defRPr>
                <a:solidFill>
                  <a:srgbClr val="4E479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3300"/>
              <a:buFont typeface="Montserrat SemiBold"/>
              <a:buNone/>
              <a:defRPr>
                <a:solidFill>
                  <a:srgbClr val="4E479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3300"/>
              <a:buFont typeface="Montserrat SemiBold"/>
              <a:buNone/>
              <a:defRPr>
                <a:solidFill>
                  <a:srgbClr val="4E479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3300"/>
              <a:buFont typeface="Montserrat SemiBold"/>
              <a:buNone/>
              <a:defRPr>
                <a:solidFill>
                  <a:srgbClr val="4E479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3300"/>
              <a:buFont typeface="Montserrat SemiBold"/>
              <a:buNone/>
              <a:defRPr>
                <a:solidFill>
                  <a:srgbClr val="4E479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3300"/>
              <a:buFont typeface="Montserrat SemiBold"/>
              <a:buNone/>
              <a:defRPr>
                <a:solidFill>
                  <a:srgbClr val="4E479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10"/>
          <p:cNvSpPr txBox="1"/>
          <p:nvPr>
            <p:ph idx="3" type="title"/>
          </p:nvPr>
        </p:nvSpPr>
        <p:spPr>
          <a:xfrm>
            <a:off x="1007625" y="534750"/>
            <a:ext cx="1500600" cy="431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2000"/>
              <a:buFont typeface="Montserrat Medium"/>
              <a:buNone/>
              <a:defRPr sz="2000">
                <a:solidFill>
                  <a:srgbClr val="4E479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3300"/>
              <a:buFont typeface="Montserrat SemiBold"/>
              <a:buNone/>
              <a:defRPr>
                <a:solidFill>
                  <a:srgbClr val="4E479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3300"/>
              <a:buFont typeface="Montserrat SemiBold"/>
              <a:buNone/>
              <a:defRPr>
                <a:solidFill>
                  <a:srgbClr val="4E479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3300"/>
              <a:buFont typeface="Montserrat SemiBold"/>
              <a:buNone/>
              <a:defRPr>
                <a:solidFill>
                  <a:srgbClr val="4E479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3300"/>
              <a:buFont typeface="Montserrat SemiBold"/>
              <a:buNone/>
              <a:defRPr>
                <a:solidFill>
                  <a:srgbClr val="4E479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3300"/>
              <a:buFont typeface="Montserrat SemiBold"/>
              <a:buNone/>
              <a:defRPr>
                <a:solidFill>
                  <a:srgbClr val="4E479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3300"/>
              <a:buFont typeface="Montserrat SemiBold"/>
              <a:buNone/>
              <a:defRPr>
                <a:solidFill>
                  <a:srgbClr val="4E479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3300"/>
              <a:buFont typeface="Montserrat SemiBold"/>
              <a:buNone/>
              <a:defRPr>
                <a:solidFill>
                  <a:srgbClr val="4E479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E4796"/>
              </a:buClr>
              <a:buSzPts val="3300"/>
              <a:buFont typeface="Montserrat SemiBold"/>
              <a:buNone/>
              <a:defRPr>
                <a:solidFill>
                  <a:srgbClr val="4E479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10"/>
          <p:cNvSpPr txBox="1"/>
          <p:nvPr>
            <p:ph idx="4" type="title"/>
          </p:nvPr>
        </p:nvSpPr>
        <p:spPr>
          <a:xfrm>
            <a:off x="1493713" y="1581869"/>
            <a:ext cx="1343400" cy="431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02257"/>
              </a:buClr>
              <a:buSzPts val="2000"/>
              <a:buFont typeface="Montserrat"/>
              <a:buNone/>
              <a:defRPr b="1" sz="2000">
                <a:solidFill>
                  <a:srgbClr val="30225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02257"/>
              </a:buClr>
              <a:buSzPts val="3300"/>
              <a:buFont typeface="Montserrat"/>
              <a:buNone/>
              <a:defRPr b="1">
                <a:solidFill>
                  <a:srgbClr val="30225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02257"/>
              </a:buClr>
              <a:buSzPts val="3300"/>
              <a:buFont typeface="Montserrat"/>
              <a:buNone/>
              <a:defRPr b="1">
                <a:solidFill>
                  <a:srgbClr val="30225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02257"/>
              </a:buClr>
              <a:buSzPts val="3300"/>
              <a:buFont typeface="Montserrat"/>
              <a:buNone/>
              <a:defRPr b="1">
                <a:solidFill>
                  <a:srgbClr val="30225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02257"/>
              </a:buClr>
              <a:buSzPts val="3300"/>
              <a:buFont typeface="Montserrat"/>
              <a:buNone/>
              <a:defRPr b="1">
                <a:solidFill>
                  <a:srgbClr val="30225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02257"/>
              </a:buClr>
              <a:buSzPts val="3300"/>
              <a:buFont typeface="Montserrat"/>
              <a:buNone/>
              <a:defRPr b="1">
                <a:solidFill>
                  <a:srgbClr val="30225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02257"/>
              </a:buClr>
              <a:buSzPts val="3300"/>
              <a:buFont typeface="Montserrat"/>
              <a:buNone/>
              <a:defRPr b="1">
                <a:solidFill>
                  <a:srgbClr val="30225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02257"/>
              </a:buClr>
              <a:buSzPts val="3300"/>
              <a:buFont typeface="Montserrat"/>
              <a:buNone/>
              <a:defRPr b="1">
                <a:solidFill>
                  <a:srgbClr val="30225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02257"/>
              </a:buClr>
              <a:buSzPts val="3300"/>
              <a:buFont typeface="Montserrat"/>
              <a:buNone/>
              <a:defRPr b="1">
                <a:solidFill>
                  <a:srgbClr val="30225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6" name="Google Shape;116;p10"/>
          <p:cNvSpPr txBox="1"/>
          <p:nvPr>
            <p:ph idx="5" type="title"/>
          </p:nvPr>
        </p:nvSpPr>
        <p:spPr>
          <a:xfrm>
            <a:off x="5923574" y="1581875"/>
            <a:ext cx="2193600" cy="431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02257"/>
              </a:buClr>
              <a:buSzPts val="2000"/>
              <a:buFont typeface="Montserrat"/>
              <a:buNone/>
              <a:defRPr b="1" sz="2000">
                <a:solidFill>
                  <a:srgbClr val="30225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02257"/>
              </a:buClr>
              <a:buSzPts val="3300"/>
              <a:buFont typeface="Montserrat"/>
              <a:buNone/>
              <a:defRPr b="1">
                <a:solidFill>
                  <a:srgbClr val="30225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02257"/>
              </a:buClr>
              <a:buSzPts val="3300"/>
              <a:buFont typeface="Montserrat"/>
              <a:buNone/>
              <a:defRPr b="1">
                <a:solidFill>
                  <a:srgbClr val="30225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02257"/>
              </a:buClr>
              <a:buSzPts val="3300"/>
              <a:buFont typeface="Montserrat"/>
              <a:buNone/>
              <a:defRPr b="1">
                <a:solidFill>
                  <a:srgbClr val="30225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02257"/>
              </a:buClr>
              <a:buSzPts val="3300"/>
              <a:buFont typeface="Montserrat"/>
              <a:buNone/>
              <a:defRPr b="1">
                <a:solidFill>
                  <a:srgbClr val="30225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02257"/>
              </a:buClr>
              <a:buSzPts val="3300"/>
              <a:buFont typeface="Montserrat"/>
              <a:buNone/>
              <a:defRPr b="1">
                <a:solidFill>
                  <a:srgbClr val="30225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02257"/>
              </a:buClr>
              <a:buSzPts val="3300"/>
              <a:buFont typeface="Montserrat"/>
              <a:buNone/>
              <a:defRPr b="1">
                <a:solidFill>
                  <a:srgbClr val="30225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02257"/>
              </a:buClr>
              <a:buSzPts val="3300"/>
              <a:buFont typeface="Montserrat"/>
              <a:buNone/>
              <a:defRPr b="1">
                <a:solidFill>
                  <a:srgbClr val="30225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02257"/>
              </a:buClr>
              <a:buSzPts val="3300"/>
              <a:buFont typeface="Montserrat"/>
              <a:buNone/>
              <a:defRPr b="1">
                <a:solidFill>
                  <a:srgbClr val="30225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32480" y="632924"/>
            <a:ext cx="90885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125" lIns="108125" spcFirstLastPara="1" rIns="108125" wrap="square" tIns="108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32480" y="1639076"/>
            <a:ext cx="9088500" cy="48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125" lIns="108125" spcFirstLastPara="1" rIns="108125" wrap="square" tIns="108125">
            <a:normAutofit/>
          </a:bodyPr>
          <a:lstStyle>
            <a:lvl1pPr indent="-3619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037288" y="6632131"/>
            <a:ext cx="5853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125" lIns="108125" spcFirstLastPara="1" rIns="108125" wrap="square" tIns="108125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Relationship Id="rId5" Type="http://schemas.openxmlformats.org/officeDocument/2006/relationships/image" Target="../media/image64.png"/><Relationship Id="rId6" Type="http://schemas.openxmlformats.org/officeDocument/2006/relationships/image" Target="../media/image14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" y="0"/>
            <a:ext cx="9753599" cy="731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069" y="555400"/>
            <a:ext cx="468625" cy="68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6200" y="442918"/>
            <a:ext cx="468625" cy="41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50250" y="600093"/>
            <a:ext cx="522300" cy="7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72550" y="1475050"/>
            <a:ext cx="468629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91200" y="1200175"/>
            <a:ext cx="35749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76800" y="600100"/>
            <a:ext cx="52230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00119" y="4810119"/>
            <a:ext cx="1919272" cy="15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29518" y="6515100"/>
            <a:ext cx="2082525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6"/>
          <p:cNvSpPr txBox="1"/>
          <p:nvPr>
            <p:ph type="title"/>
          </p:nvPr>
        </p:nvSpPr>
        <p:spPr>
          <a:xfrm>
            <a:off x="1185925" y="1453475"/>
            <a:ext cx="4733400" cy="15219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6"/>
          <p:cNvSpPr txBox="1"/>
          <p:nvPr>
            <p:ph idx="1" type="subTitle"/>
          </p:nvPr>
        </p:nvSpPr>
        <p:spPr>
          <a:xfrm>
            <a:off x="1196425" y="3227175"/>
            <a:ext cx="4712400" cy="9552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"/>
          <p:cNvSpPr txBox="1"/>
          <p:nvPr>
            <p:ph type="title"/>
          </p:nvPr>
        </p:nvSpPr>
        <p:spPr>
          <a:xfrm>
            <a:off x="535225" y="1778850"/>
            <a:ext cx="6150300" cy="27708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5"/>
          <p:cNvSpPr txBox="1"/>
          <p:nvPr>
            <p:ph idx="2" type="title"/>
          </p:nvPr>
        </p:nvSpPr>
        <p:spPr>
          <a:xfrm>
            <a:off x="535225" y="4654550"/>
            <a:ext cx="6150300" cy="671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"/>
          <p:cNvSpPr txBox="1"/>
          <p:nvPr>
            <p:ph type="title"/>
          </p:nvPr>
        </p:nvSpPr>
        <p:spPr>
          <a:xfrm>
            <a:off x="913050" y="1264575"/>
            <a:ext cx="1647900" cy="4473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Column 1</a:t>
            </a:r>
            <a:endParaRPr/>
          </a:p>
        </p:txBody>
      </p:sp>
      <p:sp>
        <p:nvSpPr>
          <p:cNvPr id="268" name="Google Shape;268;p26"/>
          <p:cNvSpPr txBox="1"/>
          <p:nvPr>
            <p:ph idx="2" type="title"/>
          </p:nvPr>
        </p:nvSpPr>
        <p:spPr>
          <a:xfrm>
            <a:off x="3047663" y="1264575"/>
            <a:ext cx="1647900" cy="4473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Column 2</a:t>
            </a:r>
            <a:endParaRPr/>
          </a:p>
        </p:txBody>
      </p:sp>
      <p:sp>
        <p:nvSpPr>
          <p:cNvPr id="269" name="Google Shape;269;p26"/>
          <p:cNvSpPr txBox="1"/>
          <p:nvPr>
            <p:ph idx="3" type="title"/>
          </p:nvPr>
        </p:nvSpPr>
        <p:spPr>
          <a:xfrm>
            <a:off x="5191400" y="1264575"/>
            <a:ext cx="1647900" cy="4473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Column 3</a:t>
            </a:r>
            <a:endParaRPr/>
          </a:p>
        </p:txBody>
      </p:sp>
      <p:sp>
        <p:nvSpPr>
          <p:cNvPr id="270" name="Google Shape;270;p26"/>
          <p:cNvSpPr txBox="1"/>
          <p:nvPr>
            <p:ph idx="4" type="title"/>
          </p:nvPr>
        </p:nvSpPr>
        <p:spPr>
          <a:xfrm>
            <a:off x="7335175" y="1264575"/>
            <a:ext cx="1647900" cy="4473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Column 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/>
          <p:nvPr>
            <p:ph type="title"/>
          </p:nvPr>
        </p:nvSpPr>
        <p:spPr>
          <a:xfrm>
            <a:off x="1463300" y="1264575"/>
            <a:ext cx="2491500" cy="4473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Column 1</a:t>
            </a:r>
            <a:endParaRPr/>
          </a:p>
        </p:txBody>
      </p:sp>
      <p:sp>
        <p:nvSpPr>
          <p:cNvPr id="276" name="Google Shape;276;p27"/>
          <p:cNvSpPr txBox="1"/>
          <p:nvPr>
            <p:ph idx="2" type="title"/>
          </p:nvPr>
        </p:nvSpPr>
        <p:spPr>
          <a:xfrm>
            <a:off x="5798825" y="1264575"/>
            <a:ext cx="2491500" cy="4473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Column 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"/>
          <p:cNvSpPr txBox="1"/>
          <p:nvPr>
            <p:ph type="title"/>
          </p:nvPr>
        </p:nvSpPr>
        <p:spPr>
          <a:xfrm>
            <a:off x="1519300" y="3667900"/>
            <a:ext cx="5035500" cy="10719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 txBox="1"/>
          <p:nvPr>
            <p:ph type="title"/>
          </p:nvPr>
        </p:nvSpPr>
        <p:spPr>
          <a:xfrm>
            <a:off x="1187700" y="1463975"/>
            <a:ext cx="6654000" cy="839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7"/>
          <p:cNvSpPr txBox="1"/>
          <p:nvPr>
            <p:ph idx="1" type="body"/>
          </p:nvPr>
        </p:nvSpPr>
        <p:spPr>
          <a:xfrm>
            <a:off x="1187700" y="2272125"/>
            <a:ext cx="7378200" cy="28095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/>
          <p:nvPr>
            <p:ph type="title"/>
          </p:nvPr>
        </p:nvSpPr>
        <p:spPr>
          <a:xfrm>
            <a:off x="1187700" y="1463975"/>
            <a:ext cx="6654000" cy="839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8"/>
          <p:cNvSpPr txBox="1"/>
          <p:nvPr>
            <p:ph idx="1" type="body"/>
          </p:nvPr>
        </p:nvSpPr>
        <p:spPr>
          <a:xfrm>
            <a:off x="1187700" y="2272125"/>
            <a:ext cx="7378200" cy="28095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/>
          <p:nvPr>
            <p:ph type="title"/>
          </p:nvPr>
        </p:nvSpPr>
        <p:spPr>
          <a:xfrm>
            <a:off x="1187700" y="1463975"/>
            <a:ext cx="6654000" cy="839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"/>
          <p:cNvSpPr txBox="1"/>
          <p:nvPr>
            <p:ph idx="1" type="body"/>
          </p:nvPr>
        </p:nvSpPr>
        <p:spPr>
          <a:xfrm>
            <a:off x="1187700" y="2272125"/>
            <a:ext cx="7378200" cy="28095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>
            <p:ph type="title"/>
          </p:nvPr>
        </p:nvSpPr>
        <p:spPr>
          <a:xfrm>
            <a:off x="1187700" y="1463975"/>
            <a:ext cx="6654000" cy="839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0"/>
          <p:cNvSpPr txBox="1"/>
          <p:nvPr>
            <p:ph idx="1" type="body"/>
          </p:nvPr>
        </p:nvSpPr>
        <p:spPr>
          <a:xfrm>
            <a:off x="1187700" y="2272125"/>
            <a:ext cx="7378200" cy="28095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"/>
          <p:cNvSpPr txBox="1"/>
          <p:nvPr>
            <p:ph type="title"/>
          </p:nvPr>
        </p:nvSpPr>
        <p:spPr>
          <a:xfrm>
            <a:off x="1187700" y="1463975"/>
            <a:ext cx="6654000" cy="839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1"/>
          <p:cNvSpPr txBox="1"/>
          <p:nvPr>
            <p:ph idx="1" type="body"/>
          </p:nvPr>
        </p:nvSpPr>
        <p:spPr>
          <a:xfrm>
            <a:off x="1187700" y="2272125"/>
            <a:ext cx="7378200" cy="28095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/>
          <p:nvPr>
            <p:ph type="title"/>
          </p:nvPr>
        </p:nvSpPr>
        <p:spPr>
          <a:xfrm>
            <a:off x="2424375" y="3080250"/>
            <a:ext cx="5945100" cy="10284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"/>
          <p:cNvSpPr txBox="1"/>
          <p:nvPr>
            <p:ph type="title"/>
          </p:nvPr>
        </p:nvSpPr>
        <p:spPr>
          <a:xfrm>
            <a:off x="881575" y="894150"/>
            <a:ext cx="2854800" cy="440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Monday</a:t>
            </a:r>
            <a:endParaRPr/>
          </a:p>
        </p:txBody>
      </p:sp>
      <p:sp>
        <p:nvSpPr>
          <p:cNvPr id="244" name="Google Shape;244;p23"/>
          <p:cNvSpPr txBox="1"/>
          <p:nvPr>
            <p:ph idx="2" type="title"/>
          </p:nvPr>
        </p:nvSpPr>
        <p:spPr>
          <a:xfrm>
            <a:off x="881575" y="2032375"/>
            <a:ext cx="2854800" cy="440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Tuesday</a:t>
            </a:r>
            <a:endParaRPr/>
          </a:p>
        </p:txBody>
      </p:sp>
      <p:sp>
        <p:nvSpPr>
          <p:cNvPr id="245" name="Google Shape;245;p23"/>
          <p:cNvSpPr txBox="1"/>
          <p:nvPr>
            <p:ph idx="3" type="title"/>
          </p:nvPr>
        </p:nvSpPr>
        <p:spPr>
          <a:xfrm>
            <a:off x="881575" y="3170600"/>
            <a:ext cx="2854800" cy="440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Wednesday</a:t>
            </a:r>
            <a:endParaRPr/>
          </a:p>
        </p:txBody>
      </p:sp>
      <p:sp>
        <p:nvSpPr>
          <p:cNvPr id="246" name="Google Shape;246;p23"/>
          <p:cNvSpPr txBox="1"/>
          <p:nvPr>
            <p:ph idx="4" type="title"/>
          </p:nvPr>
        </p:nvSpPr>
        <p:spPr>
          <a:xfrm>
            <a:off x="881575" y="4308825"/>
            <a:ext cx="2854800" cy="440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Thursday</a:t>
            </a:r>
            <a:endParaRPr/>
          </a:p>
        </p:txBody>
      </p:sp>
      <p:sp>
        <p:nvSpPr>
          <p:cNvPr id="247" name="Google Shape;247;p23"/>
          <p:cNvSpPr txBox="1"/>
          <p:nvPr>
            <p:ph idx="5" type="title"/>
          </p:nvPr>
        </p:nvSpPr>
        <p:spPr>
          <a:xfrm>
            <a:off x="881575" y="5447050"/>
            <a:ext cx="2854800" cy="440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Friday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 txBox="1"/>
          <p:nvPr>
            <p:ph type="title"/>
          </p:nvPr>
        </p:nvSpPr>
        <p:spPr>
          <a:xfrm>
            <a:off x="2560650" y="382975"/>
            <a:ext cx="4632300" cy="6474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"/>
          <p:cNvSpPr txBox="1"/>
          <p:nvPr>
            <p:ph idx="2" type="title"/>
          </p:nvPr>
        </p:nvSpPr>
        <p:spPr>
          <a:xfrm>
            <a:off x="73425" y="534750"/>
            <a:ext cx="934200" cy="431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Date</a:t>
            </a:r>
            <a:endParaRPr/>
          </a:p>
        </p:txBody>
      </p:sp>
      <p:sp>
        <p:nvSpPr>
          <p:cNvPr id="254" name="Google Shape;254;p24"/>
          <p:cNvSpPr txBox="1"/>
          <p:nvPr>
            <p:ph idx="3" type="title"/>
          </p:nvPr>
        </p:nvSpPr>
        <p:spPr>
          <a:xfrm>
            <a:off x="1007625" y="534750"/>
            <a:ext cx="1500600" cy="431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12/18/24</a:t>
            </a:r>
            <a:endParaRPr/>
          </a:p>
        </p:txBody>
      </p:sp>
      <p:sp>
        <p:nvSpPr>
          <p:cNvPr id="255" name="Google Shape;255;p24"/>
          <p:cNvSpPr txBox="1"/>
          <p:nvPr>
            <p:ph idx="4" type="title"/>
          </p:nvPr>
        </p:nvSpPr>
        <p:spPr>
          <a:xfrm>
            <a:off x="1493713" y="1581869"/>
            <a:ext cx="1343400" cy="431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To Do</a:t>
            </a:r>
            <a:endParaRPr/>
          </a:p>
        </p:txBody>
      </p:sp>
      <p:sp>
        <p:nvSpPr>
          <p:cNvPr id="256" name="Google Shape;256;p24"/>
          <p:cNvSpPr txBox="1"/>
          <p:nvPr>
            <p:ph idx="5" type="title"/>
          </p:nvPr>
        </p:nvSpPr>
        <p:spPr>
          <a:xfrm>
            <a:off x="5923574" y="1581875"/>
            <a:ext cx="2193600" cy="431700"/>
          </a:xfrm>
          <a:prstGeom prst="rect">
            <a:avLst/>
          </a:prstGeom>
        </p:spPr>
        <p:txBody>
          <a:bodyPr anchorCtr="0" anchor="t" bIns="108125" lIns="108125" spcFirstLastPara="1" rIns="108125" wrap="square" tIns="1081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Homework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