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Nunito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NunitoMedium-bold.fntdata"/><Relationship Id="rId12" Type="http://schemas.openxmlformats.org/officeDocument/2006/relationships/font" Target="fonts/Nunito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bold.fntdata"/><Relationship Id="rId15" Type="http://schemas.openxmlformats.org/officeDocument/2006/relationships/font" Target="fonts/NunitoMedium-boldItalic.fntdata"/><Relationship Id="rId14" Type="http://schemas.openxmlformats.org/officeDocument/2006/relationships/font" Target="fonts/Nunit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78ba55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78ba55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8288000" cy="10289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25810" r="0" t="0"/>
          <a:stretch/>
        </p:blipFill>
        <p:spPr>
          <a:xfrm>
            <a:off x="0" y="7982675"/>
            <a:ext cx="7076240" cy="200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3313" y="407950"/>
            <a:ext cx="5828174" cy="75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11172475" y="1675000"/>
            <a:ext cx="7115400" cy="7010400"/>
          </a:xfrm>
          <a:prstGeom prst="ellipse">
            <a:avLst/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5792000" y="5777975"/>
            <a:ext cx="2350800" cy="2316000"/>
          </a:xfrm>
          <a:prstGeom prst="ellipse">
            <a:avLst/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4773675" y="8408350"/>
            <a:ext cx="1741500" cy="1880700"/>
          </a:xfrm>
          <a:prstGeom prst="rect">
            <a:avLst/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220750"/>
            <a:ext cx="893100" cy="1549800"/>
          </a:xfrm>
          <a:prstGeom prst="rect">
            <a:avLst/>
          </a:prstGeom>
          <a:solidFill>
            <a:srgbClr val="7C9A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 rot="-133000">
            <a:off x="2203288" y="2602576"/>
            <a:ext cx="3707474" cy="4899658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12750" lvl="0" marL="457200">
              <a:spcBef>
                <a:spcPts val="0"/>
              </a:spcBef>
              <a:spcAft>
                <a:spcPts val="0"/>
              </a:spcAft>
              <a:buSzPts val="2900"/>
              <a:buFont typeface="Nunito"/>
              <a:buChar char="●"/>
              <a:defRPr sz="2900">
                <a:latin typeface="Nunito"/>
                <a:ea typeface="Nunito"/>
                <a:cs typeface="Nunito"/>
                <a:sym typeface="Nunito"/>
              </a:defRPr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○"/>
              <a:defRPr sz="2100">
                <a:latin typeface="Nunito"/>
                <a:ea typeface="Nunito"/>
                <a:cs typeface="Nunito"/>
                <a:sym typeface="Nunito"/>
              </a:defRPr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■"/>
              <a:defRPr sz="2100">
                <a:latin typeface="Nunito"/>
                <a:ea typeface="Nunito"/>
                <a:cs typeface="Nunito"/>
                <a:sym typeface="Nunito"/>
              </a:defRPr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●"/>
              <a:defRPr sz="2100">
                <a:latin typeface="Nunito"/>
                <a:ea typeface="Nunito"/>
                <a:cs typeface="Nunito"/>
                <a:sym typeface="Nunito"/>
              </a:defRPr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○"/>
              <a:defRPr sz="2100">
                <a:latin typeface="Nunito"/>
                <a:ea typeface="Nunito"/>
                <a:cs typeface="Nunito"/>
                <a:sym typeface="Nunito"/>
              </a:defRPr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■"/>
              <a:defRPr sz="2100">
                <a:latin typeface="Nunito"/>
                <a:ea typeface="Nunito"/>
                <a:cs typeface="Nunito"/>
                <a:sym typeface="Nunito"/>
              </a:defRPr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●"/>
              <a:defRPr sz="2100">
                <a:latin typeface="Nunito"/>
                <a:ea typeface="Nunito"/>
                <a:cs typeface="Nunito"/>
                <a:sym typeface="Nunito"/>
              </a:defRPr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○"/>
              <a:defRPr sz="2100">
                <a:latin typeface="Nunito"/>
                <a:ea typeface="Nunito"/>
                <a:cs typeface="Nunito"/>
                <a:sym typeface="Nunito"/>
              </a:defRPr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Font typeface="Nunito"/>
              <a:buChar char="■"/>
              <a:defRPr sz="2100"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685125" y="8283600"/>
            <a:ext cx="4946400" cy="787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3600"/>
              <a:buFont typeface="Nunito"/>
              <a:buNone/>
              <a:defRPr b="1" sz="3600">
                <a:solidFill>
                  <a:srgbClr val="5959C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None/>
              <a:defRPr>
                <a:solidFill>
                  <a:srgbClr val="5959C4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2" type="title"/>
          </p:nvPr>
        </p:nvSpPr>
        <p:spPr>
          <a:xfrm>
            <a:off x="685125" y="8955100"/>
            <a:ext cx="4946400" cy="787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3200"/>
              <a:buFont typeface="Nunito Medium"/>
              <a:buNone/>
              <a:defRPr sz="3200"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5959C4"/>
              </a:buClr>
              <a:buSzPts val="5600"/>
              <a:buFont typeface="Nunito Medium"/>
              <a:buNone/>
              <a:defRPr>
                <a:solidFill>
                  <a:srgbClr val="5959C4"/>
                </a:solidFill>
                <a:latin typeface="Nunito Medium"/>
                <a:ea typeface="Nunito Medium"/>
                <a:cs typeface="Nunito Medium"/>
                <a:sym typeface="Nunito Medium"/>
              </a:defRPr>
            </a:lvl9pPr>
          </a:lstStyle>
          <a:p/>
        </p:txBody>
      </p:sp>
      <p:cxnSp>
        <p:nvCxnSpPr>
          <p:cNvPr id="21" name="Google Shape;21;p2"/>
          <p:cNvCxnSpPr/>
          <p:nvPr/>
        </p:nvCxnSpPr>
        <p:spPr>
          <a:xfrm>
            <a:off x="367764" y="9073808"/>
            <a:ext cx="47436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2" name="Google Shape;2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90268" y="9326425"/>
            <a:ext cx="2952057" cy="7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/>
          <p:nvPr/>
        </p:nvSpPr>
        <p:spPr>
          <a:xfrm>
            <a:off x="8545400" y="0"/>
            <a:ext cx="4604700" cy="1490700"/>
          </a:xfrm>
          <a:prstGeom prst="round2SameRect">
            <a:avLst>
              <a:gd fmla="val 46527" name="adj1"/>
              <a:gd fmla="val 16965" name="adj2"/>
            </a:avLst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11364350" y="7342575"/>
            <a:ext cx="6923400" cy="2944500"/>
          </a:xfrm>
          <a:prstGeom prst="rect">
            <a:avLst/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802475" y="24750"/>
            <a:ext cx="221400" cy="221400"/>
          </a:xfrm>
          <a:prstGeom prst="ellipse">
            <a:avLst/>
          </a:prstGeom>
          <a:solidFill>
            <a:srgbClr val="93B3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" name="Google Shape;26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90300" y="9326425"/>
            <a:ext cx="2952000" cy="7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" y="0"/>
            <a:ext cx="182878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/>
          <p:nvPr/>
        </p:nvSpPr>
        <p:spPr>
          <a:xfrm>
            <a:off x="562575" y="582650"/>
            <a:ext cx="6369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200">
                <a:solidFill>
                  <a:srgbClr val="0079BA"/>
                </a:solidFill>
                <a:latin typeface="Nunito"/>
                <a:ea typeface="Nunito"/>
                <a:cs typeface="Nunito"/>
                <a:sym typeface="Nunito"/>
              </a:rPr>
              <a:t>Join my Nearpod lesson!</a:t>
            </a:r>
            <a:endParaRPr b="1" sz="4200">
              <a:solidFill>
                <a:srgbClr val="0079BA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562575" y="1627450"/>
            <a:ext cx="6108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5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Nearpod code</a:t>
            </a:r>
            <a:endParaRPr sz="45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7650" y="9314175"/>
            <a:ext cx="2969700" cy="79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idx="1" type="body"/>
          </p:nvPr>
        </p:nvSpPr>
        <p:spPr>
          <a:xfrm rot="-133000">
            <a:off x="2203288" y="2602576"/>
            <a:ext cx="3707474" cy="4899658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4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>
            <p:ph type="title"/>
          </p:nvPr>
        </p:nvSpPr>
        <p:spPr>
          <a:xfrm>
            <a:off x="685125" y="8283600"/>
            <a:ext cx="4946400" cy="787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Name</a:t>
            </a:r>
            <a:endParaRPr/>
          </a:p>
        </p:txBody>
      </p:sp>
      <p:sp>
        <p:nvSpPr>
          <p:cNvPr id="76" name="Google Shape;76;p14"/>
          <p:cNvSpPr txBox="1"/>
          <p:nvPr>
            <p:ph idx="2" type="title"/>
          </p:nvPr>
        </p:nvSpPr>
        <p:spPr>
          <a:xfrm>
            <a:off x="685125" y="8955100"/>
            <a:ext cx="4946400" cy="787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Title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