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Changa One"/>
      <p:regular r:id="rId31"/>
      <p: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hangaOne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ChangaOn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02c61d5c05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02c61d5c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022c8b5bc0_0_77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1022c8b5bc0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022c8b5bc0_0_7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1022c8b5bc0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1028523bbce_0_39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1028523bbce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10431a09562_0_2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10431a0956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28523bbce_0_7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28523bbce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0431a09562_0_2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10431a0956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33ea0943e_3_5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33ea0943e_3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28523bbce_0_4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028523bbce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0431a09562_0_2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0431a09562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f9c23e3570_0_1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f9c23e357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22c8b5bc0_0_2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22c8b5bc0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022c8b5bc0_0_60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022c8b5bc0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0431a09562_0_4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0431a09562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1022c8b5bc0_0_2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1022c8b5bc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22c8b5bc0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22c8b5bc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1022c8b5bc0_0_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1022c8b5bc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cb5a68263c_3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cb5a68263c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Opener" type="title">
  <p:cSld name="TITLE">
    <p:bg>
      <p:bgPr>
        <a:solidFill>
          <a:srgbClr val="3A68A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348228" y="1836175"/>
            <a:ext cx="6447624" cy="543545"/>
            <a:chOff x="1545016" y="768975"/>
            <a:chExt cx="6447624" cy="543545"/>
          </a:xfrm>
        </p:grpSpPr>
        <p:sp>
          <p:nvSpPr>
            <p:cNvPr id="11" name="Google Shape;11;p2"/>
            <p:cNvSpPr/>
            <p:nvPr/>
          </p:nvSpPr>
          <p:spPr>
            <a:xfrm>
              <a:off x="1853558" y="768975"/>
              <a:ext cx="5830540" cy="543545"/>
            </a:xfrm>
            <a:custGeom>
              <a:rect b="b" l="l" r="r" t="t"/>
              <a:pathLst>
                <a:path extrusionOk="0" h="13003" w="96117">
                  <a:moveTo>
                    <a:pt x="79571" y="1"/>
                  </a:moveTo>
                  <a:cubicBezTo>
                    <a:pt x="78118" y="1"/>
                    <a:pt x="76652" y="148"/>
                    <a:pt x="75185" y="148"/>
                  </a:cubicBezTo>
                  <a:cubicBezTo>
                    <a:pt x="62833" y="175"/>
                    <a:pt x="50481" y="182"/>
                    <a:pt x="38128" y="182"/>
                  </a:cubicBezTo>
                  <a:cubicBezTo>
                    <a:pt x="25776" y="182"/>
                    <a:pt x="13424" y="175"/>
                    <a:pt x="1071" y="175"/>
                  </a:cubicBezTo>
                  <a:lnTo>
                    <a:pt x="268" y="175"/>
                  </a:lnTo>
                  <a:cubicBezTo>
                    <a:pt x="135" y="202"/>
                    <a:pt x="1" y="228"/>
                    <a:pt x="54" y="416"/>
                  </a:cubicBezTo>
                  <a:cubicBezTo>
                    <a:pt x="188" y="550"/>
                    <a:pt x="322" y="657"/>
                    <a:pt x="429" y="791"/>
                  </a:cubicBezTo>
                  <a:cubicBezTo>
                    <a:pt x="1981" y="2530"/>
                    <a:pt x="3534" y="4270"/>
                    <a:pt x="5059" y="6010"/>
                  </a:cubicBezTo>
                  <a:cubicBezTo>
                    <a:pt x="5595" y="6572"/>
                    <a:pt x="5595" y="6572"/>
                    <a:pt x="5086" y="7161"/>
                  </a:cubicBezTo>
                  <a:cubicBezTo>
                    <a:pt x="3587" y="8793"/>
                    <a:pt x="2115" y="10453"/>
                    <a:pt x="643" y="12086"/>
                  </a:cubicBezTo>
                  <a:cubicBezTo>
                    <a:pt x="456" y="12327"/>
                    <a:pt x="215" y="12541"/>
                    <a:pt x="27" y="12942"/>
                  </a:cubicBezTo>
                  <a:lnTo>
                    <a:pt x="6585" y="12942"/>
                  </a:lnTo>
                  <a:cubicBezTo>
                    <a:pt x="6625" y="12982"/>
                    <a:pt x="6659" y="13002"/>
                    <a:pt x="6689" y="13002"/>
                  </a:cubicBezTo>
                  <a:cubicBezTo>
                    <a:pt x="6719" y="13002"/>
                    <a:pt x="6746" y="12982"/>
                    <a:pt x="6772" y="12942"/>
                  </a:cubicBezTo>
                  <a:lnTo>
                    <a:pt x="89077" y="12942"/>
                  </a:lnTo>
                  <a:cubicBezTo>
                    <a:pt x="91352" y="12942"/>
                    <a:pt x="93654" y="12915"/>
                    <a:pt x="95956" y="12915"/>
                  </a:cubicBezTo>
                  <a:cubicBezTo>
                    <a:pt x="96116" y="12728"/>
                    <a:pt x="96009" y="12541"/>
                    <a:pt x="95902" y="12407"/>
                  </a:cubicBezTo>
                  <a:cubicBezTo>
                    <a:pt x="95126" y="11524"/>
                    <a:pt x="94430" y="10560"/>
                    <a:pt x="93413" y="9918"/>
                  </a:cubicBezTo>
                  <a:cubicBezTo>
                    <a:pt x="93386" y="9811"/>
                    <a:pt x="93332" y="9784"/>
                    <a:pt x="93225" y="9730"/>
                  </a:cubicBezTo>
                  <a:cubicBezTo>
                    <a:pt x="92422" y="8820"/>
                    <a:pt x="91593" y="7937"/>
                    <a:pt x="90763" y="7027"/>
                  </a:cubicBezTo>
                  <a:cubicBezTo>
                    <a:pt x="90388" y="6572"/>
                    <a:pt x="90361" y="6545"/>
                    <a:pt x="90763" y="6117"/>
                  </a:cubicBezTo>
                  <a:cubicBezTo>
                    <a:pt x="92476" y="4217"/>
                    <a:pt x="94189" y="2316"/>
                    <a:pt x="95902" y="416"/>
                  </a:cubicBezTo>
                  <a:cubicBezTo>
                    <a:pt x="95836" y="200"/>
                    <a:pt x="95698" y="159"/>
                    <a:pt x="95551" y="159"/>
                  </a:cubicBezTo>
                  <a:cubicBezTo>
                    <a:pt x="95461" y="159"/>
                    <a:pt x="95368" y="175"/>
                    <a:pt x="95286" y="175"/>
                  </a:cubicBezTo>
                  <a:cubicBezTo>
                    <a:pt x="94519" y="162"/>
                    <a:pt x="93751" y="158"/>
                    <a:pt x="92985" y="158"/>
                  </a:cubicBezTo>
                  <a:cubicBezTo>
                    <a:pt x="90890" y="158"/>
                    <a:pt x="88799" y="192"/>
                    <a:pt x="86707" y="192"/>
                  </a:cubicBezTo>
                  <a:cubicBezTo>
                    <a:pt x="84733" y="192"/>
                    <a:pt x="82758" y="161"/>
                    <a:pt x="80779" y="41"/>
                  </a:cubicBezTo>
                  <a:cubicBezTo>
                    <a:pt x="80378" y="12"/>
                    <a:pt x="79975" y="1"/>
                    <a:pt x="79571" y="1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 txBox="1"/>
            <p:nvPr/>
          </p:nvSpPr>
          <p:spPr>
            <a:xfrm>
              <a:off x="1545016" y="823532"/>
              <a:ext cx="6447624" cy="412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0B294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" name="Google Shape;13;p2"/>
          <p:cNvSpPr/>
          <p:nvPr/>
        </p:nvSpPr>
        <p:spPr>
          <a:xfrm>
            <a:off x="647701" y="560101"/>
            <a:ext cx="897324" cy="897324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02650" y="291026"/>
            <a:ext cx="1271081" cy="127108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48025" y="21388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90550" y="1749425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654425" y="29102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81700" y="32912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57550" y="21605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582025" y="2054275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3400" y="6244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6905625" y="1267125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131225" y="1386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846565" y="97457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292349" y="176865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46572" y="15950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01749" y="154005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407825" y="3672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180565" y="59357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931149" y="222585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561572" y="15950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627025" y="4434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-250" y="3283862"/>
            <a:ext cx="1876584" cy="1108433"/>
          </a:xfrm>
          <a:custGeom>
            <a:rect b="b" l="l" r="r" t="t"/>
            <a:pathLst>
              <a:path extrusionOk="0" h="18514" w="31343">
                <a:moveTo>
                  <a:pt x="15538" y="4987"/>
                </a:moveTo>
                <a:cubicBezTo>
                  <a:pt x="15574" y="5060"/>
                  <a:pt x="15614" y="5134"/>
                  <a:pt x="15658" y="5207"/>
                </a:cubicBezTo>
                <a:cubicBezTo>
                  <a:pt x="15607" y="5141"/>
                  <a:pt x="15571" y="5063"/>
                  <a:pt x="15538" y="4987"/>
                </a:cubicBezTo>
                <a:close/>
                <a:moveTo>
                  <a:pt x="22059" y="7514"/>
                </a:moveTo>
                <a:lnTo>
                  <a:pt x="22059" y="7514"/>
                </a:lnTo>
                <a:cubicBezTo>
                  <a:pt x="21914" y="7560"/>
                  <a:pt x="21770" y="7589"/>
                  <a:pt x="21627" y="7589"/>
                </a:cubicBezTo>
                <a:cubicBezTo>
                  <a:pt x="21756" y="7566"/>
                  <a:pt x="21906" y="7547"/>
                  <a:pt x="22059" y="7514"/>
                </a:cubicBezTo>
                <a:close/>
                <a:moveTo>
                  <a:pt x="23491" y="8564"/>
                </a:moveTo>
                <a:lnTo>
                  <a:pt x="23491" y="8564"/>
                </a:lnTo>
                <a:cubicBezTo>
                  <a:pt x="23330" y="8587"/>
                  <a:pt x="23169" y="8652"/>
                  <a:pt x="23018" y="8687"/>
                </a:cubicBezTo>
                <a:cubicBezTo>
                  <a:pt x="23157" y="8586"/>
                  <a:pt x="23319" y="8568"/>
                  <a:pt x="23491" y="8564"/>
                </a:cubicBezTo>
                <a:close/>
                <a:moveTo>
                  <a:pt x="17639" y="9972"/>
                </a:moveTo>
                <a:lnTo>
                  <a:pt x="17639" y="9972"/>
                </a:lnTo>
                <a:cubicBezTo>
                  <a:pt x="17640" y="9976"/>
                  <a:pt x="17642" y="9981"/>
                  <a:pt x="17644" y="9986"/>
                </a:cubicBezTo>
                <a:lnTo>
                  <a:pt x="17644" y="9986"/>
                </a:lnTo>
                <a:cubicBezTo>
                  <a:pt x="17651" y="9990"/>
                  <a:pt x="17658" y="9994"/>
                  <a:pt x="17665" y="9998"/>
                </a:cubicBezTo>
                <a:lnTo>
                  <a:pt x="17639" y="9972"/>
                </a:lnTo>
                <a:close/>
                <a:moveTo>
                  <a:pt x="25615" y="11631"/>
                </a:moveTo>
                <a:cubicBezTo>
                  <a:pt x="25615" y="11661"/>
                  <a:pt x="25612" y="11693"/>
                  <a:pt x="25609" y="11725"/>
                </a:cubicBezTo>
                <a:lnTo>
                  <a:pt x="25609" y="11725"/>
                </a:lnTo>
                <a:cubicBezTo>
                  <a:pt x="25608" y="11693"/>
                  <a:pt x="25609" y="11661"/>
                  <a:pt x="25615" y="11631"/>
                </a:cubicBezTo>
                <a:close/>
                <a:moveTo>
                  <a:pt x="12580" y="15994"/>
                </a:moveTo>
                <a:lnTo>
                  <a:pt x="12580" y="15994"/>
                </a:lnTo>
                <a:cubicBezTo>
                  <a:pt x="12582" y="16008"/>
                  <a:pt x="12583" y="16023"/>
                  <a:pt x="12584" y="16037"/>
                </a:cubicBezTo>
                <a:lnTo>
                  <a:pt x="12584" y="16037"/>
                </a:lnTo>
                <a:cubicBezTo>
                  <a:pt x="12583" y="16023"/>
                  <a:pt x="12582" y="16009"/>
                  <a:pt x="12580" y="15994"/>
                </a:cubicBezTo>
                <a:close/>
                <a:moveTo>
                  <a:pt x="17413" y="0"/>
                </a:moveTo>
                <a:cubicBezTo>
                  <a:pt x="17391" y="0"/>
                  <a:pt x="17369" y="5"/>
                  <a:pt x="17344" y="15"/>
                </a:cubicBezTo>
                <a:cubicBezTo>
                  <a:pt x="17210" y="95"/>
                  <a:pt x="17210" y="229"/>
                  <a:pt x="17317" y="336"/>
                </a:cubicBezTo>
                <a:cubicBezTo>
                  <a:pt x="17103" y="577"/>
                  <a:pt x="17237" y="1032"/>
                  <a:pt x="16836" y="1139"/>
                </a:cubicBezTo>
                <a:cubicBezTo>
                  <a:pt x="16729" y="1072"/>
                  <a:pt x="16621" y="1039"/>
                  <a:pt x="16514" y="1039"/>
                </a:cubicBezTo>
                <a:cubicBezTo>
                  <a:pt x="16407" y="1039"/>
                  <a:pt x="16300" y="1072"/>
                  <a:pt x="16193" y="1139"/>
                </a:cubicBezTo>
                <a:cubicBezTo>
                  <a:pt x="16086" y="1246"/>
                  <a:pt x="16086" y="1353"/>
                  <a:pt x="16193" y="1460"/>
                </a:cubicBezTo>
                <a:cubicBezTo>
                  <a:pt x="16274" y="1540"/>
                  <a:pt x="16247" y="1674"/>
                  <a:pt x="16354" y="1781"/>
                </a:cubicBezTo>
                <a:cubicBezTo>
                  <a:pt x="16488" y="1915"/>
                  <a:pt x="16354" y="2129"/>
                  <a:pt x="16514" y="2263"/>
                </a:cubicBezTo>
                <a:cubicBezTo>
                  <a:pt x="16702" y="2611"/>
                  <a:pt x="16488" y="2932"/>
                  <a:pt x="16381" y="3280"/>
                </a:cubicBezTo>
                <a:cubicBezTo>
                  <a:pt x="16300" y="3494"/>
                  <a:pt x="16381" y="3735"/>
                  <a:pt x="16300" y="3976"/>
                </a:cubicBezTo>
                <a:cubicBezTo>
                  <a:pt x="16140" y="3468"/>
                  <a:pt x="15952" y="3039"/>
                  <a:pt x="15390" y="2905"/>
                </a:cubicBezTo>
                <a:cubicBezTo>
                  <a:pt x="15333" y="2848"/>
                  <a:pt x="15275" y="2821"/>
                  <a:pt x="15218" y="2821"/>
                </a:cubicBezTo>
                <a:cubicBezTo>
                  <a:pt x="15168" y="2821"/>
                  <a:pt x="15119" y="2841"/>
                  <a:pt x="15069" y="2879"/>
                </a:cubicBezTo>
                <a:cubicBezTo>
                  <a:pt x="15016" y="2959"/>
                  <a:pt x="14962" y="3012"/>
                  <a:pt x="14908" y="3066"/>
                </a:cubicBezTo>
                <a:lnTo>
                  <a:pt x="14908" y="3039"/>
                </a:lnTo>
                <a:cubicBezTo>
                  <a:pt x="14801" y="3146"/>
                  <a:pt x="14801" y="3253"/>
                  <a:pt x="14908" y="3360"/>
                </a:cubicBezTo>
                <a:cubicBezTo>
                  <a:pt x="14989" y="3468"/>
                  <a:pt x="14962" y="3601"/>
                  <a:pt x="15069" y="3682"/>
                </a:cubicBezTo>
                <a:cubicBezTo>
                  <a:pt x="15176" y="3789"/>
                  <a:pt x="15123" y="3923"/>
                  <a:pt x="15230" y="4003"/>
                </a:cubicBezTo>
                <a:lnTo>
                  <a:pt x="15230" y="4030"/>
                </a:lnTo>
                <a:cubicBezTo>
                  <a:pt x="15286" y="4291"/>
                  <a:pt x="15355" y="4565"/>
                  <a:pt x="15473" y="4843"/>
                </a:cubicBezTo>
                <a:lnTo>
                  <a:pt x="15473" y="4843"/>
                </a:lnTo>
                <a:cubicBezTo>
                  <a:pt x="15416" y="4735"/>
                  <a:pt x="15343" y="4654"/>
                  <a:pt x="15199" y="4654"/>
                </a:cubicBezTo>
                <a:cubicBezTo>
                  <a:pt x="15161" y="4654"/>
                  <a:pt x="15118" y="4660"/>
                  <a:pt x="15069" y="4672"/>
                </a:cubicBezTo>
                <a:cubicBezTo>
                  <a:pt x="14962" y="4779"/>
                  <a:pt x="14962" y="4859"/>
                  <a:pt x="15069" y="4966"/>
                </a:cubicBezTo>
                <a:cubicBezTo>
                  <a:pt x="15203" y="5261"/>
                  <a:pt x="15176" y="5582"/>
                  <a:pt x="15310" y="5823"/>
                </a:cubicBezTo>
                <a:cubicBezTo>
                  <a:pt x="15240" y="5730"/>
                  <a:pt x="15211" y="5455"/>
                  <a:pt x="15028" y="5455"/>
                </a:cubicBezTo>
                <a:cubicBezTo>
                  <a:pt x="15001" y="5455"/>
                  <a:pt x="14970" y="5461"/>
                  <a:pt x="14935" y="5475"/>
                </a:cubicBezTo>
                <a:cubicBezTo>
                  <a:pt x="14673" y="5570"/>
                  <a:pt x="14708" y="5815"/>
                  <a:pt x="14757" y="5961"/>
                </a:cubicBezTo>
                <a:lnTo>
                  <a:pt x="14757" y="5961"/>
                </a:lnTo>
                <a:cubicBezTo>
                  <a:pt x="14708" y="5858"/>
                  <a:pt x="14587" y="5727"/>
                  <a:pt x="14427" y="5636"/>
                </a:cubicBezTo>
                <a:cubicBezTo>
                  <a:pt x="14373" y="5555"/>
                  <a:pt x="14320" y="5502"/>
                  <a:pt x="14266" y="5475"/>
                </a:cubicBezTo>
                <a:cubicBezTo>
                  <a:pt x="14213" y="5395"/>
                  <a:pt x="14159" y="5341"/>
                  <a:pt x="14105" y="5314"/>
                </a:cubicBezTo>
                <a:cubicBezTo>
                  <a:pt x="14052" y="5234"/>
                  <a:pt x="13998" y="5181"/>
                  <a:pt x="13945" y="5154"/>
                </a:cubicBezTo>
                <a:cubicBezTo>
                  <a:pt x="13891" y="5073"/>
                  <a:pt x="13838" y="5020"/>
                  <a:pt x="13758" y="4993"/>
                </a:cubicBezTo>
                <a:lnTo>
                  <a:pt x="13490" y="4993"/>
                </a:lnTo>
                <a:cubicBezTo>
                  <a:pt x="13410" y="5020"/>
                  <a:pt x="13356" y="5073"/>
                  <a:pt x="13303" y="5154"/>
                </a:cubicBezTo>
                <a:lnTo>
                  <a:pt x="13303" y="5127"/>
                </a:lnTo>
                <a:cubicBezTo>
                  <a:pt x="13195" y="5234"/>
                  <a:pt x="13195" y="5341"/>
                  <a:pt x="13303" y="5448"/>
                </a:cubicBezTo>
                <a:cubicBezTo>
                  <a:pt x="13410" y="5555"/>
                  <a:pt x="13356" y="5689"/>
                  <a:pt x="13463" y="5769"/>
                </a:cubicBezTo>
                <a:cubicBezTo>
                  <a:pt x="13570" y="5850"/>
                  <a:pt x="13543" y="6010"/>
                  <a:pt x="13624" y="6091"/>
                </a:cubicBezTo>
                <a:cubicBezTo>
                  <a:pt x="13731" y="6171"/>
                  <a:pt x="13704" y="6331"/>
                  <a:pt x="13811" y="6412"/>
                </a:cubicBezTo>
                <a:lnTo>
                  <a:pt x="13784" y="6412"/>
                </a:lnTo>
                <a:cubicBezTo>
                  <a:pt x="13891" y="6572"/>
                  <a:pt x="13891" y="6760"/>
                  <a:pt x="13945" y="6947"/>
                </a:cubicBezTo>
                <a:cubicBezTo>
                  <a:pt x="13972" y="7081"/>
                  <a:pt x="14025" y="7188"/>
                  <a:pt x="14052" y="7295"/>
                </a:cubicBezTo>
                <a:cubicBezTo>
                  <a:pt x="14105" y="7402"/>
                  <a:pt x="14132" y="7482"/>
                  <a:pt x="14186" y="7563"/>
                </a:cubicBezTo>
                <a:cubicBezTo>
                  <a:pt x="14186" y="7563"/>
                  <a:pt x="14159" y="7589"/>
                  <a:pt x="14159" y="7589"/>
                </a:cubicBezTo>
                <a:cubicBezTo>
                  <a:pt x="14132" y="7509"/>
                  <a:pt x="14079" y="7482"/>
                  <a:pt x="13998" y="7482"/>
                </a:cubicBezTo>
                <a:cubicBezTo>
                  <a:pt x="13624" y="7643"/>
                  <a:pt x="13784" y="8151"/>
                  <a:pt x="13463" y="8339"/>
                </a:cubicBezTo>
                <a:cubicBezTo>
                  <a:pt x="13410" y="8392"/>
                  <a:pt x="13356" y="8446"/>
                  <a:pt x="13329" y="8526"/>
                </a:cubicBezTo>
                <a:lnTo>
                  <a:pt x="13329" y="8499"/>
                </a:lnTo>
                <a:cubicBezTo>
                  <a:pt x="13249" y="8553"/>
                  <a:pt x="13195" y="8607"/>
                  <a:pt x="13142" y="8660"/>
                </a:cubicBezTo>
                <a:cubicBezTo>
                  <a:pt x="13062" y="8767"/>
                  <a:pt x="12901" y="8714"/>
                  <a:pt x="12821" y="8821"/>
                </a:cubicBezTo>
                <a:lnTo>
                  <a:pt x="12848" y="8821"/>
                </a:lnTo>
                <a:cubicBezTo>
                  <a:pt x="12767" y="8874"/>
                  <a:pt x="12714" y="8928"/>
                  <a:pt x="12660" y="8981"/>
                </a:cubicBezTo>
                <a:lnTo>
                  <a:pt x="12526" y="8981"/>
                </a:lnTo>
                <a:cubicBezTo>
                  <a:pt x="12473" y="9035"/>
                  <a:pt x="12392" y="9088"/>
                  <a:pt x="12339" y="9142"/>
                </a:cubicBezTo>
                <a:cubicBezTo>
                  <a:pt x="12259" y="9249"/>
                  <a:pt x="12125" y="9195"/>
                  <a:pt x="12018" y="9302"/>
                </a:cubicBezTo>
                <a:lnTo>
                  <a:pt x="11723" y="9302"/>
                </a:lnTo>
                <a:cubicBezTo>
                  <a:pt x="11634" y="9372"/>
                  <a:pt x="11534" y="9386"/>
                  <a:pt x="11429" y="9386"/>
                </a:cubicBezTo>
                <a:cubicBezTo>
                  <a:pt x="11356" y="9386"/>
                  <a:pt x="11281" y="9379"/>
                  <a:pt x="11207" y="9379"/>
                </a:cubicBezTo>
                <a:cubicBezTo>
                  <a:pt x="11100" y="9379"/>
                  <a:pt x="10993" y="9394"/>
                  <a:pt x="10894" y="9463"/>
                </a:cubicBezTo>
                <a:lnTo>
                  <a:pt x="10599" y="9463"/>
                </a:lnTo>
                <a:cubicBezTo>
                  <a:pt x="10510" y="9532"/>
                  <a:pt x="10409" y="9547"/>
                  <a:pt x="10305" y="9547"/>
                </a:cubicBezTo>
                <a:cubicBezTo>
                  <a:pt x="10232" y="9547"/>
                  <a:pt x="10157" y="9540"/>
                  <a:pt x="10083" y="9540"/>
                </a:cubicBezTo>
                <a:cubicBezTo>
                  <a:pt x="9975" y="9540"/>
                  <a:pt x="9869" y="9554"/>
                  <a:pt x="9769" y="9624"/>
                </a:cubicBezTo>
                <a:lnTo>
                  <a:pt x="9636" y="9624"/>
                </a:lnTo>
                <a:cubicBezTo>
                  <a:pt x="9546" y="9693"/>
                  <a:pt x="9446" y="9707"/>
                  <a:pt x="9341" y="9707"/>
                </a:cubicBezTo>
                <a:cubicBezTo>
                  <a:pt x="9268" y="9707"/>
                  <a:pt x="9194" y="9700"/>
                  <a:pt x="9119" y="9700"/>
                </a:cubicBezTo>
                <a:cubicBezTo>
                  <a:pt x="9012" y="9700"/>
                  <a:pt x="8905" y="9715"/>
                  <a:pt x="8806" y="9784"/>
                </a:cubicBezTo>
                <a:lnTo>
                  <a:pt x="8672" y="9784"/>
                </a:lnTo>
                <a:cubicBezTo>
                  <a:pt x="8583" y="9854"/>
                  <a:pt x="8482" y="9868"/>
                  <a:pt x="8378" y="9868"/>
                </a:cubicBezTo>
                <a:cubicBezTo>
                  <a:pt x="8305" y="9868"/>
                  <a:pt x="8230" y="9861"/>
                  <a:pt x="8155" y="9861"/>
                </a:cubicBezTo>
                <a:cubicBezTo>
                  <a:pt x="8048" y="9861"/>
                  <a:pt x="7942" y="9875"/>
                  <a:pt x="7842" y="9945"/>
                </a:cubicBezTo>
                <a:lnTo>
                  <a:pt x="7709" y="9945"/>
                </a:lnTo>
                <a:cubicBezTo>
                  <a:pt x="7619" y="10014"/>
                  <a:pt x="7519" y="10029"/>
                  <a:pt x="7414" y="10029"/>
                </a:cubicBezTo>
                <a:cubicBezTo>
                  <a:pt x="7341" y="10029"/>
                  <a:pt x="7266" y="10022"/>
                  <a:pt x="7192" y="10022"/>
                </a:cubicBezTo>
                <a:cubicBezTo>
                  <a:pt x="7085" y="10022"/>
                  <a:pt x="6978" y="10036"/>
                  <a:pt x="6879" y="10105"/>
                </a:cubicBezTo>
                <a:lnTo>
                  <a:pt x="6745" y="10105"/>
                </a:lnTo>
                <a:cubicBezTo>
                  <a:pt x="6695" y="10127"/>
                  <a:pt x="6656" y="10137"/>
                  <a:pt x="6627" y="10137"/>
                </a:cubicBezTo>
                <a:cubicBezTo>
                  <a:pt x="6547" y="10137"/>
                  <a:pt x="6538" y="10062"/>
                  <a:pt x="6558" y="9945"/>
                </a:cubicBezTo>
                <a:cubicBezTo>
                  <a:pt x="6638" y="9891"/>
                  <a:pt x="6665" y="9838"/>
                  <a:pt x="6718" y="9784"/>
                </a:cubicBezTo>
                <a:cubicBezTo>
                  <a:pt x="6772" y="9731"/>
                  <a:pt x="6852" y="9677"/>
                  <a:pt x="6906" y="9624"/>
                </a:cubicBezTo>
                <a:cubicBezTo>
                  <a:pt x="6959" y="9543"/>
                  <a:pt x="7046" y="9543"/>
                  <a:pt x="7136" y="9543"/>
                </a:cubicBezTo>
                <a:cubicBezTo>
                  <a:pt x="7227" y="9543"/>
                  <a:pt x="7320" y="9543"/>
                  <a:pt x="7387" y="9463"/>
                </a:cubicBezTo>
                <a:lnTo>
                  <a:pt x="7361" y="9463"/>
                </a:lnTo>
                <a:cubicBezTo>
                  <a:pt x="7468" y="9383"/>
                  <a:pt x="7601" y="9409"/>
                  <a:pt x="7709" y="9302"/>
                </a:cubicBezTo>
                <a:lnTo>
                  <a:pt x="7842" y="9302"/>
                </a:lnTo>
                <a:cubicBezTo>
                  <a:pt x="7949" y="9222"/>
                  <a:pt x="8083" y="9249"/>
                  <a:pt x="8190" y="9142"/>
                </a:cubicBezTo>
                <a:cubicBezTo>
                  <a:pt x="8271" y="9062"/>
                  <a:pt x="8404" y="9088"/>
                  <a:pt x="8511" y="8981"/>
                </a:cubicBezTo>
                <a:lnTo>
                  <a:pt x="8645" y="8981"/>
                </a:lnTo>
                <a:cubicBezTo>
                  <a:pt x="8752" y="8901"/>
                  <a:pt x="8886" y="8928"/>
                  <a:pt x="8993" y="8821"/>
                </a:cubicBezTo>
                <a:cubicBezTo>
                  <a:pt x="9074" y="8740"/>
                  <a:pt x="9207" y="8767"/>
                  <a:pt x="9314" y="8660"/>
                </a:cubicBezTo>
                <a:cubicBezTo>
                  <a:pt x="9395" y="8553"/>
                  <a:pt x="9529" y="8607"/>
                  <a:pt x="9636" y="8499"/>
                </a:cubicBezTo>
                <a:cubicBezTo>
                  <a:pt x="9769" y="8419"/>
                  <a:pt x="9877" y="8312"/>
                  <a:pt x="9957" y="8178"/>
                </a:cubicBezTo>
                <a:cubicBezTo>
                  <a:pt x="9930" y="8125"/>
                  <a:pt x="9930" y="8071"/>
                  <a:pt x="9957" y="8044"/>
                </a:cubicBezTo>
                <a:cubicBezTo>
                  <a:pt x="9903" y="7964"/>
                  <a:pt x="9850" y="7911"/>
                  <a:pt x="9796" y="7857"/>
                </a:cubicBezTo>
                <a:cubicBezTo>
                  <a:pt x="9662" y="7750"/>
                  <a:pt x="9555" y="7670"/>
                  <a:pt x="9368" y="7670"/>
                </a:cubicBezTo>
                <a:cubicBezTo>
                  <a:pt x="9074" y="7670"/>
                  <a:pt x="8806" y="7804"/>
                  <a:pt x="8565" y="7937"/>
                </a:cubicBezTo>
                <a:cubicBezTo>
                  <a:pt x="8752" y="7750"/>
                  <a:pt x="8940" y="7563"/>
                  <a:pt x="9020" y="7322"/>
                </a:cubicBezTo>
                <a:cubicBezTo>
                  <a:pt x="9100" y="7161"/>
                  <a:pt x="9181" y="7001"/>
                  <a:pt x="9314" y="6894"/>
                </a:cubicBezTo>
                <a:cubicBezTo>
                  <a:pt x="9395" y="6813"/>
                  <a:pt x="9555" y="6840"/>
                  <a:pt x="9636" y="6733"/>
                </a:cubicBezTo>
                <a:lnTo>
                  <a:pt x="9609" y="6733"/>
                </a:lnTo>
                <a:cubicBezTo>
                  <a:pt x="9689" y="6679"/>
                  <a:pt x="9743" y="6626"/>
                  <a:pt x="9796" y="6572"/>
                </a:cubicBezTo>
                <a:cubicBezTo>
                  <a:pt x="9877" y="6492"/>
                  <a:pt x="10010" y="6519"/>
                  <a:pt x="10091" y="6412"/>
                </a:cubicBezTo>
                <a:cubicBezTo>
                  <a:pt x="10144" y="6358"/>
                  <a:pt x="10198" y="6305"/>
                  <a:pt x="10251" y="6251"/>
                </a:cubicBezTo>
                <a:cubicBezTo>
                  <a:pt x="10332" y="6198"/>
                  <a:pt x="10385" y="6144"/>
                  <a:pt x="10412" y="6091"/>
                </a:cubicBezTo>
                <a:cubicBezTo>
                  <a:pt x="10465" y="6037"/>
                  <a:pt x="10519" y="5983"/>
                  <a:pt x="10572" y="5930"/>
                </a:cubicBezTo>
                <a:cubicBezTo>
                  <a:pt x="10626" y="5903"/>
                  <a:pt x="10679" y="5850"/>
                  <a:pt x="10733" y="5769"/>
                </a:cubicBezTo>
                <a:lnTo>
                  <a:pt x="10733" y="5796"/>
                </a:lnTo>
                <a:cubicBezTo>
                  <a:pt x="10787" y="5743"/>
                  <a:pt x="10840" y="5689"/>
                  <a:pt x="10894" y="5609"/>
                </a:cubicBezTo>
                <a:lnTo>
                  <a:pt x="10894" y="5636"/>
                </a:lnTo>
                <a:cubicBezTo>
                  <a:pt x="10947" y="5582"/>
                  <a:pt x="11001" y="5528"/>
                  <a:pt x="11054" y="5448"/>
                </a:cubicBezTo>
                <a:lnTo>
                  <a:pt x="11054" y="5475"/>
                </a:lnTo>
                <a:cubicBezTo>
                  <a:pt x="11161" y="5368"/>
                  <a:pt x="11135" y="5234"/>
                  <a:pt x="11215" y="5127"/>
                </a:cubicBezTo>
                <a:cubicBezTo>
                  <a:pt x="11215" y="5073"/>
                  <a:pt x="11215" y="5047"/>
                  <a:pt x="11215" y="5020"/>
                </a:cubicBezTo>
                <a:cubicBezTo>
                  <a:pt x="11161" y="4940"/>
                  <a:pt x="11108" y="4886"/>
                  <a:pt x="11054" y="4833"/>
                </a:cubicBezTo>
                <a:cubicBezTo>
                  <a:pt x="11019" y="4761"/>
                  <a:pt x="10959" y="4749"/>
                  <a:pt x="10892" y="4749"/>
                </a:cubicBezTo>
                <a:cubicBezTo>
                  <a:pt x="10858" y="4749"/>
                  <a:pt x="10822" y="4752"/>
                  <a:pt x="10787" y="4752"/>
                </a:cubicBezTo>
                <a:cubicBezTo>
                  <a:pt x="10894" y="4725"/>
                  <a:pt x="11001" y="4752"/>
                  <a:pt x="11054" y="4645"/>
                </a:cubicBezTo>
                <a:lnTo>
                  <a:pt x="11054" y="4672"/>
                </a:lnTo>
                <a:cubicBezTo>
                  <a:pt x="11108" y="4618"/>
                  <a:pt x="11161" y="4565"/>
                  <a:pt x="11215" y="4511"/>
                </a:cubicBezTo>
                <a:cubicBezTo>
                  <a:pt x="11242" y="4511"/>
                  <a:pt x="11242" y="4485"/>
                  <a:pt x="11242" y="4431"/>
                </a:cubicBezTo>
                <a:cubicBezTo>
                  <a:pt x="11242" y="4404"/>
                  <a:pt x="11242" y="4351"/>
                  <a:pt x="11188" y="4324"/>
                </a:cubicBezTo>
                <a:cubicBezTo>
                  <a:pt x="10332" y="4030"/>
                  <a:pt x="10974" y="3789"/>
                  <a:pt x="11215" y="3521"/>
                </a:cubicBezTo>
                <a:cubicBezTo>
                  <a:pt x="11268" y="3494"/>
                  <a:pt x="11322" y="3441"/>
                  <a:pt x="11375" y="3360"/>
                </a:cubicBezTo>
                <a:lnTo>
                  <a:pt x="11375" y="3387"/>
                </a:lnTo>
                <a:cubicBezTo>
                  <a:pt x="11429" y="3334"/>
                  <a:pt x="11482" y="3280"/>
                  <a:pt x="11536" y="3200"/>
                </a:cubicBezTo>
                <a:lnTo>
                  <a:pt x="11536" y="3227"/>
                </a:lnTo>
                <a:cubicBezTo>
                  <a:pt x="11590" y="3173"/>
                  <a:pt x="11643" y="3120"/>
                  <a:pt x="11697" y="3039"/>
                </a:cubicBezTo>
                <a:lnTo>
                  <a:pt x="11697" y="3066"/>
                </a:lnTo>
                <a:cubicBezTo>
                  <a:pt x="11804" y="2986"/>
                  <a:pt x="11777" y="2825"/>
                  <a:pt x="11857" y="2745"/>
                </a:cubicBezTo>
                <a:cubicBezTo>
                  <a:pt x="11911" y="2691"/>
                  <a:pt x="11964" y="2638"/>
                  <a:pt x="12018" y="2557"/>
                </a:cubicBezTo>
                <a:lnTo>
                  <a:pt x="12018" y="2584"/>
                </a:lnTo>
                <a:cubicBezTo>
                  <a:pt x="12152" y="2370"/>
                  <a:pt x="12125" y="2156"/>
                  <a:pt x="12018" y="1942"/>
                </a:cubicBezTo>
                <a:cubicBezTo>
                  <a:pt x="11927" y="1862"/>
                  <a:pt x="11836" y="1836"/>
                  <a:pt x="11753" y="1836"/>
                </a:cubicBezTo>
                <a:cubicBezTo>
                  <a:pt x="11641" y="1836"/>
                  <a:pt x="11544" y="1884"/>
                  <a:pt x="11482" y="1915"/>
                </a:cubicBezTo>
                <a:cubicBezTo>
                  <a:pt x="11536" y="1888"/>
                  <a:pt x="11643" y="1755"/>
                  <a:pt x="11697" y="1594"/>
                </a:cubicBezTo>
                <a:lnTo>
                  <a:pt x="11697" y="1621"/>
                </a:lnTo>
                <a:cubicBezTo>
                  <a:pt x="11777" y="1567"/>
                  <a:pt x="11804" y="1487"/>
                  <a:pt x="11857" y="1433"/>
                </a:cubicBezTo>
                <a:cubicBezTo>
                  <a:pt x="11857" y="1380"/>
                  <a:pt x="11857" y="1353"/>
                  <a:pt x="11857" y="1326"/>
                </a:cubicBezTo>
                <a:cubicBezTo>
                  <a:pt x="11804" y="1246"/>
                  <a:pt x="11750" y="1219"/>
                  <a:pt x="11643" y="1192"/>
                </a:cubicBezTo>
                <a:cubicBezTo>
                  <a:pt x="11643" y="1192"/>
                  <a:pt x="11590" y="1219"/>
                  <a:pt x="11590" y="1219"/>
                </a:cubicBezTo>
                <a:cubicBezTo>
                  <a:pt x="11590" y="1219"/>
                  <a:pt x="11574" y="1188"/>
                  <a:pt x="11566" y="1173"/>
                </a:cubicBezTo>
                <a:lnTo>
                  <a:pt x="11566" y="1173"/>
                </a:lnTo>
                <a:cubicBezTo>
                  <a:pt x="11574" y="1170"/>
                  <a:pt x="11590" y="1139"/>
                  <a:pt x="11590" y="1139"/>
                </a:cubicBezTo>
                <a:cubicBezTo>
                  <a:pt x="11590" y="995"/>
                  <a:pt x="11675" y="809"/>
                  <a:pt x="11464" y="809"/>
                </a:cubicBezTo>
                <a:cubicBezTo>
                  <a:pt x="11439" y="809"/>
                  <a:pt x="11410" y="812"/>
                  <a:pt x="11375" y="818"/>
                </a:cubicBezTo>
                <a:cubicBezTo>
                  <a:pt x="11349" y="844"/>
                  <a:pt x="11322" y="858"/>
                  <a:pt x="11295" y="858"/>
                </a:cubicBezTo>
                <a:cubicBezTo>
                  <a:pt x="11268" y="858"/>
                  <a:pt x="11242" y="844"/>
                  <a:pt x="11215" y="818"/>
                </a:cubicBezTo>
                <a:cubicBezTo>
                  <a:pt x="11081" y="684"/>
                  <a:pt x="11215" y="443"/>
                  <a:pt x="11054" y="336"/>
                </a:cubicBezTo>
                <a:cubicBezTo>
                  <a:pt x="11005" y="270"/>
                  <a:pt x="10940" y="252"/>
                  <a:pt x="10870" y="252"/>
                </a:cubicBezTo>
                <a:cubicBezTo>
                  <a:pt x="10788" y="252"/>
                  <a:pt x="10697" y="276"/>
                  <a:pt x="10614" y="276"/>
                </a:cubicBezTo>
                <a:cubicBezTo>
                  <a:pt x="10537" y="276"/>
                  <a:pt x="10465" y="256"/>
                  <a:pt x="10412" y="175"/>
                </a:cubicBezTo>
                <a:cubicBezTo>
                  <a:pt x="10387" y="172"/>
                  <a:pt x="10364" y="171"/>
                  <a:pt x="10344" y="171"/>
                </a:cubicBezTo>
                <a:cubicBezTo>
                  <a:pt x="10019" y="171"/>
                  <a:pt x="10292" y="556"/>
                  <a:pt x="10091" y="657"/>
                </a:cubicBezTo>
                <a:lnTo>
                  <a:pt x="10117" y="657"/>
                </a:lnTo>
                <a:cubicBezTo>
                  <a:pt x="10010" y="711"/>
                  <a:pt x="10037" y="844"/>
                  <a:pt x="9984" y="925"/>
                </a:cubicBezTo>
                <a:cubicBezTo>
                  <a:pt x="9957" y="1032"/>
                  <a:pt x="9984" y="1139"/>
                  <a:pt x="9957" y="1219"/>
                </a:cubicBezTo>
                <a:cubicBezTo>
                  <a:pt x="9930" y="1139"/>
                  <a:pt x="9850" y="1032"/>
                  <a:pt x="9769" y="978"/>
                </a:cubicBezTo>
                <a:cubicBezTo>
                  <a:pt x="9716" y="925"/>
                  <a:pt x="9662" y="871"/>
                  <a:pt x="9609" y="818"/>
                </a:cubicBezTo>
                <a:cubicBezTo>
                  <a:pt x="9555" y="764"/>
                  <a:pt x="9502" y="737"/>
                  <a:pt x="9448" y="737"/>
                </a:cubicBezTo>
                <a:cubicBezTo>
                  <a:pt x="9395" y="737"/>
                  <a:pt x="9341" y="764"/>
                  <a:pt x="9288" y="818"/>
                </a:cubicBezTo>
                <a:cubicBezTo>
                  <a:pt x="9234" y="871"/>
                  <a:pt x="9181" y="925"/>
                  <a:pt x="9127" y="978"/>
                </a:cubicBezTo>
                <a:cubicBezTo>
                  <a:pt x="9020" y="1192"/>
                  <a:pt x="9020" y="1407"/>
                  <a:pt x="9154" y="1621"/>
                </a:cubicBezTo>
                <a:lnTo>
                  <a:pt x="9127" y="1594"/>
                </a:lnTo>
                <a:lnTo>
                  <a:pt x="9127" y="1594"/>
                </a:lnTo>
                <a:cubicBezTo>
                  <a:pt x="9288" y="1781"/>
                  <a:pt x="9154" y="1942"/>
                  <a:pt x="9154" y="2129"/>
                </a:cubicBezTo>
                <a:cubicBezTo>
                  <a:pt x="9181" y="2504"/>
                  <a:pt x="9395" y="2852"/>
                  <a:pt x="9288" y="3253"/>
                </a:cubicBezTo>
                <a:cubicBezTo>
                  <a:pt x="9261" y="3307"/>
                  <a:pt x="9234" y="3360"/>
                  <a:pt x="9207" y="3414"/>
                </a:cubicBezTo>
                <a:cubicBezTo>
                  <a:pt x="9181" y="3494"/>
                  <a:pt x="9154" y="3548"/>
                  <a:pt x="9154" y="3601"/>
                </a:cubicBezTo>
                <a:cubicBezTo>
                  <a:pt x="9127" y="3682"/>
                  <a:pt x="9127" y="3789"/>
                  <a:pt x="9100" y="3869"/>
                </a:cubicBezTo>
                <a:cubicBezTo>
                  <a:pt x="9074" y="3923"/>
                  <a:pt x="9047" y="3949"/>
                  <a:pt x="9020" y="4003"/>
                </a:cubicBezTo>
                <a:cubicBezTo>
                  <a:pt x="8966" y="4056"/>
                  <a:pt x="8913" y="4110"/>
                  <a:pt x="8833" y="4163"/>
                </a:cubicBezTo>
                <a:cubicBezTo>
                  <a:pt x="8511" y="4056"/>
                  <a:pt x="8404" y="3735"/>
                  <a:pt x="8164" y="3548"/>
                </a:cubicBezTo>
                <a:cubicBezTo>
                  <a:pt x="8083" y="3481"/>
                  <a:pt x="8003" y="3447"/>
                  <a:pt x="7926" y="3447"/>
                </a:cubicBezTo>
                <a:cubicBezTo>
                  <a:pt x="7849" y="3447"/>
                  <a:pt x="7775" y="3481"/>
                  <a:pt x="7709" y="3548"/>
                </a:cubicBezTo>
                <a:cubicBezTo>
                  <a:pt x="7575" y="3735"/>
                  <a:pt x="7601" y="3949"/>
                  <a:pt x="7682" y="4163"/>
                </a:cubicBezTo>
                <a:cubicBezTo>
                  <a:pt x="7709" y="4217"/>
                  <a:pt x="7709" y="4270"/>
                  <a:pt x="7709" y="4324"/>
                </a:cubicBezTo>
                <a:cubicBezTo>
                  <a:pt x="7869" y="4511"/>
                  <a:pt x="7682" y="4779"/>
                  <a:pt x="7869" y="4966"/>
                </a:cubicBezTo>
                <a:cubicBezTo>
                  <a:pt x="7869" y="5020"/>
                  <a:pt x="7869" y="5073"/>
                  <a:pt x="7869" y="5127"/>
                </a:cubicBezTo>
                <a:cubicBezTo>
                  <a:pt x="8003" y="5502"/>
                  <a:pt x="7735" y="5850"/>
                  <a:pt x="7789" y="6224"/>
                </a:cubicBezTo>
                <a:cubicBezTo>
                  <a:pt x="7735" y="6331"/>
                  <a:pt x="7628" y="6438"/>
                  <a:pt x="7548" y="6546"/>
                </a:cubicBezTo>
                <a:cubicBezTo>
                  <a:pt x="7494" y="6653"/>
                  <a:pt x="7414" y="6733"/>
                  <a:pt x="7307" y="6813"/>
                </a:cubicBezTo>
                <a:cubicBezTo>
                  <a:pt x="7200" y="6867"/>
                  <a:pt x="7120" y="6920"/>
                  <a:pt x="7093" y="7027"/>
                </a:cubicBezTo>
                <a:cubicBezTo>
                  <a:pt x="7066" y="7081"/>
                  <a:pt x="7039" y="7108"/>
                  <a:pt x="7039" y="7161"/>
                </a:cubicBezTo>
                <a:cubicBezTo>
                  <a:pt x="7039" y="7161"/>
                  <a:pt x="6986" y="7161"/>
                  <a:pt x="6986" y="7188"/>
                </a:cubicBezTo>
                <a:cubicBezTo>
                  <a:pt x="6959" y="6920"/>
                  <a:pt x="6691" y="6786"/>
                  <a:pt x="6584" y="6572"/>
                </a:cubicBezTo>
                <a:cubicBezTo>
                  <a:pt x="6485" y="6498"/>
                  <a:pt x="6501" y="6354"/>
                  <a:pt x="6418" y="6270"/>
                </a:cubicBezTo>
                <a:lnTo>
                  <a:pt x="6418" y="6270"/>
                </a:lnTo>
                <a:cubicBezTo>
                  <a:pt x="6367" y="6194"/>
                  <a:pt x="6314" y="6142"/>
                  <a:pt x="6236" y="6091"/>
                </a:cubicBezTo>
                <a:lnTo>
                  <a:pt x="6236" y="6091"/>
                </a:lnTo>
                <a:lnTo>
                  <a:pt x="6263" y="6117"/>
                </a:lnTo>
                <a:cubicBezTo>
                  <a:pt x="6210" y="6064"/>
                  <a:pt x="6156" y="6037"/>
                  <a:pt x="6103" y="6037"/>
                </a:cubicBezTo>
                <a:cubicBezTo>
                  <a:pt x="6049" y="6037"/>
                  <a:pt x="5996" y="6064"/>
                  <a:pt x="5942" y="6117"/>
                </a:cubicBezTo>
                <a:lnTo>
                  <a:pt x="5942" y="6091"/>
                </a:lnTo>
                <a:cubicBezTo>
                  <a:pt x="5888" y="6144"/>
                  <a:pt x="5835" y="6198"/>
                  <a:pt x="5781" y="6278"/>
                </a:cubicBezTo>
                <a:lnTo>
                  <a:pt x="5781" y="6251"/>
                </a:lnTo>
                <a:cubicBezTo>
                  <a:pt x="5648" y="6412"/>
                  <a:pt x="5674" y="6572"/>
                  <a:pt x="5781" y="6733"/>
                </a:cubicBezTo>
                <a:cubicBezTo>
                  <a:pt x="5942" y="6920"/>
                  <a:pt x="5755" y="7188"/>
                  <a:pt x="5942" y="7375"/>
                </a:cubicBezTo>
                <a:cubicBezTo>
                  <a:pt x="6129" y="7563"/>
                  <a:pt x="5915" y="7830"/>
                  <a:pt x="6103" y="8018"/>
                </a:cubicBezTo>
                <a:cubicBezTo>
                  <a:pt x="6103" y="8071"/>
                  <a:pt x="6129" y="8125"/>
                  <a:pt x="6103" y="8151"/>
                </a:cubicBezTo>
                <a:cubicBezTo>
                  <a:pt x="6210" y="8446"/>
                  <a:pt x="6236" y="8714"/>
                  <a:pt x="6103" y="8981"/>
                </a:cubicBezTo>
                <a:cubicBezTo>
                  <a:pt x="6049" y="9035"/>
                  <a:pt x="5996" y="9088"/>
                  <a:pt x="5942" y="9142"/>
                </a:cubicBezTo>
                <a:cubicBezTo>
                  <a:pt x="5888" y="9195"/>
                  <a:pt x="5835" y="9249"/>
                  <a:pt x="5781" y="9302"/>
                </a:cubicBezTo>
                <a:cubicBezTo>
                  <a:pt x="5728" y="9356"/>
                  <a:pt x="5674" y="9409"/>
                  <a:pt x="5621" y="9463"/>
                </a:cubicBezTo>
                <a:cubicBezTo>
                  <a:pt x="5567" y="9517"/>
                  <a:pt x="5514" y="9570"/>
                  <a:pt x="5460" y="9624"/>
                </a:cubicBezTo>
                <a:cubicBezTo>
                  <a:pt x="5407" y="9677"/>
                  <a:pt x="5353" y="9731"/>
                  <a:pt x="5300" y="9784"/>
                </a:cubicBezTo>
                <a:cubicBezTo>
                  <a:pt x="5246" y="9838"/>
                  <a:pt x="5193" y="9891"/>
                  <a:pt x="5139" y="9945"/>
                </a:cubicBezTo>
                <a:cubicBezTo>
                  <a:pt x="5085" y="9998"/>
                  <a:pt x="5032" y="10052"/>
                  <a:pt x="4978" y="10105"/>
                </a:cubicBezTo>
                <a:cubicBezTo>
                  <a:pt x="4925" y="10159"/>
                  <a:pt x="4871" y="10212"/>
                  <a:pt x="4818" y="10266"/>
                </a:cubicBezTo>
                <a:cubicBezTo>
                  <a:pt x="4738" y="10373"/>
                  <a:pt x="4577" y="10320"/>
                  <a:pt x="4497" y="10453"/>
                </a:cubicBezTo>
                <a:lnTo>
                  <a:pt x="4497" y="10427"/>
                </a:lnTo>
                <a:cubicBezTo>
                  <a:pt x="4443" y="10480"/>
                  <a:pt x="4390" y="10534"/>
                  <a:pt x="4336" y="10587"/>
                </a:cubicBezTo>
                <a:cubicBezTo>
                  <a:pt x="4257" y="10666"/>
                  <a:pt x="4164" y="10678"/>
                  <a:pt x="4069" y="10678"/>
                </a:cubicBezTo>
                <a:cubicBezTo>
                  <a:pt x="4025" y="10678"/>
                  <a:pt x="3980" y="10676"/>
                  <a:pt x="3936" y="10676"/>
                </a:cubicBezTo>
                <a:cubicBezTo>
                  <a:pt x="3849" y="10676"/>
                  <a:pt x="3766" y="10686"/>
                  <a:pt x="3694" y="10748"/>
                </a:cubicBezTo>
                <a:lnTo>
                  <a:pt x="3533" y="10748"/>
                </a:lnTo>
                <a:cubicBezTo>
                  <a:pt x="3454" y="10827"/>
                  <a:pt x="3361" y="10839"/>
                  <a:pt x="3266" y="10839"/>
                </a:cubicBezTo>
                <a:cubicBezTo>
                  <a:pt x="3222" y="10839"/>
                  <a:pt x="3177" y="10836"/>
                  <a:pt x="3133" y="10836"/>
                </a:cubicBezTo>
                <a:cubicBezTo>
                  <a:pt x="3046" y="10836"/>
                  <a:pt x="2963" y="10847"/>
                  <a:pt x="2891" y="10908"/>
                </a:cubicBezTo>
                <a:cubicBezTo>
                  <a:pt x="2821" y="10978"/>
                  <a:pt x="2741" y="10992"/>
                  <a:pt x="2657" y="10992"/>
                </a:cubicBezTo>
                <a:cubicBezTo>
                  <a:pt x="2599" y="10992"/>
                  <a:pt x="2540" y="10985"/>
                  <a:pt x="2482" y="10985"/>
                </a:cubicBezTo>
                <a:cubicBezTo>
                  <a:pt x="2398" y="10985"/>
                  <a:pt x="2318" y="10999"/>
                  <a:pt x="2248" y="11069"/>
                </a:cubicBezTo>
                <a:lnTo>
                  <a:pt x="2114" y="11069"/>
                </a:lnTo>
                <a:cubicBezTo>
                  <a:pt x="1954" y="11203"/>
                  <a:pt x="1740" y="11096"/>
                  <a:pt x="1606" y="11230"/>
                </a:cubicBezTo>
                <a:lnTo>
                  <a:pt x="1445" y="11230"/>
                </a:lnTo>
                <a:cubicBezTo>
                  <a:pt x="1314" y="11251"/>
                  <a:pt x="1179" y="11253"/>
                  <a:pt x="1042" y="11253"/>
                </a:cubicBezTo>
                <a:cubicBezTo>
                  <a:pt x="1012" y="11253"/>
                  <a:pt x="982" y="11253"/>
                  <a:pt x="952" y="11253"/>
                </a:cubicBezTo>
                <a:cubicBezTo>
                  <a:pt x="619" y="11253"/>
                  <a:pt x="286" y="11265"/>
                  <a:pt x="0" y="11551"/>
                </a:cubicBezTo>
                <a:lnTo>
                  <a:pt x="0" y="12996"/>
                </a:lnTo>
                <a:cubicBezTo>
                  <a:pt x="122" y="13107"/>
                  <a:pt x="253" y="13144"/>
                  <a:pt x="384" y="13144"/>
                </a:cubicBezTo>
                <a:cubicBezTo>
                  <a:pt x="569" y="13144"/>
                  <a:pt x="753" y="13070"/>
                  <a:pt x="910" y="13023"/>
                </a:cubicBezTo>
                <a:cubicBezTo>
                  <a:pt x="1954" y="12702"/>
                  <a:pt x="3025" y="12568"/>
                  <a:pt x="4095" y="12247"/>
                </a:cubicBezTo>
                <a:cubicBezTo>
                  <a:pt x="4375" y="12158"/>
                  <a:pt x="4667" y="12069"/>
                  <a:pt x="4951" y="12069"/>
                </a:cubicBezTo>
                <a:cubicBezTo>
                  <a:pt x="5264" y="12069"/>
                  <a:pt x="5568" y="12177"/>
                  <a:pt x="5835" y="12514"/>
                </a:cubicBezTo>
                <a:cubicBezTo>
                  <a:pt x="5996" y="12702"/>
                  <a:pt x="6317" y="12835"/>
                  <a:pt x="6558" y="12835"/>
                </a:cubicBezTo>
                <a:cubicBezTo>
                  <a:pt x="6601" y="12832"/>
                  <a:pt x="6638" y="12829"/>
                  <a:pt x="6670" y="12829"/>
                </a:cubicBezTo>
                <a:cubicBezTo>
                  <a:pt x="6853" y="12829"/>
                  <a:pt x="6860" y="12902"/>
                  <a:pt x="6906" y="13130"/>
                </a:cubicBezTo>
                <a:cubicBezTo>
                  <a:pt x="7013" y="13585"/>
                  <a:pt x="7039" y="14147"/>
                  <a:pt x="7548" y="14441"/>
                </a:cubicBezTo>
                <a:cubicBezTo>
                  <a:pt x="7628" y="14495"/>
                  <a:pt x="7709" y="14522"/>
                  <a:pt x="7789" y="14522"/>
                </a:cubicBezTo>
                <a:cubicBezTo>
                  <a:pt x="7869" y="14522"/>
                  <a:pt x="7949" y="14495"/>
                  <a:pt x="8030" y="14441"/>
                </a:cubicBezTo>
                <a:lnTo>
                  <a:pt x="8003" y="14441"/>
                </a:lnTo>
                <a:cubicBezTo>
                  <a:pt x="8164" y="14308"/>
                  <a:pt x="8030" y="14067"/>
                  <a:pt x="8190" y="13933"/>
                </a:cubicBezTo>
                <a:cubicBezTo>
                  <a:pt x="8164" y="13853"/>
                  <a:pt x="8164" y="13746"/>
                  <a:pt x="8164" y="13638"/>
                </a:cubicBezTo>
                <a:cubicBezTo>
                  <a:pt x="8234" y="13474"/>
                  <a:pt x="8202" y="13331"/>
                  <a:pt x="8174" y="13208"/>
                </a:cubicBezTo>
                <a:lnTo>
                  <a:pt x="8174" y="13208"/>
                </a:lnTo>
                <a:cubicBezTo>
                  <a:pt x="8220" y="13369"/>
                  <a:pt x="8366" y="13490"/>
                  <a:pt x="8511" y="13612"/>
                </a:cubicBezTo>
                <a:cubicBezTo>
                  <a:pt x="8672" y="13719"/>
                  <a:pt x="8913" y="13719"/>
                  <a:pt x="8993" y="13960"/>
                </a:cubicBezTo>
                <a:cubicBezTo>
                  <a:pt x="8993" y="13986"/>
                  <a:pt x="8993" y="14040"/>
                  <a:pt x="8993" y="14093"/>
                </a:cubicBezTo>
                <a:cubicBezTo>
                  <a:pt x="8993" y="14365"/>
                  <a:pt x="9116" y="14415"/>
                  <a:pt x="9262" y="14415"/>
                </a:cubicBezTo>
                <a:cubicBezTo>
                  <a:pt x="9348" y="14415"/>
                  <a:pt x="9442" y="14398"/>
                  <a:pt x="9524" y="14398"/>
                </a:cubicBezTo>
                <a:cubicBezTo>
                  <a:pt x="9565" y="14398"/>
                  <a:pt x="9603" y="14402"/>
                  <a:pt x="9636" y="14415"/>
                </a:cubicBezTo>
                <a:cubicBezTo>
                  <a:pt x="9716" y="14522"/>
                  <a:pt x="9689" y="14656"/>
                  <a:pt x="9796" y="14763"/>
                </a:cubicBezTo>
                <a:cubicBezTo>
                  <a:pt x="9927" y="14938"/>
                  <a:pt x="9934" y="15274"/>
                  <a:pt x="10209" y="15274"/>
                </a:cubicBezTo>
                <a:cubicBezTo>
                  <a:pt x="10271" y="15274"/>
                  <a:pt x="10346" y="15257"/>
                  <a:pt x="10439" y="15218"/>
                </a:cubicBezTo>
                <a:lnTo>
                  <a:pt x="10439" y="15218"/>
                </a:lnTo>
                <a:lnTo>
                  <a:pt x="10412" y="15244"/>
                </a:lnTo>
                <a:cubicBezTo>
                  <a:pt x="10492" y="15191"/>
                  <a:pt x="10546" y="15137"/>
                  <a:pt x="10572" y="15057"/>
                </a:cubicBezTo>
                <a:cubicBezTo>
                  <a:pt x="10645" y="14999"/>
                  <a:pt x="10694" y="14976"/>
                  <a:pt x="10727" y="14976"/>
                </a:cubicBezTo>
                <a:cubicBezTo>
                  <a:pt x="10817" y="14976"/>
                  <a:pt x="10794" y="15140"/>
                  <a:pt x="10813" y="15218"/>
                </a:cubicBezTo>
                <a:cubicBezTo>
                  <a:pt x="10860" y="15335"/>
                  <a:pt x="10764" y="15554"/>
                  <a:pt x="10953" y="15554"/>
                </a:cubicBezTo>
                <a:cubicBezTo>
                  <a:pt x="10980" y="15554"/>
                  <a:pt x="11014" y="15549"/>
                  <a:pt x="11054" y="15539"/>
                </a:cubicBezTo>
                <a:lnTo>
                  <a:pt x="11054" y="15566"/>
                </a:lnTo>
                <a:cubicBezTo>
                  <a:pt x="11242" y="15432"/>
                  <a:pt x="11054" y="15084"/>
                  <a:pt x="11375" y="15057"/>
                </a:cubicBezTo>
                <a:cubicBezTo>
                  <a:pt x="11401" y="15054"/>
                  <a:pt x="11423" y="15053"/>
                  <a:pt x="11444" y="15053"/>
                </a:cubicBezTo>
                <a:cubicBezTo>
                  <a:pt x="11797" y="15053"/>
                  <a:pt x="11520" y="15464"/>
                  <a:pt x="11697" y="15566"/>
                </a:cubicBezTo>
                <a:cubicBezTo>
                  <a:pt x="11723" y="15592"/>
                  <a:pt x="11723" y="15646"/>
                  <a:pt x="11723" y="15699"/>
                </a:cubicBezTo>
                <a:cubicBezTo>
                  <a:pt x="11884" y="15887"/>
                  <a:pt x="11697" y="16181"/>
                  <a:pt x="11884" y="16369"/>
                </a:cubicBezTo>
                <a:lnTo>
                  <a:pt x="11857" y="16342"/>
                </a:lnTo>
                <a:lnTo>
                  <a:pt x="11857" y="16342"/>
                </a:lnTo>
                <a:cubicBezTo>
                  <a:pt x="11911" y="16422"/>
                  <a:pt x="11964" y="16449"/>
                  <a:pt x="12018" y="16529"/>
                </a:cubicBezTo>
                <a:cubicBezTo>
                  <a:pt x="12071" y="16569"/>
                  <a:pt x="12125" y="16589"/>
                  <a:pt x="12178" y="16589"/>
                </a:cubicBezTo>
                <a:cubicBezTo>
                  <a:pt x="12232" y="16589"/>
                  <a:pt x="12285" y="16569"/>
                  <a:pt x="12339" y="16529"/>
                </a:cubicBezTo>
                <a:cubicBezTo>
                  <a:pt x="12478" y="16442"/>
                  <a:pt x="12549" y="16344"/>
                  <a:pt x="12575" y="16221"/>
                </a:cubicBezTo>
                <a:lnTo>
                  <a:pt x="12575" y="16221"/>
                </a:lnTo>
                <a:cubicBezTo>
                  <a:pt x="12568" y="16326"/>
                  <a:pt x="12576" y="16423"/>
                  <a:pt x="12687" y="16502"/>
                </a:cubicBezTo>
                <a:lnTo>
                  <a:pt x="12687" y="16984"/>
                </a:lnTo>
                <a:cubicBezTo>
                  <a:pt x="12780" y="17044"/>
                  <a:pt x="12850" y="17069"/>
                  <a:pt x="12905" y="17069"/>
                </a:cubicBezTo>
                <a:cubicBezTo>
                  <a:pt x="13121" y="17069"/>
                  <a:pt x="13105" y="16695"/>
                  <a:pt x="13276" y="16609"/>
                </a:cubicBezTo>
                <a:cubicBezTo>
                  <a:pt x="13463" y="16690"/>
                  <a:pt x="13463" y="16904"/>
                  <a:pt x="13543" y="17064"/>
                </a:cubicBezTo>
                <a:cubicBezTo>
                  <a:pt x="13570" y="17198"/>
                  <a:pt x="13517" y="17359"/>
                  <a:pt x="13624" y="17466"/>
                </a:cubicBezTo>
                <a:cubicBezTo>
                  <a:pt x="13650" y="17519"/>
                  <a:pt x="13650" y="17573"/>
                  <a:pt x="13650" y="17627"/>
                </a:cubicBezTo>
                <a:cubicBezTo>
                  <a:pt x="13784" y="17760"/>
                  <a:pt x="13650" y="17974"/>
                  <a:pt x="13784" y="18108"/>
                </a:cubicBezTo>
                <a:cubicBezTo>
                  <a:pt x="13891" y="18189"/>
                  <a:pt x="13865" y="18349"/>
                  <a:pt x="13972" y="18429"/>
                </a:cubicBezTo>
                <a:lnTo>
                  <a:pt x="13945" y="18429"/>
                </a:lnTo>
                <a:cubicBezTo>
                  <a:pt x="14018" y="18486"/>
                  <a:pt x="14081" y="18509"/>
                  <a:pt x="14136" y="18509"/>
                </a:cubicBezTo>
                <a:cubicBezTo>
                  <a:pt x="14264" y="18509"/>
                  <a:pt x="14352" y="18389"/>
                  <a:pt x="14427" y="18296"/>
                </a:cubicBezTo>
                <a:lnTo>
                  <a:pt x="14453" y="18269"/>
                </a:lnTo>
                <a:cubicBezTo>
                  <a:pt x="14630" y="18193"/>
                  <a:pt x="14354" y="17783"/>
                  <a:pt x="14706" y="17783"/>
                </a:cubicBezTo>
                <a:cubicBezTo>
                  <a:pt x="14727" y="17783"/>
                  <a:pt x="14749" y="17784"/>
                  <a:pt x="14775" y="17787"/>
                </a:cubicBezTo>
                <a:cubicBezTo>
                  <a:pt x="14935" y="17974"/>
                  <a:pt x="14748" y="18269"/>
                  <a:pt x="14935" y="18429"/>
                </a:cubicBezTo>
                <a:cubicBezTo>
                  <a:pt x="14967" y="18456"/>
                  <a:pt x="15000" y="18467"/>
                  <a:pt x="15033" y="18467"/>
                </a:cubicBezTo>
                <a:cubicBezTo>
                  <a:pt x="15147" y="18467"/>
                  <a:pt x="15272" y="18350"/>
                  <a:pt x="15390" y="18350"/>
                </a:cubicBezTo>
                <a:cubicBezTo>
                  <a:pt x="15446" y="18350"/>
                  <a:pt x="15500" y="18377"/>
                  <a:pt x="15551" y="18456"/>
                </a:cubicBezTo>
                <a:cubicBezTo>
                  <a:pt x="15601" y="18494"/>
                  <a:pt x="15650" y="18513"/>
                  <a:pt x="15700" y="18513"/>
                </a:cubicBezTo>
                <a:cubicBezTo>
                  <a:pt x="15757" y="18513"/>
                  <a:pt x="15815" y="18487"/>
                  <a:pt x="15872" y="18429"/>
                </a:cubicBezTo>
                <a:cubicBezTo>
                  <a:pt x="16033" y="18322"/>
                  <a:pt x="15899" y="18082"/>
                  <a:pt x="16033" y="17948"/>
                </a:cubicBezTo>
                <a:cubicBezTo>
                  <a:pt x="16140" y="17841"/>
                  <a:pt x="16140" y="17760"/>
                  <a:pt x="16033" y="17653"/>
                </a:cubicBezTo>
                <a:cubicBezTo>
                  <a:pt x="15926" y="17412"/>
                  <a:pt x="16140" y="17305"/>
                  <a:pt x="16193" y="17145"/>
                </a:cubicBezTo>
                <a:cubicBezTo>
                  <a:pt x="16193" y="17091"/>
                  <a:pt x="16193" y="17064"/>
                  <a:pt x="16193" y="17011"/>
                </a:cubicBezTo>
                <a:cubicBezTo>
                  <a:pt x="16166" y="16957"/>
                  <a:pt x="16113" y="16904"/>
                  <a:pt x="16059" y="16850"/>
                </a:cubicBezTo>
                <a:lnTo>
                  <a:pt x="16033" y="16824"/>
                </a:lnTo>
                <a:cubicBezTo>
                  <a:pt x="15979" y="16797"/>
                  <a:pt x="15926" y="16716"/>
                  <a:pt x="15872" y="16690"/>
                </a:cubicBezTo>
                <a:cubicBezTo>
                  <a:pt x="15765" y="16529"/>
                  <a:pt x="15524" y="16663"/>
                  <a:pt x="15390" y="16529"/>
                </a:cubicBezTo>
                <a:cubicBezTo>
                  <a:pt x="15325" y="16447"/>
                  <a:pt x="15259" y="16415"/>
                  <a:pt x="15206" y="16415"/>
                </a:cubicBezTo>
                <a:cubicBezTo>
                  <a:pt x="15200" y="16415"/>
                  <a:pt x="15195" y="16416"/>
                  <a:pt x="15190" y="16416"/>
                </a:cubicBezTo>
                <a:lnTo>
                  <a:pt x="15190" y="16416"/>
                </a:lnTo>
                <a:cubicBezTo>
                  <a:pt x="15298" y="16365"/>
                  <a:pt x="15447" y="16295"/>
                  <a:pt x="15578" y="16208"/>
                </a:cubicBezTo>
                <a:lnTo>
                  <a:pt x="15551" y="16208"/>
                </a:lnTo>
                <a:cubicBezTo>
                  <a:pt x="15516" y="15976"/>
                  <a:pt x="15416" y="15920"/>
                  <a:pt x="15294" y="15920"/>
                </a:cubicBezTo>
                <a:cubicBezTo>
                  <a:pt x="15180" y="15920"/>
                  <a:pt x="15046" y="15969"/>
                  <a:pt x="14930" y="15969"/>
                </a:cubicBezTo>
                <a:cubicBezTo>
                  <a:pt x="14883" y="15969"/>
                  <a:pt x="14840" y="15962"/>
                  <a:pt x="14801" y="15940"/>
                </a:cubicBezTo>
                <a:lnTo>
                  <a:pt x="14801" y="15940"/>
                </a:lnTo>
                <a:cubicBezTo>
                  <a:pt x="14839" y="15950"/>
                  <a:pt x="14875" y="15954"/>
                  <a:pt x="14908" y="15954"/>
                </a:cubicBezTo>
                <a:cubicBezTo>
                  <a:pt x="15061" y="15954"/>
                  <a:pt x="15164" y="15858"/>
                  <a:pt x="15230" y="15726"/>
                </a:cubicBezTo>
                <a:cubicBezTo>
                  <a:pt x="15337" y="15619"/>
                  <a:pt x="15337" y="15512"/>
                  <a:pt x="15230" y="15405"/>
                </a:cubicBezTo>
                <a:lnTo>
                  <a:pt x="15069" y="15244"/>
                </a:lnTo>
                <a:cubicBezTo>
                  <a:pt x="14962" y="15084"/>
                  <a:pt x="14721" y="15218"/>
                  <a:pt x="14587" y="15084"/>
                </a:cubicBezTo>
                <a:cubicBezTo>
                  <a:pt x="14507" y="14977"/>
                  <a:pt x="14373" y="15003"/>
                  <a:pt x="14266" y="14923"/>
                </a:cubicBezTo>
                <a:cubicBezTo>
                  <a:pt x="14066" y="14656"/>
                  <a:pt x="13977" y="14222"/>
                  <a:pt x="13598" y="14222"/>
                </a:cubicBezTo>
                <a:cubicBezTo>
                  <a:pt x="13521" y="14222"/>
                  <a:pt x="13433" y="14240"/>
                  <a:pt x="13329" y="14281"/>
                </a:cubicBezTo>
                <a:lnTo>
                  <a:pt x="13008" y="14281"/>
                </a:lnTo>
                <a:cubicBezTo>
                  <a:pt x="12951" y="14324"/>
                  <a:pt x="12894" y="14351"/>
                  <a:pt x="12836" y="14351"/>
                </a:cubicBezTo>
                <a:cubicBezTo>
                  <a:pt x="12786" y="14351"/>
                  <a:pt x="12737" y="14331"/>
                  <a:pt x="12687" y="14281"/>
                </a:cubicBezTo>
                <a:cubicBezTo>
                  <a:pt x="12660" y="14281"/>
                  <a:pt x="12660" y="14254"/>
                  <a:pt x="12633" y="14227"/>
                </a:cubicBezTo>
                <a:cubicBezTo>
                  <a:pt x="12633" y="14174"/>
                  <a:pt x="12633" y="14147"/>
                  <a:pt x="12687" y="14120"/>
                </a:cubicBezTo>
                <a:cubicBezTo>
                  <a:pt x="12821" y="13960"/>
                  <a:pt x="13035" y="14093"/>
                  <a:pt x="13169" y="13933"/>
                </a:cubicBezTo>
                <a:lnTo>
                  <a:pt x="13169" y="13933"/>
                </a:lnTo>
                <a:lnTo>
                  <a:pt x="13142" y="13960"/>
                </a:lnTo>
                <a:cubicBezTo>
                  <a:pt x="13276" y="13746"/>
                  <a:pt x="13303" y="13531"/>
                  <a:pt x="13115" y="13317"/>
                </a:cubicBezTo>
                <a:lnTo>
                  <a:pt x="13008" y="13317"/>
                </a:lnTo>
                <a:cubicBezTo>
                  <a:pt x="12874" y="13244"/>
                  <a:pt x="12740" y="13226"/>
                  <a:pt x="12608" y="13226"/>
                </a:cubicBezTo>
                <a:cubicBezTo>
                  <a:pt x="12486" y="13226"/>
                  <a:pt x="12367" y="13242"/>
                  <a:pt x="12251" y="13242"/>
                </a:cubicBezTo>
                <a:cubicBezTo>
                  <a:pt x="12218" y="13242"/>
                  <a:pt x="12184" y="13240"/>
                  <a:pt x="12152" y="13237"/>
                </a:cubicBezTo>
                <a:cubicBezTo>
                  <a:pt x="11991" y="13210"/>
                  <a:pt x="11804" y="13264"/>
                  <a:pt x="11884" y="12996"/>
                </a:cubicBezTo>
                <a:cubicBezTo>
                  <a:pt x="11937" y="12943"/>
                  <a:pt x="11991" y="12889"/>
                  <a:pt x="12045" y="12835"/>
                </a:cubicBezTo>
                <a:cubicBezTo>
                  <a:pt x="11901" y="12705"/>
                  <a:pt x="11827" y="12638"/>
                  <a:pt x="11721" y="12638"/>
                </a:cubicBezTo>
                <a:cubicBezTo>
                  <a:pt x="11652" y="12638"/>
                  <a:pt x="11570" y="12666"/>
                  <a:pt x="11446" y="12723"/>
                </a:cubicBezTo>
                <a:lnTo>
                  <a:pt x="11446" y="12723"/>
                </a:lnTo>
                <a:cubicBezTo>
                  <a:pt x="11556" y="12645"/>
                  <a:pt x="11623" y="12543"/>
                  <a:pt x="11563" y="12407"/>
                </a:cubicBezTo>
                <a:cubicBezTo>
                  <a:pt x="11511" y="12303"/>
                  <a:pt x="11450" y="12266"/>
                  <a:pt x="11385" y="12266"/>
                </a:cubicBezTo>
                <a:cubicBezTo>
                  <a:pt x="11249" y="12266"/>
                  <a:pt x="11092" y="12425"/>
                  <a:pt x="10947" y="12461"/>
                </a:cubicBezTo>
                <a:cubicBezTo>
                  <a:pt x="10840" y="12488"/>
                  <a:pt x="10760" y="12568"/>
                  <a:pt x="10679" y="12568"/>
                </a:cubicBezTo>
                <a:cubicBezTo>
                  <a:pt x="10894" y="12380"/>
                  <a:pt x="11429" y="12461"/>
                  <a:pt x="11215" y="11872"/>
                </a:cubicBezTo>
                <a:lnTo>
                  <a:pt x="11242" y="11872"/>
                </a:lnTo>
                <a:cubicBezTo>
                  <a:pt x="11188" y="11818"/>
                  <a:pt x="11135" y="11765"/>
                  <a:pt x="11081" y="11711"/>
                </a:cubicBezTo>
                <a:cubicBezTo>
                  <a:pt x="10980" y="11648"/>
                  <a:pt x="10879" y="11621"/>
                  <a:pt x="10777" y="11621"/>
                </a:cubicBezTo>
                <a:cubicBezTo>
                  <a:pt x="10665" y="11621"/>
                  <a:pt x="10552" y="11655"/>
                  <a:pt x="10439" y="11711"/>
                </a:cubicBezTo>
                <a:lnTo>
                  <a:pt x="10117" y="11711"/>
                </a:lnTo>
                <a:cubicBezTo>
                  <a:pt x="9966" y="11772"/>
                  <a:pt x="9755" y="11824"/>
                  <a:pt x="9586" y="11824"/>
                </a:cubicBezTo>
                <a:cubicBezTo>
                  <a:pt x="9455" y="11824"/>
                  <a:pt x="9349" y="11793"/>
                  <a:pt x="9314" y="11711"/>
                </a:cubicBezTo>
                <a:cubicBezTo>
                  <a:pt x="9047" y="11042"/>
                  <a:pt x="8458" y="11417"/>
                  <a:pt x="8056" y="11203"/>
                </a:cubicBezTo>
                <a:lnTo>
                  <a:pt x="8056" y="11203"/>
                </a:lnTo>
                <a:cubicBezTo>
                  <a:pt x="8152" y="11233"/>
                  <a:pt x="8244" y="11246"/>
                  <a:pt x="8333" y="11246"/>
                </a:cubicBezTo>
                <a:cubicBezTo>
                  <a:pt x="8788" y="11246"/>
                  <a:pt x="9165" y="10908"/>
                  <a:pt x="9636" y="10908"/>
                </a:cubicBezTo>
                <a:lnTo>
                  <a:pt x="9609" y="10908"/>
                </a:lnTo>
                <a:cubicBezTo>
                  <a:pt x="9716" y="10837"/>
                  <a:pt x="9829" y="10819"/>
                  <a:pt x="9943" y="10819"/>
                </a:cubicBezTo>
                <a:cubicBezTo>
                  <a:pt x="10057" y="10819"/>
                  <a:pt x="10172" y="10837"/>
                  <a:pt x="10283" y="10837"/>
                </a:cubicBezTo>
                <a:cubicBezTo>
                  <a:pt x="10394" y="10837"/>
                  <a:pt x="10501" y="10819"/>
                  <a:pt x="10599" y="10748"/>
                </a:cubicBezTo>
                <a:lnTo>
                  <a:pt x="10572" y="10748"/>
                </a:lnTo>
                <a:cubicBezTo>
                  <a:pt x="10679" y="10676"/>
                  <a:pt x="10793" y="10659"/>
                  <a:pt x="10907" y="10659"/>
                </a:cubicBezTo>
                <a:cubicBezTo>
                  <a:pt x="11021" y="10659"/>
                  <a:pt x="11135" y="10676"/>
                  <a:pt x="11247" y="10676"/>
                </a:cubicBezTo>
                <a:cubicBezTo>
                  <a:pt x="11358" y="10676"/>
                  <a:pt x="11465" y="10659"/>
                  <a:pt x="11563" y="10587"/>
                </a:cubicBezTo>
                <a:lnTo>
                  <a:pt x="11536" y="10587"/>
                </a:lnTo>
                <a:cubicBezTo>
                  <a:pt x="11953" y="10558"/>
                  <a:pt x="12370" y="10476"/>
                  <a:pt x="12778" y="10476"/>
                </a:cubicBezTo>
                <a:cubicBezTo>
                  <a:pt x="13131" y="10476"/>
                  <a:pt x="13477" y="10537"/>
                  <a:pt x="13811" y="10748"/>
                </a:cubicBezTo>
                <a:cubicBezTo>
                  <a:pt x="13811" y="10801"/>
                  <a:pt x="13811" y="10828"/>
                  <a:pt x="13811" y="10882"/>
                </a:cubicBezTo>
                <a:cubicBezTo>
                  <a:pt x="13875" y="10966"/>
                  <a:pt x="13905" y="11101"/>
                  <a:pt x="14020" y="11101"/>
                </a:cubicBezTo>
                <a:cubicBezTo>
                  <a:pt x="14051" y="11101"/>
                  <a:pt x="14087" y="11091"/>
                  <a:pt x="14132" y="11069"/>
                </a:cubicBezTo>
                <a:cubicBezTo>
                  <a:pt x="14215" y="11007"/>
                  <a:pt x="14250" y="10865"/>
                  <a:pt x="14347" y="10865"/>
                </a:cubicBezTo>
                <a:cubicBezTo>
                  <a:pt x="14376" y="10865"/>
                  <a:pt x="14411" y="10878"/>
                  <a:pt x="14453" y="10908"/>
                </a:cubicBezTo>
                <a:cubicBezTo>
                  <a:pt x="14748" y="11310"/>
                  <a:pt x="15096" y="11685"/>
                  <a:pt x="14775" y="12220"/>
                </a:cubicBezTo>
                <a:lnTo>
                  <a:pt x="14775" y="12193"/>
                </a:lnTo>
                <a:cubicBezTo>
                  <a:pt x="14641" y="12407"/>
                  <a:pt x="14641" y="12621"/>
                  <a:pt x="14775" y="12835"/>
                </a:cubicBezTo>
                <a:cubicBezTo>
                  <a:pt x="14851" y="12899"/>
                  <a:pt x="14926" y="12926"/>
                  <a:pt x="15002" y="12926"/>
                </a:cubicBezTo>
                <a:cubicBezTo>
                  <a:pt x="15087" y="12926"/>
                  <a:pt x="15172" y="12892"/>
                  <a:pt x="15256" y="12835"/>
                </a:cubicBezTo>
                <a:cubicBezTo>
                  <a:pt x="15310" y="12782"/>
                  <a:pt x="15363" y="12728"/>
                  <a:pt x="15417" y="12675"/>
                </a:cubicBezTo>
                <a:cubicBezTo>
                  <a:pt x="15471" y="12621"/>
                  <a:pt x="15524" y="12568"/>
                  <a:pt x="15578" y="12514"/>
                </a:cubicBezTo>
                <a:cubicBezTo>
                  <a:pt x="15685" y="12434"/>
                  <a:pt x="15658" y="12273"/>
                  <a:pt x="15738" y="12193"/>
                </a:cubicBezTo>
                <a:cubicBezTo>
                  <a:pt x="15899" y="12059"/>
                  <a:pt x="15765" y="11845"/>
                  <a:pt x="15899" y="11685"/>
                </a:cubicBezTo>
                <a:cubicBezTo>
                  <a:pt x="15899" y="11658"/>
                  <a:pt x="15899" y="11604"/>
                  <a:pt x="15899" y="11551"/>
                </a:cubicBezTo>
                <a:cubicBezTo>
                  <a:pt x="15944" y="11522"/>
                  <a:pt x="15981" y="11511"/>
                  <a:pt x="16012" y="11511"/>
                </a:cubicBezTo>
                <a:cubicBezTo>
                  <a:pt x="16128" y="11511"/>
                  <a:pt x="16162" y="11669"/>
                  <a:pt x="16247" y="11711"/>
                </a:cubicBezTo>
                <a:lnTo>
                  <a:pt x="16220" y="11711"/>
                </a:lnTo>
                <a:cubicBezTo>
                  <a:pt x="16247" y="11738"/>
                  <a:pt x="16274" y="11751"/>
                  <a:pt x="16300" y="11751"/>
                </a:cubicBezTo>
                <a:cubicBezTo>
                  <a:pt x="16327" y="11751"/>
                  <a:pt x="16354" y="11738"/>
                  <a:pt x="16381" y="11711"/>
                </a:cubicBezTo>
                <a:cubicBezTo>
                  <a:pt x="16434" y="11685"/>
                  <a:pt x="16488" y="11658"/>
                  <a:pt x="16541" y="11631"/>
                </a:cubicBezTo>
                <a:cubicBezTo>
                  <a:pt x="16836" y="11711"/>
                  <a:pt x="16889" y="11925"/>
                  <a:pt x="16809" y="12193"/>
                </a:cubicBezTo>
                <a:cubicBezTo>
                  <a:pt x="16755" y="12354"/>
                  <a:pt x="16836" y="12541"/>
                  <a:pt x="16702" y="12675"/>
                </a:cubicBezTo>
                <a:cubicBezTo>
                  <a:pt x="16568" y="12889"/>
                  <a:pt x="16568" y="13103"/>
                  <a:pt x="16702" y="13317"/>
                </a:cubicBezTo>
                <a:cubicBezTo>
                  <a:pt x="16786" y="13374"/>
                  <a:pt x="16871" y="13408"/>
                  <a:pt x="16956" y="13408"/>
                </a:cubicBezTo>
                <a:cubicBezTo>
                  <a:pt x="17032" y="13408"/>
                  <a:pt x="17108" y="13380"/>
                  <a:pt x="17184" y="13317"/>
                </a:cubicBezTo>
                <a:cubicBezTo>
                  <a:pt x="17237" y="13264"/>
                  <a:pt x="17291" y="13210"/>
                  <a:pt x="17344" y="13157"/>
                </a:cubicBezTo>
                <a:cubicBezTo>
                  <a:pt x="17398" y="13103"/>
                  <a:pt x="17451" y="13050"/>
                  <a:pt x="17505" y="12996"/>
                </a:cubicBezTo>
                <a:lnTo>
                  <a:pt x="17478" y="12996"/>
                </a:lnTo>
                <a:cubicBezTo>
                  <a:pt x="17612" y="12943"/>
                  <a:pt x="17665" y="12782"/>
                  <a:pt x="17826" y="12755"/>
                </a:cubicBezTo>
                <a:cubicBezTo>
                  <a:pt x="17879" y="12782"/>
                  <a:pt x="17960" y="12862"/>
                  <a:pt x="18040" y="12889"/>
                </a:cubicBezTo>
                <a:cubicBezTo>
                  <a:pt x="18227" y="12889"/>
                  <a:pt x="18281" y="13050"/>
                  <a:pt x="18388" y="13157"/>
                </a:cubicBezTo>
                <a:cubicBezTo>
                  <a:pt x="18442" y="13183"/>
                  <a:pt x="18495" y="13210"/>
                  <a:pt x="18549" y="13237"/>
                </a:cubicBezTo>
                <a:cubicBezTo>
                  <a:pt x="18575" y="13264"/>
                  <a:pt x="18629" y="13317"/>
                  <a:pt x="18656" y="13344"/>
                </a:cubicBezTo>
                <a:cubicBezTo>
                  <a:pt x="18656" y="13398"/>
                  <a:pt x="18682" y="13451"/>
                  <a:pt x="18709" y="13505"/>
                </a:cubicBezTo>
                <a:cubicBezTo>
                  <a:pt x="18709" y="13612"/>
                  <a:pt x="18709" y="13719"/>
                  <a:pt x="18629" y="13799"/>
                </a:cubicBezTo>
                <a:cubicBezTo>
                  <a:pt x="18522" y="14013"/>
                  <a:pt x="18495" y="14227"/>
                  <a:pt x="18629" y="14441"/>
                </a:cubicBezTo>
                <a:cubicBezTo>
                  <a:pt x="18705" y="14505"/>
                  <a:pt x="18781" y="14532"/>
                  <a:pt x="18857" y="14532"/>
                </a:cubicBezTo>
                <a:cubicBezTo>
                  <a:pt x="18941" y="14532"/>
                  <a:pt x="19026" y="14498"/>
                  <a:pt x="19111" y="14441"/>
                </a:cubicBezTo>
                <a:cubicBezTo>
                  <a:pt x="19164" y="14388"/>
                  <a:pt x="19218" y="14334"/>
                  <a:pt x="19271" y="14281"/>
                </a:cubicBezTo>
                <a:cubicBezTo>
                  <a:pt x="19325" y="14227"/>
                  <a:pt x="19378" y="14174"/>
                  <a:pt x="19432" y="14093"/>
                </a:cubicBezTo>
                <a:cubicBezTo>
                  <a:pt x="19432" y="14067"/>
                  <a:pt x="19432" y="14013"/>
                  <a:pt x="19432" y="13960"/>
                </a:cubicBezTo>
                <a:cubicBezTo>
                  <a:pt x="19485" y="13906"/>
                  <a:pt x="19539" y="13853"/>
                  <a:pt x="19592" y="13799"/>
                </a:cubicBezTo>
                <a:cubicBezTo>
                  <a:pt x="19994" y="13853"/>
                  <a:pt x="19833" y="14093"/>
                  <a:pt x="19753" y="14308"/>
                </a:cubicBezTo>
                <a:cubicBezTo>
                  <a:pt x="19753" y="14361"/>
                  <a:pt x="19753" y="14388"/>
                  <a:pt x="19753" y="14441"/>
                </a:cubicBezTo>
                <a:cubicBezTo>
                  <a:pt x="19646" y="14575"/>
                  <a:pt x="19646" y="14763"/>
                  <a:pt x="19753" y="14789"/>
                </a:cubicBezTo>
                <a:cubicBezTo>
                  <a:pt x="20288" y="14896"/>
                  <a:pt x="20288" y="15351"/>
                  <a:pt x="20395" y="15726"/>
                </a:cubicBezTo>
                <a:cubicBezTo>
                  <a:pt x="20449" y="15780"/>
                  <a:pt x="20502" y="15833"/>
                  <a:pt x="20556" y="15887"/>
                </a:cubicBezTo>
                <a:cubicBezTo>
                  <a:pt x="20770" y="15994"/>
                  <a:pt x="21091" y="15860"/>
                  <a:pt x="21198" y="16208"/>
                </a:cubicBezTo>
                <a:cubicBezTo>
                  <a:pt x="21216" y="16205"/>
                  <a:pt x="21232" y="16203"/>
                  <a:pt x="21248" y="16203"/>
                </a:cubicBezTo>
                <a:cubicBezTo>
                  <a:pt x="21484" y="16203"/>
                  <a:pt x="21555" y="16534"/>
                  <a:pt x="21791" y="16534"/>
                </a:cubicBezTo>
                <a:cubicBezTo>
                  <a:pt x="21807" y="16534"/>
                  <a:pt x="21823" y="16532"/>
                  <a:pt x="21841" y="16529"/>
                </a:cubicBezTo>
                <a:lnTo>
                  <a:pt x="21814" y="16529"/>
                </a:lnTo>
                <a:cubicBezTo>
                  <a:pt x="21921" y="16315"/>
                  <a:pt x="22162" y="16315"/>
                  <a:pt x="22323" y="16208"/>
                </a:cubicBezTo>
                <a:lnTo>
                  <a:pt x="22296" y="16208"/>
                </a:lnTo>
                <a:cubicBezTo>
                  <a:pt x="22430" y="16047"/>
                  <a:pt x="22430" y="15887"/>
                  <a:pt x="22323" y="15726"/>
                </a:cubicBezTo>
                <a:cubicBezTo>
                  <a:pt x="22296" y="15726"/>
                  <a:pt x="22296" y="15726"/>
                  <a:pt x="22269" y="15673"/>
                </a:cubicBezTo>
                <a:cubicBezTo>
                  <a:pt x="22269" y="15646"/>
                  <a:pt x="22269" y="15619"/>
                  <a:pt x="22323" y="15566"/>
                </a:cubicBezTo>
                <a:cubicBezTo>
                  <a:pt x="22403" y="15459"/>
                  <a:pt x="22403" y="15351"/>
                  <a:pt x="22323" y="15244"/>
                </a:cubicBezTo>
                <a:cubicBezTo>
                  <a:pt x="22242" y="15003"/>
                  <a:pt x="22430" y="15030"/>
                  <a:pt x="22563" y="15003"/>
                </a:cubicBezTo>
                <a:cubicBezTo>
                  <a:pt x="22696" y="14977"/>
                  <a:pt x="22907" y="15029"/>
                  <a:pt x="22781" y="14771"/>
                </a:cubicBezTo>
                <a:lnTo>
                  <a:pt x="22781" y="14771"/>
                </a:lnTo>
                <a:cubicBezTo>
                  <a:pt x="22789" y="14776"/>
                  <a:pt x="22797" y="14783"/>
                  <a:pt x="22804" y="14789"/>
                </a:cubicBezTo>
                <a:lnTo>
                  <a:pt x="22778" y="14763"/>
                </a:lnTo>
                <a:lnTo>
                  <a:pt x="22778" y="14763"/>
                </a:lnTo>
                <a:cubicBezTo>
                  <a:pt x="22779" y="14765"/>
                  <a:pt x="22780" y="14768"/>
                  <a:pt x="22781" y="14771"/>
                </a:cubicBezTo>
                <a:lnTo>
                  <a:pt x="22781" y="14771"/>
                </a:lnTo>
                <a:cubicBezTo>
                  <a:pt x="22696" y="14706"/>
                  <a:pt x="22602" y="14692"/>
                  <a:pt x="22505" y="14692"/>
                </a:cubicBezTo>
                <a:cubicBezTo>
                  <a:pt x="22437" y="14692"/>
                  <a:pt x="22368" y="14699"/>
                  <a:pt x="22301" y="14699"/>
                </a:cubicBezTo>
                <a:cubicBezTo>
                  <a:pt x="22195" y="14699"/>
                  <a:pt x="22093" y="14683"/>
                  <a:pt x="22001" y="14602"/>
                </a:cubicBezTo>
                <a:lnTo>
                  <a:pt x="22001" y="14629"/>
                </a:lnTo>
                <a:cubicBezTo>
                  <a:pt x="21948" y="14201"/>
                  <a:pt x="22376" y="14495"/>
                  <a:pt x="22483" y="14281"/>
                </a:cubicBezTo>
                <a:cubicBezTo>
                  <a:pt x="22563" y="14201"/>
                  <a:pt x="22724" y="14227"/>
                  <a:pt x="22804" y="14120"/>
                </a:cubicBezTo>
                <a:cubicBezTo>
                  <a:pt x="22938" y="13986"/>
                  <a:pt x="22911" y="13826"/>
                  <a:pt x="22804" y="13638"/>
                </a:cubicBezTo>
                <a:cubicBezTo>
                  <a:pt x="22751" y="13585"/>
                  <a:pt x="22697" y="13531"/>
                  <a:pt x="22617" y="13505"/>
                </a:cubicBezTo>
                <a:lnTo>
                  <a:pt x="22162" y="13505"/>
                </a:lnTo>
                <a:cubicBezTo>
                  <a:pt x="22051" y="13535"/>
                  <a:pt x="21943" y="13565"/>
                  <a:pt x="21854" y="13565"/>
                </a:cubicBezTo>
                <a:cubicBezTo>
                  <a:pt x="21707" y="13565"/>
                  <a:pt x="21610" y="13483"/>
                  <a:pt x="21627" y="13183"/>
                </a:cubicBezTo>
                <a:cubicBezTo>
                  <a:pt x="21386" y="13183"/>
                  <a:pt x="21118" y="13157"/>
                  <a:pt x="20877" y="13157"/>
                </a:cubicBezTo>
                <a:cubicBezTo>
                  <a:pt x="20743" y="13050"/>
                  <a:pt x="20770" y="12943"/>
                  <a:pt x="20877" y="12836"/>
                </a:cubicBezTo>
                <a:lnTo>
                  <a:pt x="20877" y="12836"/>
                </a:lnTo>
                <a:lnTo>
                  <a:pt x="20850" y="12862"/>
                </a:lnTo>
                <a:cubicBezTo>
                  <a:pt x="21038" y="12621"/>
                  <a:pt x="20502" y="12595"/>
                  <a:pt x="20690" y="12354"/>
                </a:cubicBezTo>
                <a:lnTo>
                  <a:pt x="20690" y="12354"/>
                </a:lnTo>
                <a:lnTo>
                  <a:pt x="20717" y="12380"/>
                </a:lnTo>
                <a:cubicBezTo>
                  <a:pt x="20770" y="12327"/>
                  <a:pt x="20824" y="12273"/>
                  <a:pt x="20877" y="12220"/>
                </a:cubicBezTo>
                <a:cubicBezTo>
                  <a:pt x="20931" y="12166"/>
                  <a:pt x="20984" y="12086"/>
                  <a:pt x="21038" y="12033"/>
                </a:cubicBezTo>
                <a:cubicBezTo>
                  <a:pt x="21011" y="11979"/>
                  <a:pt x="21011" y="11952"/>
                  <a:pt x="21038" y="11899"/>
                </a:cubicBezTo>
                <a:cubicBezTo>
                  <a:pt x="20984" y="11845"/>
                  <a:pt x="20931" y="11792"/>
                  <a:pt x="20877" y="11738"/>
                </a:cubicBezTo>
                <a:cubicBezTo>
                  <a:pt x="20767" y="11665"/>
                  <a:pt x="20652" y="11647"/>
                  <a:pt x="20534" y="11647"/>
                </a:cubicBezTo>
                <a:cubicBezTo>
                  <a:pt x="20424" y="11647"/>
                  <a:pt x="20312" y="11662"/>
                  <a:pt x="20199" y="11662"/>
                </a:cubicBezTo>
                <a:cubicBezTo>
                  <a:pt x="20167" y="11662"/>
                  <a:pt x="20134" y="11661"/>
                  <a:pt x="20101" y="11658"/>
                </a:cubicBezTo>
                <a:cubicBezTo>
                  <a:pt x="19967" y="11631"/>
                  <a:pt x="19780" y="11631"/>
                  <a:pt x="19887" y="11390"/>
                </a:cubicBezTo>
                <a:cubicBezTo>
                  <a:pt x="19887" y="11337"/>
                  <a:pt x="19887" y="11310"/>
                  <a:pt x="19914" y="11283"/>
                </a:cubicBezTo>
                <a:cubicBezTo>
                  <a:pt x="19833" y="11203"/>
                  <a:pt x="19753" y="11169"/>
                  <a:pt x="19673" y="11169"/>
                </a:cubicBezTo>
                <a:cubicBezTo>
                  <a:pt x="19592" y="11169"/>
                  <a:pt x="19512" y="11203"/>
                  <a:pt x="19432" y="11256"/>
                </a:cubicBezTo>
                <a:cubicBezTo>
                  <a:pt x="19396" y="11256"/>
                  <a:pt x="19360" y="11316"/>
                  <a:pt x="19325" y="11316"/>
                </a:cubicBezTo>
                <a:cubicBezTo>
                  <a:pt x="19307" y="11316"/>
                  <a:pt x="19289" y="11301"/>
                  <a:pt x="19271" y="11256"/>
                </a:cubicBezTo>
                <a:cubicBezTo>
                  <a:pt x="19244" y="11203"/>
                  <a:pt x="19244" y="11176"/>
                  <a:pt x="19244" y="11122"/>
                </a:cubicBezTo>
                <a:cubicBezTo>
                  <a:pt x="19137" y="11015"/>
                  <a:pt x="19137" y="10882"/>
                  <a:pt x="19271" y="10775"/>
                </a:cubicBezTo>
                <a:cubicBezTo>
                  <a:pt x="19432" y="10534"/>
                  <a:pt x="19271" y="10427"/>
                  <a:pt x="19111" y="10293"/>
                </a:cubicBezTo>
                <a:cubicBezTo>
                  <a:pt x="19030" y="10239"/>
                  <a:pt x="18950" y="10212"/>
                  <a:pt x="18870" y="10212"/>
                </a:cubicBezTo>
                <a:cubicBezTo>
                  <a:pt x="18789" y="10212"/>
                  <a:pt x="18709" y="10239"/>
                  <a:pt x="18629" y="10293"/>
                </a:cubicBezTo>
                <a:lnTo>
                  <a:pt x="18468" y="10293"/>
                </a:lnTo>
                <a:cubicBezTo>
                  <a:pt x="18338" y="10358"/>
                  <a:pt x="18217" y="10394"/>
                  <a:pt x="18108" y="10394"/>
                </a:cubicBezTo>
                <a:cubicBezTo>
                  <a:pt x="17908" y="10394"/>
                  <a:pt x="17749" y="10272"/>
                  <a:pt x="17644" y="9986"/>
                </a:cubicBezTo>
                <a:lnTo>
                  <a:pt x="17644" y="9986"/>
                </a:lnTo>
                <a:cubicBezTo>
                  <a:pt x="17514" y="9916"/>
                  <a:pt x="17381" y="9892"/>
                  <a:pt x="17260" y="9886"/>
                </a:cubicBezTo>
                <a:lnTo>
                  <a:pt x="17260" y="9886"/>
                </a:lnTo>
                <a:cubicBezTo>
                  <a:pt x="17575" y="9776"/>
                  <a:pt x="17915" y="9490"/>
                  <a:pt x="18308" y="9490"/>
                </a:cubicBezTo>
                <a:lnTo>
                  <a:pt x="18442" y="9490"/>
                </a:lnTo>
                <a:cubicBezTo>
                  <a:pt x="18549" y="9427"/>
                  <a:pt x="18662" y="9412"/>
                  <a:pt x="18776" y="9412"/>
                </a:cubicBezTo>
                <a:cubicBezTo>
                  <a:pt x="18879" y="9412"/>
                  <a:pt x="18984" y="9425"/>
                  <a:pt x="19085" y="9425"/>
                </a:cubicBezTo>
                <a:cubicBezTo>
                  <a:pt x="19207" y="9425"/>
                  <a:pt x="19325" y="9407"/>
                  <a:pt x="19432" y="9329"/>
                </a:cubicBezTo>
                <a:lnTo>
                  <a:pt x="19592" y="9329"/>
                </a:lnTo>
                <a:cubicBezTo>
                  <a:pt x="19700" y="9409"/>
                  <a:pt x="19646" y="9570"/>
                  <a:pt x="19753" y="9650"/>
                </a:cubicBezTo>
                <a:cubicBezTo>
                  <a:pt x="19823" y="9791"/>
                  <a:pt x="19915" y="9828"/>
                  <a:pt x="20014" y="9828"/>
                </a:cubicBezTo>
                <a:cubicBezTo>
                  <a:pt x="20104" y="9828"/>
                  <a:pt x="20199" y="9797"/>
                  <a:pt x="20288" y="9784"/>
                </a:cubicBezTo>
                <a:cubicBezTo>
                  <a:pt x="20636" y="9864"/>
                  <a:pt x="20690" y="10159"/>
                  <a:pt x="20797" y="10427"/>
                </a:cubicBezTo>
                <a:cubicBezTo>
                  <a:pt x="20824" y="10641"/>
                  <a:pt x="20717" y="10882"/>
                  <a:pt x="20877" y="11096"/>
                </a:cubicBezTo>
                <a:cubicBezTo>
                  <a:pt x="20957" y="11176"/>
                  <a:pt x="20931" y="11337"/>
                  <a:pt x="21038" y="11417"/>
                </a:cubicBezTo>
                <a:lnTo>
                  <a:pt x="21038" y="11390"/>
                </a:lnTo>
                <a:cubicBezTo>
                  <a:pt x="21095" y="11448"/>
                  <a:pt x="21153" y="11474"/>
                  <a:pt x="21210" y="11474"/>
                </a:cubicBezTo>
                <a:cubicBezTo>
                  <a:pt x="21260" y="11474"/>
                  <a:pt x="21309" y="11454"/>
                  <a:pt x="21359" y="11417"/>
                </a:cubicBezTo>
                <a:cubicBezTo>
                  <a:pt x="21413" y="11363"/>
                  <a:pt x="21466" y="11310"/>
                  <a:pt x="21520" y="11256"/>
                </a:cubicBezTo>
                <a:cubicBezTo>
                  <a:pt x="21653" y="11122"/>
                  <a:pt x="21520" y="10882"/>
                  <a:pt x="21680" y="10748"/>
                </a:cubicBezTo>
                <a:lnTo>
                  <a:pt x="21680" y="10775"/>
                </a:lnTo>
                <a:cubicBezTo>
                  <a:pt x="21787" y="10614"/>
                  <a:pt x="21868" y="10453"/>
                  <a:pt x="21734" y="10266"/>
                </a:cubicBezTo>
                <a:lnTo>
                  <a:pt x="21734" y="10266"/>
                </a:lnTo>
                <a:cubicBezTo>
                  <a:pt x="21868" y="10346"/>
                  <a:pt x="21868" y="10534"/>
                  <a:pt x="22001" y="10587"/>
                </a:cubicBezTo>
                <a:cubicBezTo>
                  <a:pt x="22028" y="10627"/>
                  <a:pt x="22055" y="10647"/>
                  <a:pt x="22082" y="10647"/>
                </a:cubicBezTo>
                <a:cubicBezTo>
                  <a:pt x="22108" y="10647"/>
                  <a:pt x="22135" y="10627"/>
                  <a:pt x="22162" y="10587"/>
                </a:cubicBezTo>
                <a:lnTo>
                  <a:pt x="22135" y="10587"/>
                </a:lnTo>
                <a:cubicBezTo>
                  <a:pt x="22152" y="10463"/>
                  <a:pt x="22196" y="10426"/>
                  <a:pt x="22253" y="10426"/>
                </a:cubicBezTo>
                <a:cubicBezTo>
                  <a:pt x="22338" y="10426"/>
                  <a:pt x="22451" y="10509"/>
                  <a:pt x="22538" y="10509"/>
                </a:cubicBezTo>
                <a:cubicBezTo>
                  <a:pt x="22582" y="10509"/>
                  <a:pt x="22619" y="10488"/>
                  <a:pt x="22644" y="10427"/>
                </a:cubicBezTo>
                <a:lnTo>
                  <a:pt x="22617" y="10427"/>
                </a:lnTo>
                <a:cubicBezTo>
                  <a:pt x="22649" y="10420"/>
                  <a:pt x="22676" y="10417"/>
                  <a:pt x="22701" y="10417"/>
                </a:cubicBezTo>
                <a:cubicBezTo>
                  <a:pt x="22879" y="10417"/>
                  <a:pt x="22861" y="10580"/>
                  <a:pt x="22885" y="10721"/>
                </a:cubicBezTo>
                <a:cubicBezTo>
                  <a:pt x="22911" y="11042"/>
                  <a:pt x="22778" y="11390"/>
                  <a:pt x="22965" y="11738"/>
                </a:cubicBezTo>
                <a:cubicBezTo>
                  <a:pt x="23018" y="11792"/>
                  <a:pt x="23072" y="11845"/>
                  <a:pt x="23152" y="11872"/>
                </a:cubicBezTo>
                <a:lnTo>
                  <a:pt x="23259" y="11872"/>
                </a:lnTo>
                <a:cubicBezTo>
                  <a:pt x="23420" y="11818"/>
                  <a:pt x="23527" y="11711"/>
                  <a:pt x="23581" y="11551"/>
                </a:cubicBezTo>
                <a:cubicBezTo>
                  <a:pt x="23778" y="11342"/>
                  <a:pt x="23954" y="11250"/>
                  <a:pt x="24114" y="11250"/>
                </a:cubicBezTo>
                <a:cubicBezTo>
                  <a:pt x="24344" y="11250"/>
                  <a:pt x="24542" y="11438"/>
                  <a:pt x="24731" y="11738"/>
                </a:cubicBezTo>
                <a:cubicBezTo>
                  <a:pt x="24731" y="11765"/>
                  <a:pt x="24731" y="11818"/>
                  <a:pt x="24731" y="11872"/>
                </a:cubicBezTo>
                <a:cubicBezTo>
                  <a:pt x="24865" y="12006"/>
                  <a:pt x="24731" y="12220"/>
                  <a:pt x="24892" y="12380"/>
                </a:cubicBezTo>
                <a:cubicBezTo>
                  <a:pt x="24946" y="12434"/>
                  <a:pt x="24999" y="12488"/>
                  <a:pt x="25053" y="12541"/>
                </a:cubicBezTo>
                <a:lnTo>
                  <a:pt x="25053" y="12514"/>
                </a:lnTo>
                <a:cubicBezTo>
                  <a:pt x="25099" y="12527"/>
                  <a:pt x="25138" y="12532"/>
                  <a:pt x="25173" y="12532"/>
                </a:cubicBezTo>
                <a:cubicBezTo>
                  <a:pt x="25439" y="12532"/>
                  <a:pt x="25392" y="12198"/>
                  <a:pt x="25534" y="12033"/>
                </a:cubicBezTo>
                <a:cubicBezTo>
                  <a:pt x="25584" y="11993"/>
                  <a:pt x="25604" y="11946"/>
                  <a:pt x="25611" y="11896"/>
                </a:cubicBezTo>
                <a:lnTo>
                  <a:pt x="25611" y="11896"/>
                </a:lnTo>
                <a:cubicBezTo>
                  <a:pt x="25622" y="11946"/>
                  <a:pt x="25646" y="11993"/>
                  <a:pt x="25695" y="12033"/>
                </a:cubicBezTo>
                <a:cubicBezTo>
                  <a:pt x="25787" y="12094"/>
                  <a:pt x="25855" y="12118"/>
                  <a:pt x="25906" y="12118"/>
                </a:cubicBezTo>
                <a:cubicBezTo>
                  <a:pt x="26080" y="12118"/>
                  <a:pt x="26067" y="11835"/>
                  <a:pt x="26150" y="11711"/>
                </a:cubicBezTo>
                <a:cubicBezTo>
                  <a:pt x="26230" y="11685"/>
                  <a:pt x="26284" y="11631"/>
                  <a:pt x="26337" y="11551"/>
                </a:cubicBezTo>
                <a:lnTo>
                  <a:pt x="26337" y="11551"/>
                </a:lnTo>
                <a:lnTo>
                  <a:pt x="26311" y="11577"/>
                </a:lnTo>
                <a:cubicBezTo>
                  <a:pt x="26418" y="11470"/>
                  <a:pt x="26391" y="11310"/>
                  <a:pt x="26498" y="11230"/>
                </a:cubicBezTo>
                <a:lnTo>
                  <a:pt x="26498" y="11230"/>
                </a:lnTo>
                <a:lnTo>
                  <a:pt x="26471" y="11256"/>
                </a:lnTo>
                <a:cubicBezTo>
                  <a:pt x="26605" y="11149"/>
                  <a:pt x="26578" y="11042"/>
                  <a:pt x="26498" y="10935"/>
                </a:cubicBezTo>
                <a:cubicBezTo>
                  <a:pt x="26337" y="10801"/>
                  <a:pt x="26097" y="10855"/>
                  <a:pt x="26016" y="10614"/>
                </a:cubicBezTo>
                <a:cubicBezTo>
                  <a:pt x="25936" y="10507"/>
                  <a:pt x="25722" y="10480"/>
                  <a:pt x="25829" y="10266"/>
                </a:cubicBezTo>
                <a:lnTo>
                  <a:pt x="25829" y="10266"/>
                </a:lnTo>
                <a:lnTo>
                  <a:pt x="25856" y="10293"/>
                </a:lnTo>
                <a:cubicBezTo>
                  <a:pt x="25989" y="10132"/>
                  <a:pt x="25963" y="9972"/>
                  <a:pt x="25856" y="9811"/>
                </a:cubicBezTo>
                <a:cubicBezTo>
                  <a:pt x="25802" y="9757"/>
                  <a:pt x="25749" y="9704"/>
                  <a:pt x="25695" y="9650"/>
                </a:cubicBezTo>
                <a:cubicBezTo>
                  <a:pt x="25619" y="9587"/>
                  <a:pt x="25543" y="9560"/>
                  <a:pt x="25467" y="9560"/>
                </a:cubicBezTo>
                <a:cubicBezTo>
                  <a:pt x="25383" y="9560"/>
                  <a:pt x="25298" y="9594"/>
                  <a:pt x="25213" y="9650"/>
                </a:cubicBezTo>
                <a:lnTo>
                  <a:pt x="24731" y="9650"/>
                </a:lnTo>
                <a:cubicBezTo>
                  <a:pt x="24624" y="9650"/>
                  <a:pt x="24624" y="9543"/>
                  <a:pt x="24571" y="9490"/>
                </a:cubicBezTo>
                <a:cubicBezTo>
                  <a:pt x="24491" y="9383"/>
                  <a:pt x="24330" y="9409"/>
                  <a:pt x="24250" y="9329"/>
                </a:cubicBezTo>
                <a:cubicBezTo>
                  <a:pt x="24089" y="9195"/>
                  <a:pt x="24250" y="8981"/>
                  <a:pt x="24089" y="8847"/>
                </a:cubicBezTo>
                <a:cubicBezTo>
                  <a:pt x="23963" y="8658"/>
                  <a:pt x="23825" y="8581"/>
                  <a:pt x="23682" y="8561"/>
                </a:cubicBezTo>
                <a:lnTo>
                  <a:pt x="23682" y="8561"/>
                </a:lnTo>
                <a:cubicBezTo>
                  <a:pt x="23817" y="8558"/>
                  <a:pt x="23955" y="8547"/>
                  <a:pt x="24089" y="8499"/>
                </a:cubicBezTo>
                <a:cubicBezTo>
                  <a:pt x="24143" y="8446"/>
                  <a:pt x="24203" y="8433"/>
                  <a:pt x="24266" y="8433"/>
                </a:cubicBezTo>
                <a:cubicBezTo>
                  <a:pt x="24330" y="8433"/>
                  <a:pt x="24397" y="8446"/>
                  <a:pt x="24464" y="8446"/>
                </a:cubicBezTo>
                <a:cubicBezTo>
                  <a:pt x="24510" y="8435"/>
                  <a:pt x="24554" y="8431"/>
                  <a:pt x="24598" y="8431"/>
                </a:cubicBezTo>
                <a:cubicBezTo>
                  <a:pt x="24853" y="8431"/>
                  <a:pt x="25071" y="8587"/>
                  <a:pt x="25313" y="8587"/>
                </a:cubicBezTo>
                <a:cubicBezTo>
                  <a:pt x="25342" y="8587"/>
                  <a:pt x="25371" y="8585"/>
                  <a:pt x="25401" y="8580"/>
                </a:cubicBezTo>
                <a:cubicBezTo>
                  <a:pt x="25508" y="8607"/>
                  <a:pt x="25615" y="8607"/>
                  <a:pt x="25695" y="8687"/>
                </a:cubicBezTo>
                <a:cubicBezTo>
                  <a:pt x="25775" y="8767"/>
                  <a:pt x="25936" y="8740"/>
                  <a:pt x="26016" y="8847"/>
                </a:cubicBezTo>
                <a:cubicBezTo>
                  <a:pt x="26123" y="8954"/>
                  <a:pt x="26257" y="8901"/>
                  <a:pt x="26364" y="8981"/>
                </a:cubicBezTo>
                <a:cubicBezTo>
                  <a:pt x="26418" y="8981"/>
                  <a:pt x="26444" y="9008"/>
                  <a:pt x="26498" y="9008"/>
                </a:cubicBezTo>
                <a:cubicBezTo>
                  <a:pt x="26574" y="9059"/>
                  <a:pt x="26650" y="9085"/>
                  <a:pt x="26725" y="9085"/>
                </a:cubicBezTo>
                <a:cubicBezTo>
                  <a:pt x="26810" y="9085"/>
                  <a:pt x="26895" y="9052"/>
                  <a:pt x="26980" y="8981"/>
                </a:cubicBezTo>
                <a:lnTo>
                  <a:pt x="26980" y="9008"/>
                </a:lnTo>
                <a:cubicBezTo>
                  <a:pt x="27087" y="8901"/>
                  <a:pt x="27087" y="8794"/>
                  <a:pt x="26980" y="8687"/>
                </a:cubicBezTo>
                <a:cubicBezTo>
                  <a:pt x="26873" y="8607"/>
                  <a:pt x="26926" y="8446"/>
                  <a:pt x="26819" y="8366"/>
                </a:cubicBezTo>
                <a:cubicBezTo>
                  <a:pt x="26766" y="8312"/>
                  <a:pt x="26712" y="8259"/>
                  <a:pt x="26659" y="8205"/>
                </a:cubicBezTo>
                <a:lnTo>
                  <a:pt x="26632" y="8205"/>
                </a:lnTo>
                <a:cubicBezTo>
                  <a:pt x="26578" y="8098"/>
                  <a:pt x="26418" y="8018"/>
                  <a:pt x="26552" y="7884"/>
                </a:cubicBezTo>
                <a:cubicBezTo>
                  <a:pt x="26581" y="7854"/>
                  <a:pt x="26626" y="7833"/>
                  <a:pt x="26679" y="7833"/>
                </a:cubicBezTo>
                <a:cubicBezTo>
                  <a:pt x="26723" y="7833"/>
                  <a:pt x="26771" y="7848"/>
                  <a:pt x="26819" y="7884"/>
                </a:cubicBezTo>
                <a:cubicBezTo>
                  <a:pt x="26869" y="7921"/>
                  <a:pt x="26919" y="7941"/>
                  <a:pt x="26968" y="7941"/>
                </a:cubicBezTo>
                <a:cubicBezTo>
                  <a:pt x="27026" y="7941"/>
                  <a:pt x="27083" y="7914"/>
                  <a:pt x="27140" y="7857"/>
                </a:cubicBezTo>
                <a:lnTo>
                  <a:pt x="27140" y="7884"/>
                </a:lnTo>
                <a:cubicBezTo>
                  <a:pt x="27200" y="7784"/>
                  <a:pt x="27245" y="7684"/>
                  <a:pt x="27342" y="7684"/>
                </a:cubicBezTo>
                <a:cubicBezTo>
                  <a:pt x="27375" y="7684"/>
                  <a:pt x="27414" y="7696"/>
                  <a:pt x="27462" y="7723"/>
                </a:cubicBezTo>
                <a:cubicBezTo>
                  <a:pt x="27542" y="7804"/>
                  <a:pt x="27702" y="7777"/>
                  <a:pt x="27783" y="7884"/>
                </a:cubicBezTo>
                <a:cubicBezTo>
                  <a:pt x="27860" y="7928"/>
                  <a:pt x="27928" y="7958"/>
                  <a:pt x="27980" y="7958"/>
                </a:cubicBezTo>
                <a:cubicBezTo>
                  <a:pt x="28053" y="7958"/>
                  <a:pt x="28093" y="7896"/>
                  <a:pt x="28077" y="7723"/>
                </a:cubicBezTo>
                <a:cubicBezTo>
                  <a:pt x="28157" y="7494"/>
                  <a:pt x="28267" y="7427"/>
                  <a:pt x="28389" y="7427"/>
                </a:cubicBezTo>
                <a:cubicBezTo>
                  <a:pt x="28552" y="7427"/>
                  <a:pt x="28738" y="7547"/>
                  <a:pt x="28907" y="7563"/>
                </a:cubicBezTo>
                <a:lnTo>
                  <a:pt x="28907" y="7536"/>
                </a:lnTo>
                <a:cubicBezTo>
                  <a:pt x="29014" y="7603"/>
                  <a:pt x="29121" y="7636"/>
                  <a:pt x="29228" y="7636"/>
                </a:cubicBezTo>
                <a:cubicBezTo>
                  <a:pt x="29335" y="7636"/>
                  <a:pt x="29442" y="7603"/>
                  <a:pt x="29549" y="7536"/>
                </a:cubicBezTo>
                <a:lnTo>
                  <a:pt x="29549" y="7563"/>
                </a:lnTo>
                <a:cubicBezTo>
                  <a:pt x="29790" y="7402"/>
                  <a:pt x="29870" y="7188"/>
                  <a:pt x="29683" y="6920"/>
                </a:cubicBezTo>
                <a:lnTo>
                  <a:pt x="29710" y="6920"/>
                </a:lnTo>
                <a:cubicBezTo>
                  <a:pt x="29603" y="6840"/>
                  <a:pt x="29442" y="6786"/>
                  <a:pt x="29549" y="6599"/>
                </a:cubicBezTo>
                <a:cubicBezTo>
                  <a:pt x="29630" y="6532"/>
                  <a:pt x="29710" y="6505"/>
                  <a:pt x="29794" y="6505"/>
                </a:cubicBezTo>
                <a:cubicBezTo>
                  <a:pt x="29877" y="6505"/>
                  <a:pt x="29964" y="6532"/>
                  <a:pt x="30058" y="6572"/>
                </a:cubicBezTo>
                <a:lnTo>
                  <a:pt x="30111" y="6572"/>
                </a:lnTo>
                <a:lnTo>
                  <a:pt x="30165" y="6599"/>
                </a:lnTo>
                <a:cubicBezTo>
                  <a:pt x="30309" y="6455"/>
                  <a:pt x="30406" y="6200"/>
                  <a:pt x="30614" y="6200"/>
                </a:cubicBezTo>
                <a:cubicBezTo>
                  <a:pt x="30676" y="6200"/>
                  <a:pt x="30748" y="6222"/>
                  <a:pt x="30834" y="6278"/>
                </a:cubicBezTo>
                <a:lnTo>
                  <a:pt x="30834" y="6251"/>
                </a:lnTo>
                <a:cubicBezTo>
                  <a:pt x="30914" y="6318"/>
                  <a:pt x="30995" y="6351"/>
                  <a:pt x="31075" y="6351"/>
                </a:cubicBezTo>
                <a:cubicBezTo>
                  <a:pt x="31155" y="6351"/>
                  <a:pt x="31236" y="6318"/>
                  <a:pt x="31316" y="6251"/>
                </a:cubicBezTo>
                <a:lnTo>
                  <a:pt x="31316" y="6251"/>
                </a:lnTo>
                <a:lnTo>
                  <a:pt x="31289" y="6278"/>
                </a:lnTo>
                <a:cubicBezTo>
                  <a:pt x="31316" y="6278"/>
                  <a:pt x="31316" y="6251"/>
                  <a:pt x="31343" y="6224"/>
                </a:cubicBezTo>
                <a:cubicBezTo>
                  <a:pt x="31343" y="6171"/>
                  <a:pt x="31343" y="6144"/>
                  <a:pt x="31289" y="6117"/>
                </a:cubicBezTo>
                <a:cubicBezTo>
                  <a:pt x="31236" y="6010"/>
                  <a:pt x="31048" y="5983"/>
                  <a:pt x="31155" y="5796"/>
                </a:cubicBezTo>
                <a:cubicBezTo>
                  <a:pt x="31203" y="5748"/>
                  <a:pt x="31251" y="5701"/>
                  <a:pt x="31298" y="5634"/>
                </a:cubicBezTo>
                <a:lnTo>
                  <a:pt x="31298" y="5634"/>
                </a:lnTo>
                <a:cubicBezTo>
                  <a:pt x="31316" y="5629"/>
                  <a:pt x="31319" y="5605"/>
                  <a:pt x="31343" y="5582"/>
                </a:cubicBezTo>
                <a:cubicBezTo>
                  <a:pt x="31343" y="5528"/>
                  <a:pt x="31343" y="5502"/>
                  <a:pt x="31289" y="5475"/>
                </a:cubicBezTo>
                <a:lnTo>
                  <a:pt x="31316" y="5475"/>
                </a:lnTo>
                <a:cubicBezTo>
                  <a:pt x="31240" y="5412"/>
                  <a:pt x="31164" y="5384"/>
                  <a:pt x="31088" y="5384"/>
                </a:cubicBezTo>
                <a:cubicBezTo>
                  <a:pt x="31003" y="5384"/>
                  <a:pt x="30919" y="5418"/>
                  <a:pt x="30834" y="5475"/>
                </a:cubicBezTo>
                <a:lnTo>
                  <a:pt x="30673" y="5475"/>
                </a:lnTo>
                <a:cubicBezTo>
                  <a:pt x="30628" y="5498"/>
                  <a:pt x="30592" y="5507"/>
                  <a:pt x="30563" y="5507"/>
                </a:cubicBezTo>
                <a:cubicBezTo>
                  <a:pt x="30378" y="5507"/>
                  <a:pt x="30464" y="5121"/>
                  <a:pt x="30294" y="5121"/>
                </a:cubicBezTo>
                <a:cubicBezTo>
                  <a:pt x="30267" y="5121"/>
                  <a:pt x="30234" y="5131"/>
                  <a:pt x="30192" y="5154"/>
                </a:cubicBezTo>
                <a:cubicBezTo>
                  <a:pt x="30107" y="5258"/>
                  <a:pt x="30012" y="5285"/>
                  <a:pt x="29914" y="5285"/>
                </a:cubicBezTo>
                <a:cubicBezTo>
                  <a:pt x="29806" y="5285"/>
                  <a:pt x="29694" y="5252"/>
                  <a:pt x="29588" y="5252"/>
                </a:cubicBezTo>
                <a:cubicBezTo>
                  <a:pt x="29518" y="5252"/>
                  <a:pt x="29451" y="5266"/>
                  <a:pt x="29389" y="5314"/>
                </a:cubicBezTo>
                <a:cubicBezTo>
                  <a:pt x="29335" y="5368"/>
                  <a:pt x="29255" y="5421"/>
                  <a:pt x="29228" y="5475"/>
                </a:cubicBezTo>
                <a:cubicBezTo>
                  <a:pt x="29179" y="5494"/>
                  <a:pt x="29140" y="5502"/>
                  <a:pt x="29109" y="5502"/>
                </a:cubicBezTo>
                <a:cubicBezTo>
                  <a:pt x="28919" y="5502"/>
                  <a:pt x="29018" y="5200"/>
                  <a:pt x="28880" y="5154"/>
                </a:cubicBezTo>
                <a:lnTo>
                  <a:pt x="28907" y="5154"/>
                </a:lnTo>
                <a:cubicBezTo>
                  <a:pt x="28798" y="5088"/>
                  <a:pt x="28702" y="5060"/>
                  <a:pt x="28618" y="5060"/>
                </a:cubicBezTo>
                <a:cubicBezTo>
                  <a:pt x="28391" y="5060"/>
                  <a:pt x="28240" y="5261"/>
                  <a:pt x="28104" y="5475"/>
                </a:cubicBezTo>
                <a:cubicBezTo>
                  <a:pt x="28050" y="5528"/>
                  <a:pt x="27970" y="5582"/>
                  <a:pt x="27943" y="5636"/>
                </a:cubicBezTo>
                <a:cubicBezTo>
                  <a:pt x="27891" y="5698"/>
                  <a:pt x="27851" y="5722"/>
                  <a:pt x="27817" y="5722"/>
                </a:cubicBezTo>
                <a:cubicBezTo>
                  <a:pt x="27703" y="5722"/>
                  <a:pt x="27668" y="5450"/>
                  <a:pt x="27555" y="5450"/>
                </a:cubicBezTo>
                <a:cubicBezTo>
                  <a:pt x="27529" y="5450"/>
                  <a:pt x="27498" y="5465"/>
                  <a:pt x="27462" y="5502"/>
                </a:cubicBezTo>
                <a:lnTo>
                  <a:pt x="27462" y="5475"/>
                </a:lnTo>
                <a:cubicBezTo>
                  <a:pt x="27354" y="5555"/>
                  <a:pt x="27381" y="5716"/>
                  <a:pt x="27301" y="5796"/>
                </a:cubicBezTo>
                <a:lnTo>
                  <a:pt x="27274" y="5796"/>
                </a:lnTo>
                <a:cubicBezTo>
                  <a:pt x="27226" y="5883"/>
                  <a:pt x="27154" y="5904"/>
                  <a:pt x="27074" y="5904"/>
                </a:cubicBezTo>
                <a:cubicBezTo>
                  <a:pt x="26998" y="5904"/>
                  <a:pt x="26916" y="5885"/>
                  <a:pt x="26839" y="5885"/>
                </a:cubicBezTo>
                <a:cubicBezTo>
                  <a:pt x="26771" y="5885"/>
                  <a:pt x="26707" y="5900"/>
                  <a:pt x="26659" y="5957"/>
                </a:cubicBezTo>
                <a:cubicBezTo>
                  <a:pt x="26579" y="6029"/>
                  <a:pt x="26510" y="6056"/>
                  <a:pt x="26446" y="6056"/>
                </a:cubicBezTo>
                <a:cubicBezTo>
                  <a:pt x="26274" y="6056"/>
                  <a:pt x="26146" y="5855"/>
                  <a:pt x="25989" y="5796"/>
                </a:cubicBezTo>
                <a:lnTo>
                  <a:pt x="25882" y="5796"/>
                </a:lnTo>
                <a:cubicBezTo>
                  <a:pt x="25802" y="5850"/>
                  <a:pt x="25749" y="5903"/>
                  <a:pt x="25695" y="5957"/>
                </a:cubicBezTo>
                <a:cubicBezTo>
                  <a:pt x="25240" y="6412"/>
                  <a:pt x="24678" y="6679"/>
                  <a:pt x="24143" y="7001"/>
                </a:cubicBezTo>
                <a:cubicBezTo>
                  <a:pt x="23894" y="7096"/>
                  <a:pt x="23618" y="7110"/>
                  <a:pt x="23344" y="7110"/>
                </a:cubicBezTo>
                <a:cubicBezTo>
                  <a:pt x="23235" y="7110"/>
                  <a:pt x="23126" y="7108"/>
                  <a:pt x="23018" y="7108"/>
                </a:cubicBezTo>
                <a:cubicBezTo>
                  <a:pt x="22867" y="7167"/>
                  <a:pt x="22718" y="7236"/>
                  <a:pt x="22570" y="7304"/>
                </a:cubicBezTo>
                <a:lnTo>
                  <a:pt x="22570" y="7304"/>
                </a:lnTo>
                <a:cubicBezTo>
                  <a:pt x="22586" y="7293"/>
                  <a:pt x="22602" y="7281"/>
                  <a:pt x="22617" y="7268"/>
                </a:cubicBezTo>
                <a:cubicBezTo>
                  <a:pt x="23045" y="6947"/>
                  <a:pt x="23607" y="6653"/>
                  <a:pt x="23286" y="5957"/>
                </a:cubicBezTo>
                <a:cubicBezTo>
                  <a:pt x="23206" y="5823"/>
                  <a:pt x="23018" y="5876"/>
                  <a:pt x="22938" y="5743"/>
                </a:cubicBezTo>
                <a:cubicBezTo>
                  <a:pt x="22938" y="5609"/>
                  <a:pt x="22992" y="5448"/>
                  <a:pt x="23152" y="5395"/>
                </a:cubicBezTo>
                <a:cubicBezTo>
                  <a:pt x="23313" y="5288"/>
                  <a:pt x="23420" y="5100"/>
                  <a:pt x="23607" y="4993"/>
                </a:cubicBezTo>
                <a:lnTo>
                  <a:pt x="23581" y="4993"/>
                </a:lnTo>
                <a:cubicBezTo>
                  <a:pt x="23661" y="4940"/>
                  <a:pt x="23714" y="4886"/>
                  <a:pt x="23768" y="4833"/>
                </a:cubicBezTo>
                <a:cubicBezTo>
                  <a:pt x="23821" y="4779"/>
                  <a:pt x="23875" y="4725"/>
                  <a:pt x="23928" y="4672"/>
                </a:cubicBezTo>
                <a:cubicBezTo>
                  <a:pt x="23982" y="4618"/>
                  <a:pt x="24036" y="4565"/>
                  <a:pt x="24062" y="4485"/>
                </a:cubicBezTo>
                <a:cubicBezTo>
                  <a:pt x="24062" y="4431"/>
                  <a:pt x="24062" y="4404"/>
                  <a:pt x="24089" y="4351"/>
                </a:cubicBezTo>
                <a:cubicBezTo>
                  <a:pt x="24169" y="4244"/>
                  <a:pt x="24169" y="4137"/>
                  <a:pt x="24062" y="4030"/>
                </a:cubicBezTo>
                <a:cubicBezTo>
                  <a:pt x="23661" y="4003"/>
                  <a:pt x="23473" y="3789"/>
                  <a:pt x="23420" y="3387"/>
                </a:cubicBezTo>
                <a:cubicBezTo>
                  <a:pt x="23160" y="3387"/>
                  <a:pt x="23025" y="3075"/>
                  <a:pt x="22758" y="3075"/>
                </a:cubicBezTo>
                <a:cubicBezTo>
                  <a:pt x="22723" y="3075"/>
                  <a:pt x="22685" y="3080"/>
                  <a:pt x="22644" y="3093"/>
                </a:cubicBezTo>
                <a:cubicBezTo>
                  <a:pt x="22644" y="3146"/>
                  <a:pt x="22644" y="3173"/>
                  <a:pt x="22644" y="3227"/>
                </a:cubicBezTo>
                <a:cubicBezTo>
                  <a:pt x="22641" y="3226"/>
                  <a:pt x="22638" y="3226"/>
                  <a:pt x="22636" y="3226"/>
                </a:cubicBezTo>
                <a:cubicBezTo>
                  <a:pt x="22567" y="3226"/>
                  <a:pt x="22584" y="3472"/>
                  <a:pt x="22501" y="3472"/>
                </a:cubicBezTo>
                <a:cubicBezTo>
                  <a:pt x="22469" y="3472"/>
                  <a:pt x="22422" y="3435"/>
                  <a:pt x="22349" y="3334"/>
                </a:cubicBezTo>
                <a:cubicBezTo>
                  <a:pt x="22328" y="3302"/>
                  <a:pt x="22286" y="3287"/>
                  <a:pt x="22237" y="3287"/>
                </a:cubicBezTo>
                <a:cubicBezTo>
                  <a:pt x="22160" y="3287"/>
                  <a:pt x="22066" y="3322"/>
                  <a:pt x="22001" y="3387"/>
                </a:cubicBezTo>
                <a:lnTo>
                  <a:pt x="21975" y="3387"/>
                </a:lnTo>
                <a:cubicBezTo>
                  <a:pt x="21921" y="3441"/>
                  <a:pt x="21868" y="3494"/>
                  <a:pt x="21841" y="3575"/>
                </a:cubicBezTo>
                <a:cubicBezTo>
                  <a:pt x="21841" y="3601"/>
                  <a:pt x="21841" y="3655"/>
                  <a:pt x="21841" y="3708"/>
                </a:cubicBezTo>
                <a:cubicBezTo>
                  <a:pt x="21653" y="3896"/>
                  <a:pt x="21868" y="4351"/>
                  <a:pt x="21573" y="4378"/>
                </a:cubicBezTo>
                <a:cubicBezTo>
                  <a:pt x="20997" y="4430"/>
                  <a:pt x="21343" y="5021"/>
                  <a:pt x="21283" y="5021"/>
                </a:cubicBezTo>
                <a:cubicBezTo>
                  <a:pt x="21282" y="5021"/>
                  <a:pt x="21280" y="5020"/>
                  <a:pt x="21279" y="5020"/>
                </a:cubicBezTo>
                <a:cubicBezTo>
                  <a:pt x="21208" y="5005"/>
                  <a:pt x="21151" y="4998"/>
                  <a:pt x="21104" y="4998"/>
                </a:cubicBezTo>
                <a:cubicBezTo>
                  <a:pt x="20742" y="4998"/>
                  <a:pt x="21026" y="5413"/>
                  <a:pt x="20931" y="5555"/>
                </a:cubicBezTo>
                <a:cubicBezTo>
                  <a:pt x="20848" y="5704"/>
                  <a:pt x="20791" y="5756"/>
                  <a:pt x="20749" y="5756"/>
                </a:cubicBezTo>
                <a:cubicBezTo>
                  <a:pt x="20653" y="5756"/>
                  <a:pt x="20630" y="5493"/>
                  <a:pt x="20556" y="5475"/>
                </a:cubicBezTo>
                <a:cubicBezTo>
                  <a:pt x="20529" y="5421"/>
                  <a:pt x="20529" y="5395"/>
                  <a:pt x="20529" y="5341"/>
                </a:cubicBezTo>
                <a:cubicBezTo>
                  <a:pt x="20502" y="5261"/>
                  <a:pt x="20449" y="5207"/>
                  <a:pt x="20369" y="5154"/>
                </a:cubicBezTo>
                <a:lnTo>
                  <a:pt x="20395" y="5154"/>
                </a:lnTo>
                <a:cubicBezTo>
                  <a:pt x="20342" y="5100"/>
                  <a:pt x="20288" y="5073"/>
                  <a:pt x="20235" y="5073"/>
                </a:cubicBezTo>
                <a:cubicBezTo>
                  <a:pt x="20181" y="5073"/>
                  <a:pt x="20128" y="5100"/>
                  <a:pt x="20074" y="5154"/>
                </a:cubicBezTo>
                <a:cubicBezTo>
                  <a:pt x="20021" y="5207"/>
                  <a:pt x="19967" y="5261"/>
                  <a:pt x="19914" y="5314"/>
                </a:cubicBezTo>
                <a:cubicBezTo>
                  <a:pt x="19807" y="5421"/>
                  <a:pt x="19807" y="5528"/>
                  <a:pt x="19914" y="5636"/>
                </a:cubicBezTo>
                <a:cubicBezTo>
                  <a:pt x="19914" y="5796"/>
                  <a:pt x="19914" y="5930"/>
                  <a:pt x="19914" y="6091"/>
                </a:cubicBezTo>
                <a:cubicBezTo>
                  <a:pt x="20128" y="6412"/>
                  <a:pt x="19807" y="6706"/>
                  <a:pt x="19833" y="6974"/>
                </a:cubicBezTo>
                <a:cubicBezTo>
                  <a:pt x="19807" y="6867"/>
                  <a:pt x="19887" y="6706"/>
                  <a:pt x="19726" y="6599"/>
                </a:cubicBezTo>
                <a:lnTo>
                  <a:pt x="19753" y="6599"/>
                </a:lnTo>
                <a:cubicBezTo>
                  <a:pt x="19702" y="6549"/>
                  <a:pt x="19652" y="6522"/>
                  <a:pt x="19601" y="6522"/>
                </a:cubicBezTo>
                <a:cubicBezTo>
                  <a:pt x="19545" y="6522"/>
                  <a:pt x="19488" y="6555"/>
                  <a:pt x="19432" y="6626"/>
                </a:cubicBezTo>
                <a:cubicBezTo>
                  <a:pt x="19432" y="6653"/>
                  <a:pt x="19432" y="6706"/>
                  <a:pt x="19432" y="6733"/>
                </a:cubicBezTo>
                <a:cubicBezTo>
                  <a:pt x="19244" y="7108"/>
                  <a:pt x="18923" y="7402"/>
                  <a:pt x="18950" y="7884"/>
                </a:cubicBezTo>
                <a:cubicBezTo>
                  <a:pt x="18897" y="7937"/>
                  <a:pt x="18843" y="7991"/>
                  <a:pt x="18789" y="8044"/>
                </a:cubicBezTo>
                <a:cubicBezTo>
                  <a:pt x="18736" y="8098"/>
                  <a:pt x="18682" y="8125"/>
                  <a:pt x="18629" y="8178"/>
                </a:cubicBezTo>
                <a:cubicBezTo>
                  <a:pt x="18575" y="8205"/>
                  <a:pt x="18522" y="8205"/>
                  <a:pt x="18495" y="8205"/>
                </a:cubicBezTo>
                <a:cubicBezTo>
                  <a:pt x="18388" y="8285"/>
                  <a:pt x="18227" y="8259"/>
                  <a:pt x="18147" y="8366"/>
                </a:cubicBezTo>
                <a:lnTo>
                  <a:pt x="17987" y="8366"/>
                </a:lnTo>
                <a:cubicBezTo>
                  <a:pt x="17901" y="8432"/>
                  <a:pt x="17805" y="8448"/>
                  <a:pt x="17706" y="8448"/>
                </a:cubicBezTo>
                <a:cubicBezTo>
                  <a:pt x="17617" y="8448"/>
                  <a:pt x="17524" y="8435"/>
                  <a:pt x="17435" y="8435"/>
                </a:cubicBezTo>
                <a:cubicBezTo>
                  <a:pt x="17346" y="8435"/>
                  <a:pt x="17261" y="8448"/>
                  <a:pt x="17184" y="8499"/>
                </a:cubicBezTo>
                <a:cubicBezTo>
                  <a:pt x="17076" y="8526"/>
                  <a:pt x="16969" y="8526"/>
                  <a:pt x="16862" y="8526"/>
                </a:cubicBezTo>
                <a:cubicBezTo>
                  <a:pt x="16795" y="8584"/>
                  <a:pt x="16716" y="8597"/>
                  <a:pt x="16635" y="8597"/>
                </a:cubicBezTo>
                <a:cubicBezTo>
                  <a:pt x="16573" y="8597"/>
                  <a:pt x="16509" y="8589"/>
                  <a:pt x="16447" y="8589"/>
                </a:cubicBezTo>
                <a:cubicBezTo>
                  <a:pt x="16366" y="8589"/>
                  <a:pt x="16288" y="8602"/>
                  <a:pt x="16220" y="8660"/>
                </a:cubicBezTo>
                <a:cubicBezTo>
                  <a:pt x="16113" y="8660"/>
                  <a:pt x="16006" y="8687"/>
                  <a:pt x="15899" y="8687"/>
                </a:cubicBezTo>
                <a:cubicBezTo>
                  <a:pt x="15769" y="8701"/>
                  <a:pt x="15623" y="8778"/>
                  <a:pt x="15499" y="8778"/>
                </a:cubicBezTo>
                <a:cubicBezTo>
                  <a:pt x="15394" y="8778"/>
                  <a:pt x="15306" y="8723"/>
                  <a:pt x="15256" y="8526"/>
                </a:cubicBezTo>
                <a:cubicBezTo>
                  <a:pt x="15337" y="8419"/>
                  <a:pt x="15471" y="8446"/>
                  <a:pt x="15578" y="8366"/>
                </a:cubicBezTo>
                <a:cubicBezTo>
                  <a:pt x="15604" y="8339"/>
                  <a:pt x="15658" y="8339"/>
                  <a:pt x="15711" y="8339"/>
                </a:cubicBezTo>
                <a:cubicBezTo>
                  <a:pt x="15818" y="8259"/>
                  <a:pt x="15952" y="8285"/>
                  <a:pt x="16059" y="8178"/>
                </a:cubicBezTo>
                <a:lnTo>
                  <a:pt x="16033" y="8178"/>
                </a:lnTo>
                <a:cubicBezTo>
                  <a:pt x="16140" y="8098"/>
                  <a:pt x="16274" y="8125"/>
                  <a:pt x="16381" y="8018"/>
                </a:cubicBezTo>
                <a:cubicBezTo>
                  <a:pt x="16461" y="7937"/>
                  <a:pt x="16595" y="7964"/>
                  <a:pt x="16702" y="7857"/>
                </a:cubicBezTo>
                <a:cubicBezTo>
                  <a:pt x="16782" y="7777"/>
                  <a:pt x="16916" y="7804"/>
                  <a:pt x="17023" y="7696"/>
                </a:cubicBezTo>
                <a:lnTo>
                  <a:pt x="16996" y="7696"/>
                </a:lnTo>
                <a:cubicBezTo>
                  <a:pt x="17050" y="7670"/>
                  <a:pt x="17130" y="7589"/>
                  <a:pt x="17157" y="7536"/>
                </a:cubicBezTo>
                <a:cubicBezTo>
                  <a:pt x="17210" y="7482"/>
                  <a:pt x="17264" y="7429"/>
                  <a:pt x="17317" y="7375"/>
                </a:cubicBezTo>
                <a:cubicBezTo>
                  <a:pt x="17451" y="7215"/>
                  <a:pt x="17451" y="7054"/>
                  <a:pt x="17317" y="6920"/>
                </a:cubicBezTo>
                <a:cubicBezTo>
                  <a:pt x="17291" y="6867"/>
                  <a:pt x="17237" y="6813"/>
                  <a:pt x="17184" y="6786"/>
                </a:cubicBezTo>
                <a:cubicBezTo>
                  <a:pt x="16729" y="6679"/>
                  <a:pt x="17050" y="6546"/>
                  <a:pt x="17130" y="6412"/>
                </a:cubicBezTo>
                <a:cubicBezTo>
                  <a:pt x="17264" y="6198"/>
                  <a:pt x="17237" y="5903"/>
                  <a:pt x="17478" y="5769"/>
                </a:cubicBezTo>
                <a:cubicBezTo>
                  <a:pt x="17531" y="5743"/>
                  <a:pt x="17585" y="5689"/>
                  <a:pt x="17639" y="5609"/>
                </a:cubicBezTo>
                <a:cubicBezTo>
                  <a:pt x="17746" y="5528"/>
                  <a:pt x="17879" y="5555"/>
                  <a:pt x="17960" y="5448"/>
                </a:cubicBezTo>
                <a:cubicBezTo>
                  <a:pt x="18013" y="5421"/>
                  <a:pt x="18067" y="5368"/>
                  <a:pt x="18120" y="5314"/>
                </a:cubicBezTo>
                <a:cubicBezTo>
                  <a:pt x="18227" y="5207"/>
                  <a:pt x="18361" y="5234"/>
                  <a:pt x="18442" y="5127"/>
                </a:cubicBezTo>
                <a:cubicBezTo>
                  <a:pt x="18522" y="5073"/>
                  <a:pt x="18575" y="5020"/>
                  <a:pt x="18602" y="4940"/>
                </a:cubicBezTo>
                <a:cubicBezTo>
                  <a:pt x="18602" y="4913"/>
                  <a:pt x="18602" y="4859"/>
                  <a:pt x="18629" y="4806"/>
                </a:cubicBezTo>
                <a:cubicBezTo>
                  <a:pt x="18709" y="4699"/>
                  <a:pt x="18709" y="4592"/>
                  <a:pt x="18602" y="4511"/>
                </a:cubicBezTo>
                <a:cubicBezTo>
                  <a:pt x="18564" y="4434"/>
                  <a:pt x="18496" y="4415"/>
                  <a:pt x="18419" y="4415"/>
                </a:cubicBezTo>
                <a:cubicBezTo>
                  <a:pt x="18341" y="4415"/>
                  <a:pt x="18254" y="4435"/>
                  <a:pt x="18176" y="4435"/>
                </a:cubicBezTo>
                <a:cubicBezTo>
                  <a:pt x="18063" y="4435"/>
                  <a:pt x="17971" y="4393"/>
                  <a:pt x="17960" y="4190"/>
                </a:cubicBezTo>
                <a:cubicBezTo>
                  <a:pt x="18013" y="4137"/>
                  <a:pt x="18067" y="4056"/>
                  <a:pt x="18120" y="4003"/>
                </a:cubicBezTo>
                <a:lnTo>
                  <a:pt x="18120" y="4030"/>
                </a:lnTo>
                <a:cubicBezTo>
                  <a:pt x="18174" y="3815"/>
                  <a:pt x="18120" y="3548"/>
                  <a:pt x="18334" y="3387"/>
                </a:cubicBezTo>
                <a:cubicBezTo>
                  <a:pt x="18361" y="3334"/>
                  <a:pt x="18388" y="3280"/>
                  <a:pt x="18388" y="3200"/>
                </a:cubicBezTo>
                <a:cubicBezTo>
                  <a:pt x="18388" y="3039"/>
                  <a:pt x="18334" y="2879"/>
                  <a:pt x="18442" y="2745"/>
                </a:cubicBezTo>
                <a:cubicBezTo>
                  <a:pt x="18495" y="2691"/>
                  <a:pt x="18549" y="2638"/>
                  <a:pt x="18602" y="2557"/>
                </a:cubicBezTo>
                <a:lnTo>
                  <a:pt x="18602" y="2584"/>
                </a:lnTo>
                <a:cubicBezTo>
                  <a:pt x="18709" y="2504"/>
                  <a:pt x="18656" y="2343"/>
                  <a:pt x="18763" y="2263"/>
                </a:cubicBezTo>
                <a:cubicBezTo>
                  <a:pt x="18816" y="2210"/>
                  <a:pt x="18870" y="2156"/>
                  <a:pt x="18923" y="2102"/>
                </a:cubicBezTo>
                <a:cubicBezTo>
                  <a:pt x="19030" y="1888"/>
                  <a:pt x="19057" y="1674"/>
                  <a:pt x="18923" y="1460"/>
                </a:cubicBezTo>
                <a:cubicBezTo>
                  <a:pt x="18495" y="1353"/>
                  <a:pt x="18334" y="1032"/>
                  <a:pt x="18281" y="657"/>
                </a:cubicBezTo>
                <a:cubicBezTo>
                  <a:pt x="18227" y="604"/>
                  <a:pt x="18174" y="550"/>
                  <a:pt x="18120" y="497"/>
                </a:cubicBezTo>
                <a:cubicBezTo>
                  <a:pt x="18040" y="282"/>
                  <a:pt x="17799" y="282"/>
                  <a:pt x="17639" y="175"/>
                </a:cubicBezTo>
                <a:cubicBezTo>
                  <a:pt x="17573" y="88"/>
                  <a:pt x="17507" y="0"/>
                  <a:pt x="17413" y="0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-250" y="2533363"/>
            <a:ext cx="990761" cy="62627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825" y="4773298"/>
            <a:ext cx="1437900" cy="62627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>
              <a:alpha val="56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2"/>
          <p:cNvPicPr preferRelativeResize="0"/>
          <p:nvPr/>
        </p:nvPicPr>
        <p:blipFill rotWithShape="1">
          <a:blip r:embed="rId2">
            <a:alphaModFix/>
          </a:blip>
          <a:srcRect b="55818" l="551" r="1052" t="0"/>
          <a:stretch/>
        </p:blipFill>
        <p:spPr>
          <a:xfrm>
            <a:off x="50" y="5600700"/>
            <a:ext cx="9144248" cy="12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"/>
          <p:cNvSpPr/>
          <p:nvPr/>
        </p:nvSpPr>
        <p:spPr>
          <a:xfrm>
            <a:off x="2200425" y="5631435"/>
            <a:ext cx="1140340" cy="1226573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3412226" y="5731500"/>
            <a:ext cx="1218325" cy="1115675"/>
            <a:chOff x="2654374" y="4247162"/>
            <a:chExt cx="669851" cy="613413"/>
          </a:xfrm>
        </p:grpSpPr>
        <p:sp>
          <p:nvSpPr>
            <p:cNvPr id="39" name="Google Shape;39;p2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 flipH="1">
            <a:off x="-8652" y="6014238"/>
            <a:ext cx="990754" cy="833864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2 1">
  <p:cSld name="SECTION_HEADER_1_1_1_2_2">
    <p:bg>
      <p:bgPr>
        <a:solidFill>
          <a:srgbClr val="C6DDFA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1"/>
          <p:cNvPicPr preferRelativeResize="0"/>
          <p:nvPr/>
        </p:nvPicPr>
        <p:blipFill rotWithShape="1">
          <a:blip r:embed="rId2">
            <a:alphaModFix amt="83000"/>
          </a:blip>
          <a:srcRect b="59190" l="551" r="1052" t="0"/>
          <a:stretch/>
        </p:blipFill>
        <p:spPr>
          <a:xfrm flipH="1">
            <a:off x="-21548" y="5683950"/>
            <a:ext cx="9144248" cy="117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/>
          <p:nvPr/>
        </p:nvSpPr>
        <p:spPr>
          <a:xfrm>
            <a:off x="68830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183725" y="54952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701425" y="1345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177265" y="4433448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411622" y="4705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02800" y="14460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74091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474997" y="280444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58556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7482076" y="6188850"/>
            <a:ext cx="305328" cy="30530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6312777" y="445889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6273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4452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1476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2876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26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1541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1541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4026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6799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4246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5246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259222" y="3943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1"/>
          <p:cNvSpPr/>
          <p:nvPr/>
        </p:nvSpPr>
        <p:spPr>
          <a:xfrm>
            <a:off x="7332925" y="0"/>
            <a:ext cx="1817700" cy="6858000"/>
          </a:xfrm>
          <a:prstGeom prst="rect">
            <a:avLst/>
          </a:prstGeom>
          <a:solidFill>
            <a:srgbClr val="5D44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4167325" y="4826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4331125" y="523300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5933275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7332925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5998140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1"/>
          <p:cNvSpPr/>
          <p:nvPr/>
        </p:nvSpPr>
        <p:spPr>
          <a:xfrm>
            <a:off x="5139124" y="59722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5998147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4596199" y="3151678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-162462" y="2091126"/>
            <a:ext cx="913319" cy="397793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11"/>
          <p:cNvPicPr preferRelativeResize="0"/>
          <p:nvPr/>
        </p:nvPicPr>
        <p:blipFill rotWithShape="1">
          <a:blip r:embed="rId3">
            <a:alphaModFix/>
          </a:blip>
          <a:srcRect b="0" l="53893" r="0" t="0"/>
          <a:stretch/>
        </p:blipFill>
        <p:spPr>
          <a:xfrm>
            <a:off x="207600" y="6317775"/>
            <a:ext cx="1022200" cy="3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1"/>
          <p:cNvPicPr preferRelativeResize="0"/>
          <p:nvPr/>
        </p:nvPicPr>
        <p:blipFill rotWithShape="1">
          <a:blip r:embed="rId4">
            <a:alphaModFix/>
          </a:blip>
          <a:srcRect b="5710" l="0" r="3938" t="-5710"/>
          <a:stretch/>
        </p:blipFill>
        <p:spPr>
          <a:xfrm>
            <a:off x="5400950" y="3687940"/>
            <a:ext cx="3743049" cy="317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31128">
            <a:off x="7103340" y="3201267"/>
            <a:ext cx="980672" cy="48067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1"/>
          <p:cNvSpPr/>
          <p:nvPr/>
        </p:nvSpPr>
        <p:spPr>
          <a:xfrm>
            <a:off x="259225" y="843675"/>
            <a:ext cx="5019600" cy="5405400"/>
          </a:xfrm>
          <a:prstGeom prst="roundRect">
            <a:avLst>
              <a:gd fmla="val 932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1"/>
          <p:cNvSpPr txBox="1"/>
          <p:nvPr>
            <p:ph type="title"/>
          </p:nvPr>
        </p:nvSpPr>
        <p:spPr>
          <a:xfrm>
            <a:off x="332829" y="1011025"/>
            <a:ext cx="48966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5" name="Google Shape;365;p11"/>
          <p:cNvSpPr txBox="1"/>
          <p:nvPr>
            <p:ph idx="2" type="title"/>
          </p:nvPr>
        </p:nvSpPr>
        <p:spPr>
          <a:xfrm>
            <a:off x="396599" y="279125"/>
            <a:ext cx="48126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49A"/>
              </a:buClr>
              <a:buSzPts val="2800"/>
              <a:buFont typeface="Lato"/>
              <a:buNone/>
              <a:defRPr b="1">
                <a:solidFill>
                  <a:srgbClr val="5D449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3">
  <p:cSld name="SECTION_HEADER_1_1_1_2_1">
    <p:bg>
      <p:bgPr>
        <a:solidFill>
          <a:srgbClr val="83A3CA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"/>
          <p:cNvPicPr preferRelativeResize="0"/>
          <p:nvPr/>
        </p:nvPicPr>
        <p:blipFill rotWithShape="1">
          <a:blip r:embed="rId2">
            <a:alphaModFix amt="83000"/>
          </a:blip>
          <a:srcRect b="59190" l="551" r="1052" t="0"/>
          <a:stretch/>
        </p:blipFill>
        <p:spPr>
          <a:xfrm flipH="1">
            <a:off x="-21548" y="5683950"/>
            <a:ext cx="9144248" cy="117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2"/>
          <p:cNvSpPr/>
          <p:nvPr/>
        </p:nvSpPr>
        <p:spPr>
          <a:xfrm>
            <a:off x="68830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2"/>
          <p:cNvSpPr/>
          <p:nvPr/>
        </p:nvSpPr>
        <p:spPr>
          <a:xfrm>
            <a:off x="183725" y="54952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2"/>
          <p:cNvSpPr/>
          <p:nvPr/>
        </p:nvSpPr>
        <p:spPr>
          <a:xfrm>
            <a:off x="8701425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2"/>
          <p:cNvSpPr/>
          <p:nvPr/>
        </p:nvSpPr>
        <p:spPr>
          <a:xfrm>
            <a:off x="8701425" y="1345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2"/>
          <p:cNvSpPr/>
          <p:nvPr/>
        </p:nvSpPr>
        <p:spPr>
          <a:xfrm>
            <a:off x="177265" y="4433448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2"/>
          <p:cNvSpPr/>
          <p:nvPr/>
        </p:nvSpPr>
        <p:spPr>
          <a:xfrm>
            <a:off x="411622" y="4705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2"/>
          <p:cNvSpPr/>
          <p:nvPr/>
        </p:nvSpPr>
        <p:spPr>
          <a:xfrm>
            <a:off x="102800" y="14460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2"/>
          <p:cNvSpPr/>
          <p:nvPr/>
        </p:nvSpPr>
        <p:spPr>
          <a:xfrm>
            <a:off x="74091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2"/>
          <p:cNvSpPr/>
          <p:nvPr/>
        </p:nvSpPr>
        <p:spPr>
          <a:xfrm>
            <a:off x="474997" y="280444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2"/>
          <p:cNvSpPr/>
          <p:nvPr/>
        </p:nvSpPr>
        <p:spPr>
          <a:xfrm>
            <a:off x="58556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2"/>
          <p:cNvSpPr/>
          <p:nvPr/>
        </p:nvSpPr>
        <p:spPr>
          <a:xfrm>
            <a:off x="8245229" y="4381500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2"/>
          <p:cNvSpPr/>
          <p:nvPr/>
        </p:nvSpPr>
        <p:spPr>
          <a:xfrm>
            <a:off x="7482076" y="6188850"/>
            <a:ext cx="305328" cy="30530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2"/>
          <p:cNvSpPr/>
          <p:nvPr/>
        </p:nvSpPr>
        <p:spPr>
          <a:xfrm>
            <a:off x="2067600" y="5683951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2"/>
          <p:cNvSpPr/>
          <p:nvPr/>
        </p:nvSpPr>
        <p:spPr>
          <a:xfrm>
            <a:off x="6312777" y="445889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2"/>
          <p:cNvSpPr/>
          <p:nvPr/>
        </p:nvSpPr>
        <p:spPr>
          <a:xfrm flipH="1" rot="1454688">
            <a:off x="8037519" y="275013"/>
            <a:ext cx="1236894" cy="730579"/>
          </a:xfrm>
          <a:custGeom>
            <a:rect b="b" l="l" r="r" t="t"/>
            <a:pathLst>
              <a:path extrusionOk="0" h="18514" w="31343">
                <a:moveTo>
                  <a:pt x="15538" y="4987"/>
                </a:moveTo>
                <a:cubicBezTo>
                  <a:pt x="15574" y="5060"/>
                  <a:pt x="15614" y="5134"/>
                  <a:pt x="15658" y="5207"/>
                </a:cubicBezTo>
                <a:cubicBezTo>
                  <a:pt x="15607" y="5141"/>
                  <a:pt x="15571" y="5063"/>
                  <a:pt x="15538" y="4987"/>
                </a:cubicBezTo>
                <a:close/>
                <a:moveTo>
                  <a:pt x="22059" y="7514"/>
                </a:moveTo>
                <a:lnTo>
                  <a:pt x="22059" y="7514"/>
                </a:lnTo>
                <a:cubicBezTo>
                  <a:pt x="21914" y="7560"/>
                  <a:pt x="21770" y="7589"/>
                  <a:pt x="21627" y="7589"/>
                </a:cubicBezTo>
                <a:cubicBezTo>
                  <a:pt x="21756" y="7566"/>
                  <a:pt x="21906" y="7547"/>
                  <a:pt x="22059" y="7514"/>
                </a:cubicBezTo>
                <a:close/>
                <a:moveTo>
                  <a:pt x="23491" y="8564"/>
                </a:moveTo>
                <a:lnTo>
                  <a:pt x="23491" y="8564"/>
                </a:lnTo>
                <a:cubicBezTo>
                  <a:pt x="23330" y="8587"/>
                  <a:pt x="23169" y="8652"/>
                  <a:pt x="23018" y="8687"/>
                </a:cubicBezTo>
                <a:cubicBezTo>
                  <a:pt x="23157" y="8586"/>
                  <a:pt x="23319" y="8568"/>
                  <a:pt x="23491" y="8564"/>
                </a:cubicBezTo>
                <a:close/>
                <a:moveTo>
                  <a:pt x="17639" y="9972"/>
                </a:moveTo>
                <a:lnTo>
                  <a:pt x="17639" y="9972"/>
                </a:lnTo>
                <a:cubicBezTo>
                  <a:pt x="17640" y="9976"/>
                  <a:pt x="17642" y="9981"/>
                  <a:pt x="17644" y="9986"/>
                </a:cubicBezTo>
                <a:lnTo>
                  <a:pt x="17644" y="9986"/>
                </a:lnTo>
                <a:cubicBezTo>
                  <a:pt x="17651" y="9990"/>
                  <a:pt x="17658" y="9994"/>
                  <a:pt x="17665" y="9998"/>
                </a:cubicBezTo>
                <a:lnTo>
                  <a:pt x="17639" y="9972"/>
                </a:lnTo>
                <a:close/>
                <a:moveTo>
                  <a:pt x="25615" y="11631"/>
                </a:moveTo>
                <a:cubicBezTo>
                  <a:pt x="25615" y="11661"/>
                  <a:pt x="25612" y="11693"/>
                  <a:pt x="25609" y="11725"/>
                </a:cubicBezTo>
                <a:lnTo>
                  <a:pt x="25609" y="11725"/>
                </a:lnTo>
                <a:cubicBezTo>
                  <a:pt x="25608" y="11693"/>
                  <a:pt x="25609" y="11661"/>
                  <a:pt x="25615" y="11631"/>
                </a:cubicBezTo>
                <a:close/>
                <a:moveTo>
                  <a:pt x="12580" y="15994"/>
                </a:moveTo>
                <a:lnTo>
                  <a:pt x="12580" y="15994"/>
                </a:lnTo>
                <a:cubicBezTo>
                  <a:pt x="12582" y="16008"/>
                  <a:pt x="12583" y="16023"/>
                  <a:pt x="12584" y="16037"/>
                </a:cubicBezTo>
                <a:lnTo>
                  <a:pt x="12584" y="16037"/>
                </a:lnTo>
                <a:cubicBezTo>
                  <a:pt x="12583" y="16023"/>
                  <a:pt x="12582" y="16009"/>
                  <a:pt x="12580" y="15994"/>
                </a:cubicBezTo>
                <a:close/>
                <a:moveTo>
                  <a:pt x="17413" y="0"/>
                </a:moveTo>
                <a:cubicBezTo>
                  <a:pt x="17391" y="0"/>
                  <a:pt x="17369" y="5"/>
                  <a:pt x="17344" y="15"/>
                </a:cubicBezTo>
                <a:cubicBezTo>
                  <a:pt x="17210" y="95"/>
                  <a:pt x="17210" y="229"/>
                  <a:pt x="17317" y="336"/>
                </a:cubicBezTo>
                <a:cubicBezTo>
                  <a:pt x="17103" y="577"/>
                  <a:pt x="17237" y="1032"/>
                  <a:pt x="16836" y="1139"/>
                </a:cubicBezTo>
                <a:cubicBezTo>
                  <a:pt x="16729" y="1072"/>
                  <a:pt x="16621" y="1039"/>
                  <a:pt x="16514" y="1039"/>
                </a:cubicBezTo>
                <a:cubicBezTo>
                  <a:pt x="16407" y="1039"/>
                  <a:pt x="16300" y="1072"/>
                  <a:pt x="16193" y="1139"/>
                </a:cubicBezTo>
                <a:cubicBezTo>
                  <a:pt x="16086" y="1246"/>
                  <a:pt x="16086" y="1353"/>
                  <a:pt x="16193" y="1460"/>
                </a:cubicBezTo>
                <a:cubicBezTo>
                  <a:pt x="16274" y="1540"/>
                  <a:pt x="16247" y="1674"/>
                  <a:pt x="16354" y="1781"/>
                </a:cubicBezTo>
                <a:cubicBezTo>
                  <a:pt x="16488" y="1915"/>
                  <a:pt x="16354" y="2129"/>
                  <a:pt x="16514" y="2263"/>
                </a:cubicBezTo>
                <a:cubicBezTo>
                  <a:pt x="16702" y="2611"/>
                  <a:pt x="16488" y="2932"/>
                  <a:pt x="16381" y="3280"/>
                </a:cubicBezTo>
                <a:cubicBezTo>
                  <a:pt x="16300" y="3494"/>
                  <a:pt x="16381" y="3735"/>
                  <a:pt x="16300" y="3976"/>
                </a:cubicBezTo>
                <a:cubicBezTo>
                  <a:pt x="16140" y="3468"/>
                  <a:pt x="15952" y="3039"/>
                  <a:pt x="15390" y="2905"/>
                </a:cubicBezTo>
                <a:cubicBezTo>
                  <a:pt x="15333" y="2848"/>
                  <a:pt x="15275" y="2821"/>
                  <a:pt x="15218" y="2821"/>
                </a:cubicBezTo>
                <a:cubicBezTo>
                  <a:pt x="15168" y="2821"/>
                  <a:pt x="15119" y="2841"/>
                  <a:pt x="15069" y="2879"/>
                </a:cubicBezTo>
                <a:cubicBezTo>
                  <a:pt x="15016" y="2959"/>
                  <a:pt x="14962" y="3012"/>
                  <a:pt x="14908" y="3066"/>
                </a:cubicBezTo>
                <a:lnTo>
                  <a:pt x="14908" y="3039"/>
                </a:lnTo>
                <a:cubicBezTo>
                  <a:pt x="14801" y="3146"/>
                  <a:pt x="14801" y="3253"/>
                  <a:pt x="14908" y="3360"/>
                </a:cubicBezTo>
                <a:cubicBezTo>
                  <a:pt x="14989" y="3468"/>
                  <a:pt x="14962" y="3601"/>
                  <a:pt x="15069" y="3682"/>
                </a:cubicBezTo>
                <a:cubicBezTo>
                  <a:pt x="15176" y="3789"/>
                  <a:pt x="15123" y="3923"/>
                  <a:pt x="15230" y="4003"/>
                </a:cubicBezTo>
                <a:lnTo>
                  <a:pt x="15230" y="4030"/>
                </a:lnTo>
                <a:cubicBezTo>
                  <a:pt x="15286" y="4291"/>
                  <a:pt x="15355" y="4565"/>
                  <a:pt x="15473" y="4843"/>
                </a:cubicBezTo>
                <a:lnTo>
                  <a:pt x="15473" y="4843"/>
                </a:lnTo>
                <a:cubicBezTo>
                  <a:pt x="15416" y="4735"/>
                  <a:pt x="15343" y="4654"/>
                  <a:pt x="15199" y="4654"/>
                </a:cubicBezTo>
                <a:cubicBezTo>
                  <a:pt x="15161" y="4654"/>
                  <a:pt x="15118" y="4660"/>
                  <a:pt x="15069" y="4672"/>
                </a:cubicBezTo>
                <a:cubicBezTo>
                  <a:pt x="14962" y="4779"/>
                  <a:pt x="14962" y="4859"/>
                  <a:pt x="15069" y="4966"/>
                </a:cubicBezTo>
                <a:cubicBezTo>
                  <a:pt x="15203" y="5261"/>
                  <a:pt x="15176" y="5582"/>
                  <a:pt x="15310" y="5823"/>
                </a:cubicBezTo>
                <a:cubicBezTo>
                  <a:pt x="15240" y="5730"/>
                  <a:pt x="15211" y="5455"/>
                  <a:pt x="15028" y="5455"/>
                </a:cubicBezTo>
                <a:cubicBezTo>
                  <a:pt x="15001" y="5455"/>
                  <a:pt x="14970" y="5461"/>
                  <a:pt x="14935" y="5475"/>
                </a:cubicBezTo>
                <a:cubicBezTo>
                  <a:pt x="14673" y="5570"/>
                  <a:pt x="14708" y="5815"/>
                  <a:pt x="14757" y="5961"/>
                </a:cubicBezTo>
                <a:lnTo>
                  <a:pt x="14757" y="5961"/>
                </a:lnTo>
                <a:cubicBezTo>
                  <a:pt x="14708" y="5858"/>
                  <a:pt x="14587" y="5727"/>
                  <a:pt x="14427" y="5636"/>
                </a:cubicBezTo>
                <a:cubicBezTo>
                  <a:pt x="14373" y="5555"/>
                  <a:pt x="14320" y="5502"/>
                  <a:pt x="14266" y="5475"/>
                </a:cubicBezTo>
                <a:cubicBezTo>
                  <a:pt x="14213" y="5395"/>
                  <a:pt x="14159" y="5341"/>
                  <a:pt x="14105" y="5314"/>
                </a:cubicBezTo>
                <a:cubicBezTo>
                  <a:pt x="14052" y="5234"/>
                  <a:pt x="13998" y="5181"/>
                  <a:pt x="13945" y="5154"/>
                </a:cubicBezTo>
                <a:cubicBezTo>
                  <a:pt x="13891" y="5073"/>
                  <a:pt x="13838" y="5020"/>
                  <a:pt x="13758" y="4993"/>
                </a:cubicBezTo>
                <a:lnTo>
                  <a:pt x="13490" y="4993"/>
                </a:lnTo>
                <a:cubicBezTo>
                  <a:pt x="13410" y="5020"/>
                  <a:pt x="13356" y="5073"/>
                  <a:pt x="13303" y="5154"/>
                </a:cubicBezTo>
                <a:lnTo>
                  <a:pt x="13303" y="5127"/>
                </a:lnTo>
                <a:cubicBezTo>
                  <a:pt x="13195" y="5234"/>
                  <a:pt x="13195" y="5341"/>
                  <a:pt x="13303" y="5448"/>
                </a:cubicBezTo>
                <a:cubicBezTo>
                  <a:pt x="13410" y="5555"/>
                  <a:pt x="13356" y="5689"/>
                  <a:pt x="13463" y="5769"/>
                </a:cubicBezTo>
                <a:cubicBezTo>
                  <a:pt x="13570" y="5850"/>
                  <a:pt x="13543" y="6010"/>
                  <a:pt x="13624" y="6091"/>
                </a:cubicBezTo>
                <a:cubicBezTo>
                  <a:pt x="13731" y="6171"/>
                  <a:pt x="13704" y="6331"/>
                  <a:pt x="13811" y="6412"/>
                </a:cubicBezTo>
                <a:lnTo>
                  <a:pt x="13784" y="6412"/>
                </a:lnTo>
                <a:cubicBezTo>
                  <a:pt x="13891" y="6572"/>
                  <a:pt x="13891" y="6760"/>
                  <a:pt x="13945" y="6947"/>
                </a:cubicBezTo>
                <a:cubicBezTo>
                  <a:pt x="13972" y="7081"/>
                  <a:pt x="14025" y="7188"/>
                  <a:pt x="14052" y="7295"/>
                </a:cubicBezTo>
                <a:cubicBezTo>
                  <a:pt x="14105" y="7402"/>
                  <a:pt x="14132" y="7482"/>
                  <a:pt x="14186" y="7563"/>
                </a:cubicBezTo>
                <a:cubicBezTo>
                  <a:pt x="14186" y="7563"/>
                  <a:pt x="14159" y="7589"/>
                  <a:pt x="14159" y="7589"/>
                </a:cubicBezTo>
                <a:cubicBezTo>
                  <a:pt x="14132" y="7509"/>
                  <a:pt x="14079" y="7482"/>
                  <a:pt x="13998" y="7482"/>
                </a:cubicBezTo>
                <a:cubicBezTo>
                  <a:pt x="13624" y="7643"/>
                  <a:pt x="13784" y="8151"/>
                  <a:pt x="13463" y="8339"/>
                </a:cubicBezTo>
                <a:cubicBezTo>
                  <a:pt x="13410" y="8392"/>
                  <a:pt x="13356" y="8446"/>
                  <a:pt x="13329" y="8526"/>
                </a:cubicBezTo>
                <a:lnTo>
                  <a:pt x="13329" y="8499"/>
                </a:lnTo>
                <a:cubicBezTo>
                  <a:pt x="13249" y="8553"/>
                  <a:pt x="13195" y="8607"/>
                  <a:pt x="13142" y="8660"/>
                </a:cubicBezTo>
                <a:cubicBezTo>
                  <a:pt x="13062" y="8767"/>
                  <a:pt x="12901" y="8714"/>
                  <a:pt x="12821" y="8821"/>
                </a:cubicBezTo>
                <a:lnTo>
                  <a:pt x="12848" y="8821"/>
                </a:lnTo>
                <a:cubicBezTo>
                  <a:pt x="12767" y="8874"/>
                  <a:pt x="12714" y="8928"/>
                  <a:pt x="12660" y="8981"/>
                </a:cubicBezTo>
                <a:lnTo>
                  <a:pt x="12526" y="8981"/>
                </a:lnTo>
                <a:cubicBezTo>
                  <a:pt x="12473" y="9035"/>
                  <a:pt x="12392" y="9088"/>
                  <a:pt x="12339" y="9142"/>
                </a:cubicBezTo>
                <a:cubicBezTo>
                  <a:pt x="12259" y="9249"/>
                  <a:pt x="12125" y="9195"/>
                  <a:pt x="12018" y="9302"/>
                </a:cubicBezTo>
                <a:lnTo>
                  <a:pt x="11723" y="9302"/>
                </a:lnTo>
                <a:cubicBezTo>
                  <a:pt x="11634" y="9372"/>
                  <a:pt x="11534" y="9386"/>
                  <a:pt x="11429" y="9386"/>
                </a:cubicBezTo>
                <a:cubicBezTo>
                  <a:pt x="11356" y="9386"/>
                  <a:pt x="11281" y="9379"/>
                  <a:pt x="11207" y="9379"/>
                </a:cubicBezTo>
                <a:cubicBezTo>
                  <a:pt x="11100" y="9379"/>
                  <a:pt x="10993" y="9394"/>
                  <a:pt x="10894" y="9463"/>
                </a:cubicBezTo>
                <a:lnTo>
                  <a:pt x="10599" y="9463"/>
                </a:lnTo>
                <a:cubicBezTo>
                  <a:pt x="10510" y="9532"/>
                  <a:pt x="10409" y="9547"/>
                  <a:pt x="10305" y="9547"/>
                </a:cubicBezTo>
                <a:cubicBezTo>
                  <a:pt x="10232" y="9547"/>
                  <a:pt x="10157" y="9540"/>
                  <a:pt x="10083" y="9540"/>
                </a:cubicBezTo>
                <a:cubicBezTo>
                  <a:pt x="9975" y="9540"/>
                  <a:pt x="9869" y="9554"/>
                  <a:pt x="9769" y="9624"/>
                </a:cubicBezTo>
                <a:lnTo>
                  <a:pt x="9636" y="9624"/>
                </a:lnTo>
                <a:cubicBezTo>
                  <a:pt x="9546" y="9693"/>
                  <a:pt x="9446" y="9707"/>
                  <a:pt x="9341" y="9707"/>
                </a:cubicBezTo>
                <a:cubicBezTo>
                  <a:pt x="9268" y="9707"/>
                  <a:pt x="9194" y="9700"/>
                  <a:pt x="9119" y="9700"/>
                </a:cubicBezTo>
                <a:cubicBezTo>
                  <a:pt x="9012" y="9700"/>
                  <a:pt x="8905" y="9715"/>
                  <a:pt x="8806" y="9784"/>
                </a:cubicBezTo>
                <a:lnTo>
                  <a:pt x="8672" y="9784"/>
                </a:lnTo>
                <a:cubicBezTo>
                  <a:pt x="8583" y="9854"/>
                  <a:pt x="8482" y="9868"/>
                  <a:pt x="8378" y="9868"/>
                </a:cubicBezTo>
                <a:cubicBezTo>
                  <a:pt x="8305" y="9868"/>
                  <a:pt x="8230" y="9861"/>
                  <a:pt x="8155" y="9861"/>
                </a:cubicBezTo>
                <a:cubicBezTo>
                  <a:pt x="8048" y="9861"/>
                  <a:pt x="7942" y="9875"/>
                  <a:pt x="7842" y="9945"/>
                </a:cubicBezTo>
                <a:lnTo>
                  <a:pt x="7709" y="9945"/>
                </a:lnTo>
                <a:cubicBezTo>
                  <a:pt x="7619" y="10014"/>
                  <a:pt x="7519" y="10029"/>
                  <a:pt x="7414" y="10029"/>
                </a:cubicBezTo>
                <a:cubicBezTo>
                  <a:pt x="7341" y="10029"/>
                  <a:pt x="7266" y="10022"/>
                  <a:pt x="7192" y="10022"/>
                </a:cubicBezTo>
                <a:cubicBezTo>
                  <a:pt x="7085" y="10022"/>
                  <a:pt x="6978" y="10036"/>
                  <a:pt x="6879" y="10105"/>
                </a:cubicBezTo>
                <a:lnTo>
                  <a:pt x="6745" y="10105"/>
                </a:lnTo>
                <a:cubicBezTo>
                  <a:pt x="6695" y="10127"/>
                  <a:pt x="6656" y="10137"/>
                  <a:pt x="6627" y="10137"/>
                </a:cubicBezTo>
                <a:cubicBezTo>
                  <a:pt x="6547" y="10137"/>
                  <a:pt x="6538" y="10062"/>
                  <a:pt x="6558" y="9945"/>
                </a:cubicBezTo>
                <a:cubicBezTo>
                  <a:pt x="6638" y="9891"/>
                  <a:pt x="6665" y="9838"/>
                  <a:pt x="6718" y="9784"/>
                </a:cubicBezTo>
                <a:cubicBezTo>
                  <a:pt x="6772" y="9731"/>
                  <a:pt x="6852" y="9677"/>
                  <a:pt x="6906" y="9624"/>
                </a:cubicBezTo>
                <a:cubicBezTo>
                  <a:pt x="6959" y="9543"/>
                  <a:pt x="7046" y="9543"/>
                  <a:pt x="7136" y="9543"/>
                </a:cubicBezTo>
                <a:cubicBezTo>
                  <a:pt x="7227" y="9543"/>
                  <a:pt x="7320" y="9543"/>
                  <a:pt x="7387" y="9463"/>
                </a:cubicBezTo>
                <a:lnTo>
                  <a:pt x="7361" y="9463"/>
                </a:lnTo>
                <a:cubicBezTo>
                  <a:pt x="7468" y="9383"/>
                  <a:pt x="7601" y="9409"/>
                  <a:pt x="7709" y="9302"/>
                </a:cubicBezTo>
                <a:lnTo>
                  <a:pt x="7842" y="9302"/>
                </a:lnTo>
                <a:cubicBezTo>
                  <a:pt x="7949" y="9222"/>
                  <a:pt x="8083" y="9249"/>
                  <a:pt x="8190" y="9142"/>
                </a:cubicBezTo>
                <a:cubicBezTo>
                  <a:pt x="8271" y="9062"/>
                  <a:pt x="8404" y="9088"/>
                  <a:pt x="8511" y="8981"/>
                </a:cubicBezTo>
                <a:lnTo>
                  <a:pt x="8645" y="8981"/>
                </a:lnTo>
                <a:cubicBezTo>
                  <a:pt x="8752" y="8901"/>
                  <a:pt x="8886" y="8928"/>
                  <a:pt x="8993" y="8821"/>
                </a:cubicBezTo>
                <a:cubicBezTo>
                  <a:pt x="9074" y="8740"/>
                  <a:pt x="9207" y="8767"/>
                  <a:pt x="9314" y="8660"/>
                </a:cubicBezTo>
                <a:cubicBezTo>
                  <a:pt x="9395" y="8553"/>
                  <a:pt x="9529" y="8607"/>
                  <a:pt x="9636" y="8499"/>
                </a:cubicBezTo>
                <a:cubicBezTo>
                  <a:pt x="9769" y="8419"/>
                  <a:pt x="9877" y="8312"/>
                  <a:pt x="9957" y="8178"/>
                </a:cubicBezTo>
                <a:cubicBezTo>
                  <a:pt x="9930" y="8125"/>
                  <a:pt x="9930" y="8071"/>
                  <a:pt x="9957" y="8044"/>
                </a:cubicBezTo>
                <a:cubicBezTo>
                  <a:pt x="9903" y="7964"/>
                  <a:pt x="9850" y="7911"/>
                  <a:pt x="9796" y="7857"/>
                </a:cubicBezTo>
                <a:cubicBezTo>
                  <a:pt x="9662" y="7750"/>
                  <a:pt x="9555" y="7670"/>
                  <a:pt x="9368" y="7670"/>
                </a:cubicBezTo>
                <a:cubicBezTo>
                  <a:pt x="9074" y="7670"/>
                  <a:pt x="8806" y="7804"/>
                  <a:pt x="8565" y="7937"/>
                </a:cubicBezTo>
                <a:cubicBezTo>
                  <a:pt x="8752" y="7750"/>
                  <a:pt x="8940" y="7563"/>
                  <a:pt x="9020" y="7322"/>
                </a:cubicBezTo>
                <a:cubicBezTo>
                  <a:pt x="9100" y="7161"/>
                  <a:pt x="9181" y="7001"/>
                  <a:pt x="9314" y="6894"/>
                </a:cubicBezTo>
                <a:cubicBezTo>
                  <a:pt x="9395" y="6813"/>
                  <a:pt x="9555" y="6840"/>
                  <a:pt x="9636" y="6733"/>
                </a:cubicBezTo>
                <a:lnTo>
                  <a:pt x="9609" y="6733"/>
                </a:lnTo>
                <a:cubicBezTo>
                  <a:pt x="9689" y="6679"/>
                  <a:pt x="9743" y="6626"/>
                  <a:pt x="9796" y="6572"/>
                </a:cubicBezTo>
                <a:cubicBezTo>
                  <a:pt x="9877" y="6492"/>
                  <a:pt x="10010" y="6519"/>
                  <a:pt x="10091" y="6412"/>
                </a:cubicBezTo>
                <a:cubicBezTo>
                  <a:pt x="10144" y="6358"/>
                  <a:pt x="10198" y="6305"/>
                  <a:pt x="10251" y="6251"/>
                </a:cubicBezTo>
                <a:cubicBezTo>
                  <a:pt x="10332" y="6198"/>
                  <a:pt x="10385" y="6144"/>
                  <a:pt x="10412" y="6091"/>
                </a:cubicBezTo>
                <a:cubicBezTo>
                  <a:pt x="10465" y="6037"/>
                  <a:pt x="10519" y="5983"/>
                  <a:pt x="10572" y="5930"/>
                </a:cubicBezTo>
                <a:cubicBezTo>
                  <a:pt x="10626" y="5903"/>
                  <a:pt x="10679" y="5850"/>
                  <a:pt x="10733" y="5769"/>
                </a:cubicBezTo>
                <a:lnTo>
                  <a:pt x="10733" y="5796"/>
                </a:lnTo>
                <a:cubicBezTo>
                  <a:pt x="10787" y="5743"/>
                  <a:pt x="10840" y="5689"/>
                  <a:pt x="10894" y="5609"/>
                </a:cubicBezTo>
                <a:lnTo>
                  <a:pt x="10894" y="5636"/>
                </a:lnTo>
                <a:cubicBezTo>
                  <a:pt x="10947" y="5582"/>
                  <a:pt x="11001" y="5528"/>
                  <a:pt x="11054" y="5448"/>
                </a:cubicBezTo>
                <a:lnTo>
                  <a:pt x="11054" y="5475"/>
                </a:lnTo>
                <a:cubicBezTo>
                  <a:pt x="11161" y="5368"/>
                  <a:pt x="11135" y="5234"/>
                  <a:pt x="11215" y="5127"/>
                </a:cubicBezTo>
                <a:cubicBezTo>
                  <a:pt x="11215" y="5073"/>
                  <a:pt x="11215" y="5047"/>
                  <a:pt x="11215" y="5020"/>
                </a:cubicBezTo>
                <a:cubicBezTo>
                  <a:pt x="11161" y="4940"/>
                  <a:pt x="11108" y="4886"/>
                  <a:pt x="11054" y="4833"/>
                </a:cubicBezTo>
                <a:cubicBezTo>
                  <a:pt x="11019" y="4761"/>
                  <a:pt x="10959" y="4749"/>
                  <a:pt x="10892" y="4749"/>
                </a:cubicBezTo>
                <a:cubicBezTo>
                  <a:pt x="10858" y="4749"/>
                  <a:pt x="10822" y="4752"/>
                  <a:pt x="10787" y="4752"/>
                </a:cubicBezTo>
                <a:cubicBezTo>
                  <a:pt x="10894" y="4725"/>
                  <a:pt x="11001" y="4752"/>
                  <a:pt x="11054" y="4645"/>
                </a:cubicBezTo>
                <a:lnTo>
                  <a:pt x="11054" y="4672"/>
                </a:lnTo>
                <a:cubicBezTo>
                  <a:pt x="11108" y="4618"/>
                  <a:pt x="11161" y="4565"/>
                  <a:pt x="11215" y="4511"/>
                </a:cubicBezTo>
                <a:cubicBezTo>
                  <a:pt x="11242" y="4511"/>
                  <a:pt x="11242" y="4485"/>
                  <a:pt x="11242" y="4431"/>
                </a:cubicBezTo>
                <a:cubicBezTo>
                  <a:pt x="11242" y="4404"/>
                  <a:pt x="11242" y="4351"/>
                  <a:pt x="11188" y="4324"/>
                </a:cubicBezTo>
                <a:cubicBezTo>
                  <a:pt x="10332" y="4030"/>
                  <a:pt x="10974" y="3789"/>
                  <a:pt x="11215" y="3521"/>
                </a:cubicBezTo>
                <a:cubicBezTo>
                  <a:pt x="11268" y="3494"/>
                  <a:pt x="11322" y="3441"/>
                  <a:pt x="11375" y="3360"/>
                </a:cubicBezTo>
                <a:lnTo>
                  <a:pt x="11375" y="3387"/>
                </a:lnTo>
                <a:cubicBezTo>
                  <a:pt x="11429" y="3334"/>
                  <a:pt x="11482" y="3280"/>
                  <a:pt x="11536" y="3200"/>
                </a:cubicBezTo>
                <a:lnTo>
                  <a:pt x="11536" y="3227"/>
                </a:lnTo>
                <a:cubicBezTo>
                  <a:pt x="11590" y="3173"/>
                  <a:pt x="11643" y="3120"/>
                  <a:pt x="11697" y="3039"/>
                </a:cubicBezTo>
                <a:lnTo>
                  <a:pt x="11697" y="3066"/>
                </a:lnTo>
                <a:cubicBezTo>
                  <a:pt x="11804" y="2986"/>
                  <a:pt x="11777" y="2825"/>
                  <a:pt x="11857" y="2745"/>
                </a:cubicBezTo>
                <a:cubicBezTo>
                  <a:pt x="11911" y="2691"/>
                  <a:pt x="11964" y="2638"/>
                  <a:pt x="12018" y="2557"/>
                </a:cubicBezTo>
                <a:lnTo>
                  <a:pt x="12018" y="2584"/>
                </a:lnTo>
                <a:cubicBezTo>
                  <a:pt x="12152" y="2370"/>
                  <a:pt x="12125" y="2156"/>
                  <a:pt x="12018" y="1942"/>
                </a:cubicBezTo>
                <a:cubicBezTo>
                  <a:pt x="11927" y="1862"/>
                  <a:pt x="11836" y="1836"/>
                  <a:pt x="11753" y="1836"/>
                </a:cubicBezTo>
                <a:cubicBezTo>
                  <a:pt x="11641" y="1836"/>
                  <a:pt x="11544" y="1884"/>
                  <a:pt x="11482" y="1915"/>
                </a:cubicBezTo>
                <a:cubicBezTo>
                  <a:pt x="11536" y="1888"/>
                  <a:pt x="11643" y="1755"/>
                  <a:pt x="11697" y="1594"/>
                </a:cubicBezTo>
                <a:lnTo>
                  <a:pt x="11697" y="1621"/>
                </a:lnTo>
                <a:cubicBezTo>
                  <a:pt x="11777" y="1567"/>
                  <a:pt x="11804" y="1487"/>
                  <a:pt x="11857" y="1433"/>
                </a:cubicBezTo>
                <a:cubicBezTo>
                  <a:pt x="11857" y="1380"/>
                  <a:pt x="11857" y="1353"/>
                  <a:pt x="11857" y="1326"/>
                </a:cubicBezTo>
                <a:cubicBezTo>
                  <a:pt x="11804" y="1246"/>
                  <a:pt x="11750" y="1219"/>
                  <a:pt x="11643" y="1192"/>
                </a:cubicBezTo>
                <a:cubicBezTo>
                  <a:pt x="11643" y="1192"/>
                  <a:pt x="11590" y="1219"/>
                  <a:pt x="11590" y="1219"/>
                </a:cubicBezTo>
                <a:cubicBezTo>
                  <a:pt x="11590" y="1219"/>
                  <a:pt x="11574" y="1188"/>
                  <a:pt x="11566" y="1173"/>
                </a:cubicBezTo>
                <a:lnTo>
                  <a:pt x="11566" y="1173"/>
                </a:lnTo>
                <a:cubicBezTo>
                  <a:pt x="11574" y="1170"/>
                  <a:pt x="11590" y="1139"/>
                  <a:pt x="11590" y="1139"/>
                </a:cubicBezTo>
                <a:cubicBezTo>
                  <a:pt x="11590" y="995"/>
                  <a:pt x="11675" y="809"/>
                  <a:pt x="11464" y="809"/>
                </a:cubicBezTo>
                <a:cubicBezTo>
                  <a:pt x="11439" y="809"/>
                  <a:pt x="11410" y="812"/>
                  <a:pt x="11375" y="818"/>
                </a:cubicBezTo>
                <a:cubicBezTo>
                  <a:pt x="11349" y="844"/>
                  <a:pt x="11322" y="858"/>
                  <a:pt x="11295" y="858"/>
                </a:cubicBezTo>
                <a:cubicBezTo>
                  <a:pt x="11268" y="858"/>
                  <a:pt x="11242" y="844"/>
                  <a:pt x="11215" y="818"/>
                </a:cubicBezTo>
                <a:cubicBezTo>
                  <a:pt x="11081" y="684"/>
                  <a:pt x="11215" y="443"/>
                  <a:pt x="11054" y="336"/>
                </a:cubicBezTo>
                <a:cubicBezTo>
                  <a:pt x="11005" y="270"/>
                  <a:pt x="10940" y="252"/>
                  <a:pt x="10870" y="252"/>
                </a:cubicBezTo>
                <a:cubicBezTo>
                  <a:pt x="10788" y="252"/>
                  <a:pt x="10697" y="276"/>
                  <a:pt x="10614" y="276"/>
                </a:cubicBezTo>
                <a:cubicBezTo>
                  <a:pt x="10537" y="276"/>
                  <a:pt x="10465" y="256"/>
                  <a:pt x="10412" y="175"/>
                </a:cubicBezTo>
                <a:cubicBezTo>
                  <a:pt x="10387" y="172"/>
                  <a:pt x="10364" y="171"/>
                  <a:pt x="10344" y="171"/>
                </a:cubicBezTo>
                <a:cubicBezTo>
                  <a:pt x="10019" y="171"/>
                  <a:pt x="10292" y="556"/>
                  <a:pt x="10091" y="657"/>
                </a:cubicBezTo>
                <a:lnTo>
                  <a:pt x="10117" y="657"/>
                </a:lnTo>
                <a:cubicBezTo>
                  <a:pt x="10010" y="711"/>
                  <a:pt x="10037" y="844"/>
                  <a:pt x="9984" y="925"/>
                </a:cubicBezTo>
                <a:cubicBezTo>
                  <a:pt x="9957" y="1032"/>
                  <a:pt x="9984" y="1139"/>
                  <a:pt x="9957" y="1219"/>
                </a:cubicBezTo>
                <a:cubicBezTo>
                  <a:pt x="9930" y="1139"/>
                  <a:pt x="9850" y="1032"/>
                  <a:pt x="9769" y="978"/>
                </a:cubicBezTo>
                <a:cubicBezTo>
                  <a:pt x="9716" y="925"/>
                  <a:pt x="9662" y="871"/>
                  <a:pt x="9609" y="818"/>
                </a:cubicBezTo>
                <a:cubicBezTo>
                  <a:pt x="9555" y="764"/>
                  <a:pt x="9502" y="737"/>
                  <a:pt x="9448" y="737"/>
                </a:cubicBezTo>
                <a:cubicBezTo>
                  <a:pt x="9395" y="737"/>
                  <a:pt x="9341" y="764"/>
                  <a:pt x="9288" y="818"/>
                </a:cubicBezTo>
                <a:cubicBezTo>
                  <a:pt x="9234" y="871"/>
                  <a:pt x="9181" y="925"/>
                  <a:pt x="9127" y="978"/>
                </a:cubicBezTo>
                <a:cubicBezTo>
                  <a:pt x="9020" y="1192"/>
                  <a:pt x="9020" y="1407"/>
                  <a:pt x="9154" y="1621"/>
                </a:cubicBezTo>
                <a:lnTo>
                  <a:pt x="9127" y="1594"/>
                </a:lnTo>
                <a:lnTo>
                  <a:pt x="9127" y="1594"/>
                </a:lnTo>
                <a:cubicBezTo>
                  <a:pt x="9288" y="1781"/>
                  <a:pt x="9154" y="1942"/>
                  <a:pt x="9154" y="2129"/>
                </a:cubicBezTo>
                <a:cubicBezTo>
                  <a:pt x="9181" y="2504"/>
                  <a:pt x="9395" y="2852"/>
                  <a:pt x="9288" y="3253"/>
                </a:cubicBezTo>
                <a:cubicBezTo>
                  <a:pt x="9261" y="3307"/>
                  <a:pt x="9234" y="3360"/>
                  <a:pt x="9207" y="3414"/>
                </a:cubicBezTo>
                <a:cubicBezTo>
                  <a:pt x="9181" y="3494"/>
                  <a:pt x="9154" y="3548"/>
                  <a:pt x="9154" y="3601"/>
                </a:cubicBezTo>
                <a:cubicBezTo>
                  <a:pt x="9127" y="3682"/>
                  <a:pt x="9127" y="3789"/>
                  <a:pt x="9100" y="3869"/>
                </a:cubicBezTo>
                <a:cubicBezTo>
                  <a:pt x="9074" y="3923"/>
                  <a:pt x="9047" y="3949"/>
                  <a:pt x="9020" y="4003"/>
                </a:cubicBezTo>
                <a:cubicBezTo>
                  <a:pt x="8966" y="4056"/>
                  <a:pt x="8913" y="4110"/>
                  <a:pt x="8833" y="4163"/>
                </a:cubicBezTo>
                <a:cubicBezTo>
                  <a:pt x="8511" y="4056"/>
                  <a:pt x="8404" y="3735"/>
                  <a:pt x="8164" y="3548"/>
                </a:cubicBezTo>
                <a:cubicBezTo>
                  <a:pt x="8083" y="3481"/>
                  <a:pt x="8003" y="3447"/>
                  <a:pt x="7926" y="3447"/>
                </a:cubicBezTo>
                <a:cubicBezTo>
                  <a:pt x="7849" y="3447"/>
                  <a:pt x="7775" y="3481"/>
                  <a:pt x="7709" y="3548"/>
                </a:cubicBezTo>
                <a:cubicBezTo>
                  <a:pt x="7575" y="3735"/>
                  <a:pt x="7601" y="3949"/>
                  <a:pt x="7682" y="4163"/>
                </a:cubicBezTo>
                <a:cubicBezTo>
                  <a:pt x="7709" y="4217"/>
                  <a:pt x="7709" y="4270"/>
                  <a:pt x="7709" y="4324"/>
                </a:cubicBezTo>
                <a:cubicBezTo>
                  <a:pt x="7869" y="4511"/>
                  <a:pt x="7682" y="4779"/>
                  <a:pt x="7869" y="4966"/>
                </a:cubicBezTo>
                <a:cubicBezTo>
                  <a:pt x="7869" y="5020"/>
                  <a:pt x="7869" y="5073"/>
                  <a:pt x="7869" y="5127"/>
                </a:cubicBezTo>
                <a:cubicBezTo>
                  <a:pt x="8003" y="5502"/>
                  <a:pt x="7735" y="5850"/>
                  <a:pt x="7789" y="6224"/>
                </a:cubicBezTo>
                <a:cubicBezTo>
                  <a:pt x="7735" y="6331"/>
                  <a:pt x="7628" y="6438"/>
                  <a:pt x="7548" y="6546"/>
                </a:cubicBezTo>
                <a:cubicBezTo>
                  <a:pt x="7494" y="6653"/>
                  <a:pt x="7414" y="6733"/>
                  <a:pt x="7307" y="6813"/>
                </a:cubicBezTo>
                <a:cubicBezTo>
                  <a:pt x="7200" y="6867"/>
                  <a:pt x="7120" y="6920"/>
                  <a:pt x="7093" y="7027"/>
                </a:cubicBezTo>
                <a:cubicBezTo>
                  <a:pt x="7066" y="7081"/>
                  <a:pt x="7039" y="7108"/>
                  <a:pt x="7039" y="7161"/>
                </a:cubicBezTo>
                <a:cubicBezTo>
                  <a:pt x="7039" y="7161"/>
                  <a:pt x="6986" y="7161"/>
                  <a:pt x="6986" y="7188"/>
                </a:cubicBezTo>
                <a:cubicBezTo>
                  <a:pt x="6959" y="6920"/>
                  <a:pt x="6691" y="6786"/>
                  <a:pt x="6584" y="6572"/>
                </a:cubicBezTo>
                <a:cubicBezTo>
                  <a:pt x="6485" y="6498"/>
                  <a:pt x="6501" y="6354"/>
                  <a:pt x="6418" y="6270"/>
                </a:cubicBezTo>
                <a:lnTo>
                  <a:pt x="6418" y="6270"/>
                </a:lnTo>
                <a:cubicBezTo>
                  <a:pt x="6367" y="6194"/>
                  <a:pt x="6314" y="6142"/>
                  <a:pt x="6236" y="6091"/>
                </a:cubicBezTo>
                <a:lnTo>
                  <a:pt x="6236" y="6091"/>
                </a:lnTo>
                <a:lnTo>
                  <a:pt x="6263" y="6117"/>
                </a:lnTo>
                <a:cubicBezTo>
                  <a:pt x="6210" y="6064"/>
                  <a:pt x="6156" y="6037"/>
                  <a:pt x="6103" y="6037"/>
                </a:cubicBezTo>
                <a:cubicBezTo>
                  <a:pt x="6049" y="6037"/>
                  <a:pt x="5996" y="6064"/>
                  <a:pt x="5942" y="6117"/>
                </a:cubicBezTo>
                <a:lnTo>
                  <a:pt x="5942" y="6091"/>
                </a:lnTo>
                <a:cubicBezTo>
                  <a:pt x="5888" y="6144"/>
                  <a:pt x="5835" y="6198"/>
                  <a:pt x="5781" y="6278"/>
                </a:cubicBezTo>
                <a:lnTo>
                  <a:pt x="5781" y="6251"/>
                </a:lnTo>
                <a:cubicBezTo>
                  <a:pt x="5648" y="6412"/>
                  <a:pt x="5674" y="6572"/>
                  <a:pt x="5781" y="6733"/>
                </a:cubicBezTo>
                <a:cubicBezTo>
                  <a:pt x="5942" y="6920"/>
                  <a:pt x="5755" y="7188"/>
                  <a:pt x="5942" y="7375"/>
                </a:cubicBezTo>
                <a:cubicBezTo>
                  <a:pt x="6129" y="7563"/>
                  <a:pt x="5915" y="7830"/>
                  <a:pt x="6103" y="8018"/>
                </a:cubicBezTo>
                <a:cubicBezTo>
                  <a:pt x="6103" y="8071"/>
                  <a:pt x="6129" y="8125"/>
                  <a:pt x="6103" y="8151"/>
                </a:cubicBezTo>
                <a:cubicBezTo>
                  <a:pt x="6210" y="8446"/>
                  <a:pt x="6236" y="8714"/>
                  <a:pt x="6103" y="8981"/>
                </a:cubicBezTo>
                <a:cubicBezTo>
                  <a:pt x="6049" y="9035"/>
                  <a:pt x="5996" y="9088"/>
                  <a:pt x="5942" y="9142"/>
                </a:cubicBezTo>
                <a:cubicBezTo>
                  <a:pt x="5888" y="9195"/>
                  <a:pt x="5835" y="9249"/>
                  <a:pt x="5781" y="9302"/>
                </a:cubicBezTo>
                <a:cubicBezTo>
                  <a:pt x="5728" y="9356"/>
                  <a:pt x="5674" y="9409"/>
                  <a:pt x="5621" y="9463"/>
                </a:cubicBezTo>
                <a:cubicBezTo>
                  <a:pt x="5567" y="9517"/>
                  <a:pt x="5514" y="9570"/>
                  <a:pt x="5460" y="9624"/>
                </a:cubicBezTo>
                <a:cubicBezTo>
                  <a:pt x="5407" y="9677"/>
                  <a:pt x="5353" y="9731"/>
                  <a:pt x="5300" y="9784"/>
                </a:cubicBezTo>
                <a:cubicBezTo>
                  <a:pt x="5246" y="9838"/>
                  <a:pt x="5193" y="9891"/>
                  <a:pt x="5139" y="9945"/>
                </a:cubicBezTo>
                <a:cubicBezTo>
                  <a:pt x="5085" y="9998"/>
                  <a:pt x="5032" y="10052"/>
                  <a:pt x="4978" y="10105"/>
                </a:cubicBezTo>
                <a:cubicBezTo>
                  <a:pt x="4925" y="10159"/>
                  <a:pt x="4871" y="10212"/>
                  <a:pt x="4818" y="10266"/>
                </a:cubicBezTo>
                <a:cubicBezTo>
                  <a:pt x="4738" y="10373"/>
                  <a:pt x="4577" y="10320"/>
                  <a:pt x="4497" y="10453"/>
                </a:cubicBezTo>
                <a:lnTo>
                  <a:pt x="4497" y="10427"/>
                </a:lnTo>
                <a:cubicBezTo>
                  <a:pt x="4443" y="10480"/>
                  <a:pt x="4390" y="10534"/>
                  <a:pt x="4336" y="10587"/>
                </a:cubicBezTo>
                <a:cubicBezTo>
                  <a:pt x="4257" y="10666"/>
                  <a:pt x="4164" y="10678"/>
                  <a:pt x="4069" y="10678"/>
                </a:cubicBezTo>
                <a:cubicBezTo>
                  <a:pt x="4025" y="10678"/>
                  <a:pt x="3980" y="10676"/>
                  <a:pt x="3936" y="10676"/>
                </a:cubicBezTo>
                <a:cubicBezTo>
                  <a:pt x="3849" y="10676"/>
                  <a:pt x="3766" y="10686"/>
                  <a:pt x="3694" y="10748"/>
                </a:cubicBezTo>
                <a:lnTo>
                  <a:pt x="3533" y="10748"/>
                </a:lnTo>
                <a:cubicBezTo>
                  <a:pt x="3454" y="10827"/>
                  <a:pt x="3361" y="10839"/>
                  <a:pt x="3266" y="10839"/>
                </a:cubicBezTo>
                <a:cubicBezTo>
                  <a:pt x="3222" y="10839"/>
                  <a:pt x="3177" y="10836"/>
                  <a:pt x="3133" y="10836"/>
                </a:cubicBezTo>
                <a:cubicBezTo>
                  <a:pt x="3046" y="10836"/>
                  <a:pt x="2963" y="10847"/>
                  <a:pt x="2891" y="10908"/>
                </a:cubicBezTo>
                <a:cubicBezTo>
                  <a:pt x="2821" y="10978"/>
                  <a:pt x="2741" y="10992"/>
                  <a:pt x="2657" y="10992"/>
                </a:cubicBezTo>
                <a:cubicBezTo>
                  <a:pt x="2599" y="10992"/>
                  <a:pt x="2540" y="10985"/>
                  <a:pt x="2482" y="10985"/>
                </a:cubicBezTo>
                <a:cubicBezTo>
                  <a:pt x="2398" y="10985"/>
                  <a:pt x="2318" y="10999"/>
                  <a:pt x="2248" y="11069"/>
                </a:cubicBezTo>
                <a:lnTo>
                  <a:pt x="2114" y="11069"/>
                </a:lnTo>
                <a:cubicBezTo>
                  <a:pt x="1954" y="11203"/>
                  <a:pt x="1740" y="11096"/>
                  <a:pt x="1606" y="11230"/>
                </a:cubicBezTo>
                <a:lnTo>
                  <a:pt x="1445" y="11230"/>
                </a:lnTo>
                <a:cubicBezTo>
                  <a:pt x="1314" y="11251"/>
                  <a:pt x="1179" y="11253"/>
                  <a:pt x="1042" y="11253"/>
                </a:cubicBezTo>
                <a:cubicBezTo>
                  <a:pt x="1012" y="11253"/>
                  <a:pt x="982" y="11253"/>
                  <a:pt x="952" y="11253"/>
                </a:cubicBezTo>
                <a:cubicBezTo>
                  <a:pt x="619" y="11253"/>
                  <a:pt x="286" y="11265"/>
                  <a:pt x="0" y="11551"/>
                </a:cubicBezTo>
                <a:lnTo>
                  <a:pt x="0" y="12996"/>
                </a:lnTo>
                <a:cubicBezTo>
                  <a:pt x="122" y="13107"/>
                  <a:pt x="253" y="13144"/>
                  <a:pt x="384" y="13144"/>
                </a:cubicBezTo>
                <a:cubicBezTo>
                  <a:pt x="569" y="13144"/>
                  <a:pt x="753" y="13070"/>
                  <a:pt x="910" y="13023"/>
                </a:cubicBezTo>
                <a:cubicBezTo>
                  <a:pt x="1954" y="12702"/>
                  <a:pt x="3025" y="12568"/>
                  <a:pt x="4095" y="12247"/>
                </a:cubicBezTo>
                <a:cubicBezTo>
                  <a:pt x="4375" y="12158"/>
                  <a:pt x="4667" y="12069"/>
                  <a:pt x="4951" y="12069"/>
                </a:cubicBezTo>
                <a:cubicBezTo>
                  <a:pt x="5264" y="12069"/>
                  <a:pt x="5568" y="12177"/>
                  <a:pt x="5835" y="12514"/>
                </a:cubicBezTo>
                <a:cubicBezTo>
                  <a:pt x="5996" y="12702"/>
                  <a:pt x="6317" y="12835"/>
                  <a:pt x="6558" y="12835"/>
                </a:cubicBezTo>
                <a:cubicBezTo>
                  <a:pt x="6601" y="12832"/>
                  <a:pt x="6638" y="12829"/>
                  <a:pt x="6670" y="12829"/>
                </a:cubicBezTo>
                <a:cubicBezTo>
                  <a:pt x="6853" y="12829"/>
                  <a:pt x="6860" y="12902"/>
                  <a:pt x="6906" y="13130"/>
                </a:cubicBezTo>
                <a:cubicBezTo>
                  <a:pt x="7013" y="13585"/>
                  <a:pt x="7039" y="14147"/>
                  <a:pt x="7548" y="14441"/>
                </a:cubicBezTo>
                <a:cubicBezTo>
                  <a:pt x="7628" y="14495"/>
                  <a:pt x="7709" y="14522"/>
                  <a:pt x="7789" y="14522"/>
                </a:cubicBezTo>
                <a:cubicBezTo>
                  <a:pt x="7869" y="14522"/>
                  <a:pt x="7949" y="14495"/>
                  <a:pt x="8030" y="14441"/>
                </a:cubicBezTo>
                <a:lnTo>
                  <a:pt x="8003" y="14441"/>
                </a:lnTo>
                <a:cubicBezTo>
                  <a:pt x="8164" y="14308"/>
                  <a:pt x="8030" y="14067"/>
                  <a:pt x="8190" y="13933"/>
                </a:cubicBezTo>
                <a:cubicBezTo>
                  <a:pt x="8164" y="13853"/>
                  <a:pt x="8164" y="13746"/>
                  <a:pt x="8164" y="13638"/>
                </a:cubicBezTo>
                <a:cubicBezTo>
                  <a:pt x="8234" y="13474"/>
                  <a:pt x="8202" y="13331"/>
                  <a:pt x="8174" y="13208"/>
                </a:cubicBezTo>
                <a:lnTo>
                  <a:pt x="8174" y="13208"/>
                </a:lnTo>
                <a:cubicBezTo>
                  <a:pt x="8220" y="13369"/>
                  <a:pt x="8366" y="13490"/>
                  <a:pt x="8511" y="13612"/>
                </a:cubicBezTo>
                <a:cubicBezTo>
                  <a:pt x="8672" y="13719"/>
                  <a:pt x="8913" y="13719"/>
                  <a:pt x="8993" y="13960"/>
                </a:cubicBezTo>
                <a:cubicBezTo>
                  <a:pt x="8993" y="13986"/>
                  <a:pt x="8993" y="14040"/>
                  <a:pt x="8993" y="14093"/>
                </a:cubicBezTo>
                <a:cubicBezTo>
                  <a:pt x="8993" y="14365"/>
                  <a:pt x="9116" y="14415"/>
                  <a:pt x="9262" y="14415"/>
                </a:cubicBezTo>
                <a:cubicBezTo>
                  <a:pt x="9348" y="14415"/>
                  <a:pt x="9442" y="14398"/>
                  <a:pt x="9524" y="14398"/>
                </a:cubicBezTo>
                <a:cubicBezTo>
                  <a:pt x="9565" y="14398"/>
                  <a:pt x="9603" y="14402"/>
                  <a:pt x="9636" y="14415"/>
                </a:cubicBezTo>
                <a:cubicBezTo>
                  <a:pt x="9716" y="14522"/>
                  <a:pt x="9689" y="14656"/>
                  <a:pt x="9796" y="14763"/>
                </a:cubicBezTo>
                <a:cubicBezTo>
                  <a:pt x="9927" y="14938"/>
                  <a:pt x="9934" y="15274"/>
                  <a:pt x="10209" y="15274"/>
                </a:cubicBezTo>
                <a:cubicBezTo>
                  <a:pt x="10271" y="15274"/>
                  <a:pt x="10346" y="15257"/>
                  <a:pt x="10439" y="15218"/>
                </a:cubicBezTo>
                <a:lnTo>
                  <a:pt x="10439" y="15218"/>
                </a:lnTo>
                <a:lnTo>
                  <a:pt x="10412" y="15244"/>
                </a:lnTo>
                <a:cubicBezTo>
                  <a:pt x="10492" y="15191"/>
                  <a:pt x="10546" y="15137"/>
                  <a:pt x="10572" y="15057"/>
                </a:cubicBezTo>
                <a:cubicBezTo>
                  <a:pt x="10645" y="14999"/>
                  <a:pt x="10694" y="14976"/>
                  <a:pt x="10727" y="14976"/>
                </a:cubicBezTo>
                <a:cubicBezTo>
                  <a:pt x="10817" y="14976"/>
                  <a:pt x="10794" y="15140"/>
                  <a:pt x="10813" y="15218"/>
                </a:cubicBezTo>
                <a:cubicBezTo>
                  <a:pt x="10860" y="15335"/>
                  <a:pt x="10764" y="15554"/>
                  <a:pt x="10953" y="15554"/>
                </a:cubicBezTo>
                <a:cubicBezTo>
                  <a:pt x="10980" y="15554"/>
                  <a:pt x="11014" y="15549"/>
                  <a:pt x="11054" y="15539"/>
                </a:cubicBezTo>
                <a:lnTo>
                  <a:pt x="11054" y="15566"/>
                </a:lnTo>
                <a:cubicBezTo>
                  <a:pt x="11242" y="15432"/>
                  <a:pt x="11054" y="15084"/>
                  <a:pt x="11375" y="15057"/>
                </a:cubicBezTo>
                <a:cubicBezTo>
                  <a:pt x="11401" y="15054"/>
                  <a:pt x="11423" y="15053"/>
                  <a:pt x="11444" y="15053"/>
                </a:cubicBezTo>
                <a:cubicBezTo>
                  <a:pt x="11797" y="15053"/>
                  <a:pt x="11520" y="15464"/>
                  <a:pt x="11697" y="15566"/>
                </a:cubicBezTo>
                <a:cubicBezTo>
                  <a:pt x="11723" y="15592"/>
                  <a:pt x="11723" y="15646"/>
                  <a:pt x="11723" y="15699"/>
                </a:cubicBezTo>
                <a:cubicBezTo>
                  <a:pt x="11884" y="15887"/>
                  <a:pt x="11697" y="16181"/>
                  <a:pt x="11884" y="16369"/>
                </a:cubicBezTo>
                <a:lnTo>
                  <a:pt x="11857" y="16342"/>
                </a:lnTo>
                <a:lnTo>
                  <a:pt x="11857" y="16342"/>
                </a:lnTo>
                <a:cubicBezTo>
                  <a:pt x="11911" y="16422"/>
                  <a:pt x="11964" y="16449"/>
                  <a:pt x="12018" y="16529"/>
                </a:cubicBezTo>
                <a:cubicBezTo>
                  <a:pt x="12071" y="16569"/>
                  <a:pt x="12125" y="16589"/>
                  <a:pt x="12178" y="16589"/>
                </a:cubicBezTo>
                <a:cubicBezTo>
                  <a:pt x="12232" y="16589"/>
                  <a:pt x="12285" y="16569"/>
                  <a:pt x="12339" y="16529"/>
                </a:cubicBezTo>
                <a:cubicBezTo>
                  <a:pt x="12478" y="16442"/>
                  <a:pt x="12549" y="16344"/>
                  <a:pt x="12575" y="16221"/>
                </a:cubicBezTo>
                <a:lnTo>
                  <a:pt x="12575" y="16221"/>
                </a:lnTo>
                <a:cubicBezTo>
                  <a:pt x="12568" y="16326"/>
                  <a:pt x="12576" y="16423"/>
                  <a:pt x="12687" y="16502"/>
                </a:cubicBezTo>
                <a:lnTo>
                  <a:pt x="12687" y="16984"/>
                </a:lnTo>
                <a:cubicBezTo>
                  <a:pt x="12780" y="17044"/>
                  <a:pt x="12850" y="17069"/>
                  <a:pt x="12905" y="17069"/>
                </a:cubicBezTo>
                <a:cubicBezTo>
                  <a:pt x="13121" y="17069"/>
                  <a:pt x="13105" y="16695"/>
                  <a:pt x="13276" y="16609"/>
                </a:cubicBezTo>
                <a:cubicBezTo>
                  <a:pt x="13463" y="16690"/>
                  <a:pt x="13463" y="16904"/>
                  <a:pt x="13543" y="17064"/>
                </a:cubicBezTo>
                <a:cubicBezTo>
                  <a:pt x="13570" y="17198"/>
                  <a:pt x="13517" y="17359"/>
                  <a:pt x="13624" y="17466"/>
                </a:cubicBezTo>
                <a:cubicBezTo>
                  <a:pt x="13650" y="17519"/>
                  <a:pt x="13650" y="17573"/>
                  <a:pt x="13650" y="17627"/>
                </a:cubicBezTo>
                <a:cubicBezTo>
                  <a:pt x="13784" y="17760"/>
                  <a:pt x="13650" y="17974"/>
                  <a:pt x="13784" y="18108"/>
                </a:cubicBezTo>
                <a:cubicBezTo>
                  <a:pt x="13891" y="18189"/>
                  <a:pt x="13865" y="18349"/>
                  <a:pt x="13972" y="18429"/>
                </a:cubicBezTo>
                <a:lnTo>
                  <a:pt x="13945" y="18429"/>
                </a:lnTo>
                <a:cubicBezTo>
                  <a:pt x="14018" y="18486"/>
                  <a:pt x="14081" y="18509"/>
                  <a:pt x="14136" y="18509"/>
                </a:cubicBezTo>
                <a:cubicBezTo>
                  <a:pt x="14264" y="18509"/>
                  <a:pt x="14352" y="18389"/>
                  <a:pt x="14427" y="18296"/>
                </a:cubicBezTo>
                <a:lnTo>
                  <a:pt x="14453" y="18269"/>
                </a:lnTo>
                <a:cubicBezTo>
                  <a:pt x="14630" y="18193"/>
                  <a:pt x="14354" y="17783"/>
                  <a:pt x="14706" y="17783"/>
                </a:cubicBezTo>
                <a:cubicBezTo>
                  <a:pt x="14727" y="17783"/>
                  <a:pt x="14749" y="17784"/>
                  <a:pt x="14775" y="17787"/>
                </a:cubicBezTo>
                <a:cubicBezTo>
                  <a:pt x="14935" y="17974"/>
                  <a:pt x="14748" y="18269"/>
                  <a:pt x="14935" y="18429"/>
                </a:cubicBezTo>
                <a:cubicBezTo>
                  <a:pt x="14967" y="18456"/>
                  <a:pt x="15000" y="18467"/>
                  <a:pt x="15033" y="18467"/>
                </a:cubicBezTo>
                <a:cubicBezTo>
                  <a:pt x="15147" y="18467"/>
                  <a:pt x="15272" y="18350"/>
                  <a:pt x="15390" y="18350"/>
                </a:cubicBezTo>
                <a:cubicBezTo>
                  <a:pt x="15446" y="18350"/>
                  <a:pt x="15500" y="18377"/>
                  <a:pt x="15551" y="18456"/>
                </a:cubicBezTo>
                <a:cubicBezTo>
                  <a:pt x="15601" y="18494"/>
                  <a:pt x="15650" y="18513"/>
                  <a:pt x="15700" y="18513"/>
                </a:cubicBezTo>
                <a:cubicBezTo>
                  <a:pt x="15757" y="18513"/>
                  <a:pt x="15815" y="18487"/>
                  <a:pt x="15872" y="18429"/>
                </a:cubicBezTo>
                <a:cubicBezTo>
                  <a:pt x="16033" y="18322"/>
                  <a:pt x="15899" y="18082"/>
                  <a:pt x="16033" y="17948"/>
                </a:cubicBezTo>
                <a:cubicBezTo>
                  <a:pt x="16140" y="17841"/>
                  <a:pt x="16140" y="17760"/>
                  <a:pt x="16033" y="17653"/>
                </a:cubicBezTo>
                <a:cubicBezTo>
                  <a:pt x="15926" y="17412"/>
                  <a:pt x="16140" y="17305"/>
                  <a:pt x="16193" y="17145"/>
                </a:cubicBezTo>
                <a:cubicBezTo>
                  <a:pt x="16193" y="17091"/>
                  <a:pt x="16193" y="17064"/>
                  <a:pt x="16193" y="17011"/>
                </a:cubicBezTo>
                <a:cubicBezTo>
                  <a:pt x="16166" y="16957"/>
                  <a:pt x="16113" y="16904"/>
                  <a:pt x="16059" y="16850"/>
                </a:cubicBezTo>
                <a:lnTo>
                  <a:pt x="16033" y="16824"/>
                </a:lnTo>
                <a:cubicBezTo>
                  <a:pt x="15979" y="16797"/>
                  <a:pt x="15926" y="16716"/>
                  <a:pt x="15872" y="16690"/>
                </a:cubicBezTo>
                <a:cubicBezTo>
                  <a:pt x="15765" y="16529"/>
                  <a:pt x="15524" y="16663"/>
                  <a:pt x="15390" y="16529"/>
                </a:cubicBezTo>
                <a:cubicBezTo>
                  <a:pt x="15325" y="16447"/>
                  <a:pt x="15259" y="16415"/>
                  <a:pt x="15206" y="16415"/>
                </a:cubicBezTo>
                <a:cubicBezTo>
                  <a:pt x="15200" y="16415"/>
                  <a:pt x="15195" y="16416"/>
                  <a:pt x="15190" y="16416"/>
                </a:cubicBezTo>
                <a:lnTo>
                  <a:pt x="15190" y="16416"/>
                </a:lnTo>
                <a:cubicBezTo>
                  <a:pt x="15298" y="16365"/>
                  <a:pt x="15447" y="16295"/>
                  <a:pt x="15578" y="16208"/>
                </a:cubicBezTo>
                <a:lnTo>
                  <a:pt x="15551" y="16208"/>
                </a:lnTo>
                <a:cubicBezTo>
                  <a:pt x="15516" y="15976"/>
                  <a:pt x="15416" y="15920"/>
                  <a:pt x="15294" y="15920"/>
                </a:cubicBezTo>
                <a:cubicBezTo>
                  <a:pt x="15180" y="15920"/>
                  <a:pt x="15046" y="15969"/>
                  <a:pt x="14930" y="15969"/>
                </a:cubicBezTo>
                <a:cubicBezTo>
                  <a:pt x="14883" y="15969"/>
                  <a:pt x="14840" y="15962"/>
                  <a:pt x="14801" y="15940"/>
                </a:cubicBezTo>
                <a:lnTo>
                  <a:pt x="14801" y="15940"/>
                </a:lnTo>
                <a:cubicBezTo>
                  <a:pt x="14839" y="15950"/>
                  <a:pt x="14875" y="15954"/>
                  <a:pt x="14908" y="15954"/>
                </a:cubicBezTo>
                <a:cubicBezTo>
                  <a:pt x="15061" y="15954"/>
                  <a:pt x="15164" y="15858"/>
                  <a:pt x="15230" y="15726"/>
                </a:cubicBezTo>
                <a:cubicBezTo>
                  <a:pt x="15337" y="15619"/>
                  <a:pt x="15337" y="15512"/>
                  <a:pt x="15230" y="15405"/>
                </a:cubicBezTo>
                <a:lnTo>
                  <a:pt x="15069" y="15244"/>
                </a:lnTo>
                <a:cubicBezTo>
                  <a:pt x="14962" y="15084"/>
                  <a:pt x="14721" y="15218"/>
                  <a:pt x="14587" y="15084"/>
                </a:cubicBezTo>
                <a:cubicBezTo>
                  <a:pt x="14507" y="14977"/>
                  <a:pt x="14373" y="15003"/>
                  <a:pt x="14266" y="14923"/>
                </a:cubicBezTo>
                <a:cubicBezTo>
                  <a:pt x="14066" y="14656"/>
                  <a:pt x="13977" y="14222"/>
                  <a:pt x="13598" y="14222"/>
                </a:cubicBezTo>
                <a:cubicBezTo>
                  <a:pt x="13521" y="14222"/>
                  <a:pt x="13433" y="14240"/>
                  <a:pt x="13329" y="14281"/>
                </a:cubicBezTo>
                <a:lnTo>
                  <a:pt x="13008" y="14281"/>
                </a:lnTo>
                <a:cubicBezTo>
                  <a:pt x="12951" y="14324"/>
                  <a:pt x="12894" y="14351"/>
                  <a:pt x="12836" y="14351"/>
                </a:cubicBezTo>
                <a:cubicBezTo>
                  <a:pt x="12786" y="14351"/>
                  <a:pt x="12737" y="14331"/>
                  <a:pt x="12687" y="14281"/>
                </a:cubicBezTo>
                <a:cubicBezTo>
                  <a:pt x="12660" y="14281"/>
                  <a:pt x="12660" y="14254"/>
                  <a:pt x="12633" y="14227"/>
                </a:cubicBezTo>
                <a:cubicBezTo>
                  <a:pt x="12633" y="14174"/>
                  <a:pt x="12633" y="14147"/>
                  <a:pt x="12687" y="14120"/>
                </a:cubicBezTo>
                <a:cubicBezTo>
                  <a:pt x="12821" y="13960"/>
                  <a:pt x="13035" y="14093"/>
                  <a:pt x="13169" y="13933"/>
                </a:cubicBezTo>
                <a:lnTo>
                  <a:pt x="13169" y="13933"/>
                </a:lnTo>
                <a:lnTo>
                  <a:pt x="13142" y="13960"/>
                </a:lnTo>
                <a:cubicBezTo>
                  <a:pt x="13276" y="13746"/>
                  <a:pt x="13303" y="13531"/>
                  <a:pt x="13115" y="13317"/>
                </a:cubicBezTo>
                <a:lnTo>
                  <a:pt x="13008" y="13317"/>
                </a:lnTo>
                <a:cubicBezTo>
                  <a:pt x="12874" y="13244"/>
                  <a:pt x="12740" y="13226"/>
                  <a:pt x="12608" y="13226"/>
                </a:cubicBezTo>
                <a:cubicBezTo>
                  <a:pt x="12486" y="13226"/>
                  <a:pt x="12367" y="13242"/>
                  <a:pt x="12251" y="13242"/>
                </a:cubicBezTo>
                <a:cubicBezTo>
                  <a:pt x="12218" y="13242"/>
                  <a:pt x="12184" y="13240"/>
                  <a:pt x="12152" y="13237"/>
                </a:cubicBezTo>
                <a:cubicBezTo>
                  <a:pt x="11991" y="13210"/>
                  <a:pt x="11804" y="13264"/>
                  <a:pt x="11884" y="12996"/>
                </a:cubicBezTo>
                <a:cubicBezTo>
                  <a:pt x="11937" y="12943"/>
                  <a:pt x="11991" y="12889"/>
                  <a:pt x="12045" y="12835"/>
                </a:cubicBezTo>
                <a:cubicBezTo>
                  <a:pt x="11901" y="12705"/>
                  <a:pt x="11827" y="12638"/>
                  <a:pt x="11721" y="12638"/>
                </a:cubicBezTo>
                <a:cubicBezTo>
                  <a:pt x="11652" y="12638"/>
                  <a:pt x="11570" y="12666"/>
                  <a:pt x="11446" y="12723"/>
                </a:cubicBezTo>
                <a:lnTo>
                  <a:pt x="11446" y="12723"/>
                </a:lnTo>
                <a:cubicBezTo>
                  <a:pt x="11556" y="12645"/>
                  <a:pt x="11623" y="12543"/>
                  <a:pt x="11563" y="12407"/>
                </a:cubicBezTo>
                <a:cubicBezTo>
                  <a:pt x="11511" y="12303"/>
                  <a:pt x="11450" y="12266"/>
                  <a:pt x="11385" y="12266"/>
                </a:cubicBezTo>
                <a:cubicBezTo>
                  <a:pt x="11249" y="12266"/>
                  <a:pt x="11092" y="12425"/>
                  <a:pt x="10947" y="12461"/>
                </a:cubicBezTo>
                <a:cubicBezTo>
                  <a:pt x="10840" y="12488"/>
                  <a:pt x="10760" y="12568"/>
                  <a:pt x="10679" y="12568"/>
                </a:cubicBezTo>
                <a:cubicBezTo>
                  <a:pt x="10894" y="12380"/>
                  <a:pt x="11429" y="12461"/>
                  <a:pt x="11215" y="11872"/>
                </a:cubicBezTo>
                <a:lnTo>
                  <a:pt x="11242" y="11872"/>
                </a:lnTo>
                <a:cubicBezTo>
                  <a:pt x="11188" y="11818"/>
                  <a:pt x="11135" y="11765"/>
                  <a:pt x="11081" y="11711"/>
                </a:cubicBezTo>
                <a:cubicBezTo>
                  <a:pt x="10980" y="11648"/>
                  <a:pt x="10879" y="11621"/>
                  <a:pt x="10777" y="11621"/>
                </a:cubicBezTo>
                <a:cubicBezTo>
                  <a:pt x="10665" y="11621"/>
                  <a:pt x="10552" y="11655"/>
                  <a:pt x="10439" y="11711"/>
                </a:cubicBezTo>
                <a:lnTo>
                  <a:pt x="10117" y="11711"/>
                </a:lnTo>
                <a:cubicBezTo>
                  <a:pt x="9966" y="11772"/>
                  <a:pt x="9755" y="11824"/>
                  <a:pt x="9586" y="11824"/>
                </a:cubicBezTo>
                <a:cubicBezTo>
                  <a:pt x="9455" y="11824"/>
                  <a:pt x="9349" y="11793"/>
                  <a:pt x="9314" y="11711"/>
                </a:cubicBezTo>
                <a:cubicBezTo>
                  <a:pt x="9047" y="11042"/>
                  <a:pt x="8458" y="11417"/>
                  <a:pt x="8056" y="11203"/>
                </a:cubicBezTo>
                <a:lnTo>
                  <a:pt x="8056" y="11203"/>
                </a:lnTo>
                <a:cubicBezTo>
                  <a:pt x="8152" y="11233"/>
                  <a:pt x="8244" y="11246"/>
                  <a:pt x="8333" y="11246"/>
                </a:cubicBezTo>
                <a:cubicBezTo>
                  <a:pt x="8788" y="11246"/>
                  <a:pt x="9165" y="10908"/>
                  <a:pt x="9636" y="10908"/>
                </a:cubicBezTo>
                <a:lnTo>
                  <a:pt x="9609" y="10908"/>
                </a:lnTo>
                <a:cubicBezTo>
                  <a:pt x="9716" y="10837"/>
                  <a:pt x="9829" y="10819"/>
                  <a:pt x="9943" y="10819"/>
                </a:cubicBezTo>
                <a:cubicBezTo>
                  <a:pt x="10057" y="10819"/>
                  <a:pt x="10172" y="10837"/>
                  <a:pt x="10283" y="10837"/>
                </a:cubicBezTo>
                <a:cubicBezTo>
                  <a:pt x="10394" y="10837"/>
                  <a:pt x="10501" y="10819"/>
                  <a:pt x="10599" y="10748"/>
                </a:cubicBezTo>
                <a:lnTo>
                  <a:pt x="10572" y="10748"/>
                </a:lnTo>
                <a:cubicBezTo>
                  <a:pt x="10679" y="10676"/>
                  <a:pt x="10793" y="10659"/>
                  <a:pt x="10907" y="10659"/>
                </a:cubicBezTo>
                <a:cubicBezTo>
                  <a:pt x="11021" y="10659"/>
                  <a:pt x="11135" y="10676"/>
                  <a:pt x="11247" y="10676"/>
                </a:cubicBezTo>
                <a:cubicBezTo>
                  <a:pt x="11358" y="10676"/>
                  <a:pt x="11465" y="10659"/>
                  <a:pt x="11563" y="10587"/>
                </a:cubicBezTo>
                <a:lnTo>
                  <a:pt x="11536" y="10587"/>
                </a:lnTo>
                <a:cubicBezTo>
                  <a:pt x="11953" y="10558"/>
                  <a:pt x="12370" y="10476"/>
                  <a:pt x="12778" y="10476"/>
                </a:cubicBezTo>
                <a:cubicBezTo>
                  <a:pt x="13131" y="10476"/>
                  <a:pt x="13477" y="10537"/>
                  <a:pt x="13811" y="10748"/>
                </a:cubicBezTo>
                <a:cubicBezTo>
                  <a:pt x="13811" y="10801"/>
                  <a:pt x="13811" y="10828"/>
                  <a:pt x="13811" y="10882"/>
                </a:cubicBezTo>
                <a:cubicBezTo>
                  <a:pt x="13875" y="10966"/>
                  <a:pt x="13905" y="11101"/>
                  <a:pt x="14020" y="11101"/>
                </a:cubicBezTo>
                <a:cubicBezTo>
                  <a:pt x="14051" y="11101"/>
                  <a:pt x="14087" y="11091"/>
                  <a:pt x="14132" y="11069"/>
                </a:cubicBezTo>
                <a:cubicBezTo>
                  <a:pt x="14215" y="11007"/>
                  <a:pt x="14250" y="10865"/>
                  <a:pt x="14347" y="10865"/>
                </a:cubicBezTo>
                <a:cubicBezTo>
                  <a:pt x="14376" y="10865"/>
                  <a:pt x="14411" y="10878"/>
                  <a:pt x="14453" y="10908"/>
                </a:cubicBezTo>
                <a:cubicBezTo>
                  <a:pt x="14748" y="11310"/>
                  <a:pt x="15096" y="11685"/>
                  <a:pt x="14775" y="12220"/>
                </a:cubicBezTo>
                <a:lnTo>
                  <a:pt x="14775" y="12193"/>
                </a:lnTo>
                <a:cubicBezTo>
                  <a:pt x="14641" y="12407"/>
                  <a:pt x="14641" y="12621"/>
                  <a:pt x="14775" y="12835"/>
                </a:cubicBezTo>
                <a:cubicBezTo>
                  <a:pt x="14851" y="12899"/>
                  <a:pt x="14926" y="12926"/>
                  <a:pt x="15002" y="12926"/>
                </a:cubicBezTo>
                <a:cubicBezTo>
                  <a:pt x="15087" y="12926"/>
                  <a:pt x="15172" y="12892"/>
                  <a:pt x="15256" y="12835"/>
                </a:cubicBezTo>
                <a:cubicBezTo>
                  <a:pt x="15310" y="12782"/>
                  <a:pt x="15363" y="12728"/>
                  <a:pt x="15417" y="12675"/>
                </a:cubicBezTo>
                <a:cubicBezTo>
                  <a:pt x="15471" y="12621"/>
                  <a:pt x="15524" y="12568"/>
                  <a:pt x="15578" y="12514"/>
                </a:cubicBezTo>
                <a:cubicBezTo>
                  <a:pt x="15685" y="12434"/>
                  <a:pt x="15658" y="12273"/>
                  <a:pt x="15738" y="12193"/>
                </a:cubicBezTo>
                <a:cubicBezTo>
                  <a:pt x="15899" y="12059"/>
                  <a:pt x="15765" y="11845"/>
                  <a:pt x="15899" y="11685"/>
                </a:cubicBezTo>
                <a:cubicBezTo>
                  <a:pt x="15899" y="11658"/>
                  <a:pt x="15899" y="11604"/>
                  <a:pt x="15899" y="11551"/>
                </a:cubicBezTo>
                <a:cubicBezTo>
                  <a:pt x="15944" y="11522"/>
                  <a:pt x="15981" y="11511"/>
                  <a:pt x="16012" y="11511"/>
                </a:cubicBezTo>
                <a:cubicBezTo>
                  <a:pt x="16128" y="11511"/>
                  <a:pt x="16162" y="11669"/>
                  <a:pt x="16247" y="11711"/>
                </a:cubicBezTo>
                <a:lnTo>
                  <a:pt x="16220" y="11711"/>
                </a:lnTo>
                <a:cubicBezTo>
                  <a:pt x="16247" y="11738"/>
                  <a:pt x="16274" y="11751"/>
                  <a:pt x="16300" y="11751"/>
                </a:cubicBezTo>
                <a:cubicBezTo>
                  <a:pt x="16327" y="11751"/>
                  <a:pt x="16354" y="11738"/>
                  <a:pt x="16381" y="11711"/>
                </a:cubicBezTo>
                <a:cubicBezTo>
                  <a:pt x="16434" y="11685"/>
                  <a:pt x="16488" y="11658"/>
                  <a:pt x="16541" y="11631"/>
                </a:cubicBezTo>
                <a:cubicBezTo>
                  <a:pt x="16836" y="11711"/>
                  <a:pt x="16889" y="11925"/>
                  <a:pt x="16809" y="12193"/>
                </a:cubicBezTo>
                <a:cubicBezTo>
                  <a:pt x="16755" y="12354"/>
                  <a:pt x="16836" y="12541"/>
                  <a:pt x="16702" y="12675"/>
                </a:cubicBezTo>
                <a:cubicBezTo>
                  <a:pt x="16568" y="12889"/>
                  <a:pt x="16568" y="13103"/>
                  <a:pt x="16702" y="13317"/>
                </a:cubicBezTo>
                <a:cubicBezTo>
                  <a:pt x="16786" y="13374"/>
                  <a:pt x="16871" y="13408"/>
                  <a:pt x="16956" y="13408"/>
                </a:cubicBezTo>
                <a:cubicBezTo>
                  <a:pt x="17032" y="13408"/>
                  <a:pt x="17108" y="13380"/>
                  <a:pt x="17184" y="13317"/>
                </a:cubicBezTo>
                <a:cubicBezTo>
                  <a:pt x="17237" y="13264"/>
                  <a:pt x="17291" y="13210"/>
                  <a:pt x="17344" y="13157"/>
                </a:cubicBezTo>
                <a:cubicBezTo>
                  <a:pt x="17398" y="13103"/>
                  <a:pt x="17451" y="13050"/>
                  <a:pt x="17505" y="12996"/>
                </a:cubicBezTo>
                <a:lnTo>
                  <a:pt x="17478" y="12996"/>
                </a:lnTo>
                <a:cubicBezTo>
                  <a:pt x="17612" y="12943"/>
                  <a:pt x="17665" y="12782"/>
                  <a:pt x="17826" y="12755"/>
                </a:cubicBezTo>
                <a:cubicBezTo>
                  <a:pt x="17879" y="12782"/>
                  <a:pt x="17960" y="12862"/>
                  <a:pt x="18040" y="12889"/>
                </a:cubicBezTo>
                <a:cubicBezTo>
                  <a:pt x="18227" y="12889"/>
                  <a:pt x="18281" y="13050"/>
                  <a:pt x="18388" y="13157"/>
                </a:cubicBezTo>
                <a:cubicBezTo>
                  <a:pt x="18442" y="13183"/>
                  <a:pt x="18495" y="13210"/>
                  <a:pt x="18549" y="13237"/>
                </a:cubicBezTo>
                <a:cubicBezTo>
                  <a:pt x="18575" y="13264"/>
                  <a:pt x="18629" y="13317"/>
                  <a:pt x="18656" y="13344"/>
                </a:cubicBezTo>
                <a:cubicBezTo>
                  <a:pt x="18656" y="13398"/>
                  <a:pt x="18682" y="13451"/>
                  <a:pt x="18709" y="13505"/>
                </a:cubicBezTo>
                <a:cubicBezTo>
                  <a:pt x="18709" y="13612"/>
                  <a:pt x="18709" y="13719"/>
                  <a:pt x="18629" y="13799"/>
                </a:cubicBezTo>
                <a:cubicBezTo>
                  <a:pt x="18522" y="14013"/>
                  <a:pt x="18495" y="14227"/>
                  <a:pt x="18629" y="14441"/>
                </a:cubicBezTo>
                <a:cubicBezTo>
                  <a:pt x="18705" y="14505"/>
                  <a:pt x="18781" y="14532"/>
                  <a:pt x="18857" y="14532"/>
                </a:cubicBezTo>
                <a:cubicBezTo>
                  <a:pt x="18941" y="14532"/>
                  <a:pt x="19026" y="14498"/>
                  <a:pt x="19111" y="14441"/>
                </a:cubicBezTo>
                <a:cubicBezTo>
                  <a:pt x="19164" y="14388"/>
                  <a:pt x="19218" y="14334"/>
                  <a:pt x="19271" y="14281"/>
                </a:cubicBezTo>
                <a:cubicBezTo>
                  <a:pt x="19325" y="14227"/>
                  <a:pt x="19378" y="14174"/>
                  <a:pt x="19432" y="14093"/>
                </a:cubicBezTo>
                <a:cubicBezTo>
                  <a:pt x="19432" y="14067"/>
                  <a:pt x="19432" y="14013"/>
                  <a:pt x="19432" y="13960"/>
                </a:cubicBezTo>
                <a:cubicBezTo>
                  <a:pt x="19485" y="13906"/>
                  <a:pt x="19539" y="13853"/>
                  <a:pt x="19592" y="13799"/>
                </a:cubicBezTo>
                <a:cubicBezTo>
                  <a:pt x="19994" y="13853"/>
                  <a:pt x="19833" y="14093"/>
                  <a:pt x="19753" y="14308"/>
                </a:cubicBezTo>
                <a:cubicBezTo>
                  <a:pt x="19753" y="14361"/>
                  <a:pt x="19753" y="14388"/>
                  <a:pt x="19753" y="14441"/>
                </a:cubicBezTo>
                <a:cubicBezTo>
                  <a:pt x="19646" y="14575"/>
                  <a:pt x="19646" y="14763"/>
                  <a:pt x="19753" y="14789"/>
                </a:cubicBezTo>
                <a:cubicBezTo>
                  <a:pt x="20288" y="14896"/>
                  <a:pt x="20288" y="15351"/>
                  <a:pt x="20395" y="15726"/>
                </a:cubicBezTo>
                <a:cubicBezTo>
                  <a:pt x="20449" y="15780"/>
                  <a:pt x="20502" y="15833"/>
                  <a:pt x="20556" y="15887"/>
                </a:cubicBezTo>
                <a:cubicBezTo>
                  <a:pt x="20770" y="15994"/>
                  <a:pt x="21091" y="15860"/>
                  <a:pt x="21198" y="16208"/>
                </a:cubicBezTo>
                <a:cubicBezTo>
                  <a:pt x="21216" y="16205"/>
                  <a:pt x="21232" y="16203"/>
                  <a:pt x="21248" y="16203"/>
                </a:cubicBezTo>
                <a:cubicBezTo>
                  <a:pt x="21484" y="16203"/>
                  <a:pt x="21555" y="16534"/>
                  <a:pt x="21791" y="16534"/>
                </a:cubicBezTo>
                <a:cubicBezTo>
                  <a:pt x="21807" y="16534"/>
                  <a:pt x="21823" y="16532"/>
                  <a:pt x="21841" y="16529"/>
                </a:cubicBezTo>
                <a:lnTo>
                  <a:pt x="21814" y="16529"/>
                </a:lnTo>
                <a:cubicBezTo>
                  <a:pt x="21921" y="16315"/>
                  <a:pt x="22162" y="16315"/>
                  <a:pt x="22323" y="16208"/>
                </a:cubicBezTo>
                <a:lnTo>
                  <a:pt x="22296" y="16208"/>
                </a:lnTo>
                <a:cubicBezTo>
                  <a:pt x="22430" y="16047"/>
                  <a:pt x="22430" y="15887"/>
                  <a:pt x="22323" y="15726"/>
                </a:cubicBezTo>
                <a:cubicBezTo>
                  <a:pt x="22296" y="15726"/>
                  <a:pt x="22296" y="15726"/>
                  <a:pt x="22269" y="15673"/>
                </a:cubicBezTo>
                <a:cubicBezTo>
                  <a:pt x="22269" y="15646"/>
                  <a:pt x="22269" y="15619"/>
                  <a:pt x="22323" y="15566"/>
                </a:cubicBezTo>
                <a:cubicBezTo>
                  <a:pt x="22403" y="15459"/>
                  <a:pt x="22403" y="15351"/>
                  <a:pt x="22323" y="15244"/>
                </a:cubicBezTo>
                <a:cubicBezTo>
                  <a:pt x="22242" y="15003"/>
                  <a:pt x="22430" y="15030"/>
                  <a:pt x="22563" y="15003"/>
                </a:cubicBezTo>
                <a:cubicBezTo>
                  <a:pt x="22696" y="14977"/>
                  <a:pt x="22907" y="15029"/>
                  <a:pt x="22781" y="14771"/>
                </a:cubicBezTo>
                <a:lnTo>
                  <a:pt x="22781" y="14771"/>
                </a:lnTo>
                <a:cubicBezTo>
                  <a:pt x="22789" y="14776"/>
                  <a:pt x="22797" y="14783"/>
                  <a:pt x="22804" y="14789"/>
                </a:cubicBezTo>
                <a:lnTo>
                  <a:pt x="22778" y="14763"/>
                </a:lnTo>
                <a:lnTo>
                  <a:pt x="22778" y="14763"/>
                </a:lnTo>
                <a:cubicBezTo>
                  <a:pt x="22779" y="14765"/>
                  <a:pt x="22780" y="14768"/>
                  <a:pt x="22781" y="14771"/>
                </a:cubicBezTo>
                <a:lnTo>
                  <a:pt x="22781" y="14771"/>
                </a:lnTo>
                <a:cubicBezTo>
                  <a:pt x="22696" y="14706"/>
                  <a:pt x="22602" y="14692"/>
                  <a:pt x="22505" y="14692"/>
                </a:cubicBezTo>
                <a:cubicBezTo>
                  <a:pt x="22437" y="14692"/>
                  <a:pt x="22368" y="14699"/>
                  <a:pt x="22301" y="14699"/>
                </a:cubicBezTo>
                <a:cubicBezTo>
                  <a:pt x="22195" y="14699"/>
                  <a:pt x="22093" y="14683"/>
                  <a:pt x="22001" y="14602"/>
                </a:cubicBezTo>
                <a:lnTo>
                  <a:pt x="22001" y="14629"/>
                </a:lnTo>
                <a:cubicBezTo>
                  <a:pt x="21948" y="14201"/>
                  <a:pt x="22376" y="14495"/>
                  <a:pt x="22483" y="14281"/>
                </a:cubicBezTo>
                <a:cubicBezTo>
                  <a:pt x="22563" y="14201"/>
                  <a:pt x="22724" y="14227"/>
                  <a:pt x="22804" y="14120"/>
                </a:cubicBezTo>
                <a:cubicBezTo>
                  <a:pt x="22938" y="13986"/>
                  <a:pt x="22911" y="13826"/>
                  <a:pt x="22804" y="13638"/>
                </a:cubicBezTo>
                <a:cubicBezTo>
                  <a:pt x="22751" y="13585"/>
                  <a:pt x="22697" y="13531"/>
                  <a:pt x="22617" y="13505"/>
                </a:cubicBezTo>
                <a:lnTo>
                  <a:pt x="22162" y="13505"/>
                </a:lnTo>
                <a:cubicBezTo>
                  <a:pt x="22051" y="13535"/>
                  <a:pt x="21943" y="13565"/>
                  <a:pt x="21854" y="13565"/>
                </a:cubicBezTo>
                <a:cubicBezTo>
                  <a:pt x="21707" y="13565"/>
                  <a:pt x="21610" y="13483"/>
                  <a:pt x="21627" y="13183"/>
                </a:cubicBezTo>
                <a:cubicBezTo>
                  <a:pt x="21386" y="13183"/>
                  <a:pt x="21118" y="13157"/>
                  <a:pt x="20877" y="13157"/>
                </a:cubicBezTo>
                <a:cubicBezTo>
                  <a:pt x="20743" y="13050"/>
                  <a:pt x="20770" y="12943"/>
                  <a:pt x="20877" y="12836"/>
                </a:cubicBezTo>
                <a:lnTo>
                  <a:pt x="20877" y="12836"/>
                </a:lnTo>
                <a:lnTo>
                  <a:pt x="20850" y="12862"/>
                </a:lnTo>
                <a:cubicBezTo>
                  <a:pt x="21038" y="12621"/>
                  <a:pt x="20502" y="12595"/>
                  <a:pt x="20690" y="12354"/>
                </a:cubicBezTo>
                <a:lnTo>
                  <a:pt x="20690" y="12354"/>
                </a:lnTo>
                <a:lnTo>
                  <a:pt x="20717" y="12380"/>
                </a:lnTo>
                <a:cubicBezTo>
                  <a:pt x="20770" y="12327"/>
                  <a:pt x="20824" y="12273"/>
                  <a:pt x="20877" y="12220"/>
                </a:cubicBezTo>
                <a:cubicBezTo>
                  <a:pt x="20931" y="12166"/>
                  <a:pt x="20984" y="12086"/>
                  <a:pt x="21038" y="12033"/>
                </a:cubicBezTo>
                <a:cubicBezTo>
                  <a:pt x="21011" y="11979"/>
                  <a:pt x="21011" y="11952"/>
                  <a:pt x="21038" y="11899"/>
                </a:cubicBezTo>
                <a:cubicBezTo>
                  <a:pt x="20984" y="11845"/>
                  <a:pt x="20931" y="11792"/>
                  <a:pt x="20877" y="11738"/>
                </a:cubicBezTo>
                <a:cubicBezTo>
                  <a:pt x="20767" y="11665"/>
                  <a:pt x="20652" y="11647"/>
                  <a:pt x="20534" y="11647"/>
                </a:cubicBezTo>
                <a:cubicBezTo>
                  <a:pt x="20424" y="11647"/>
                  <a:pt x="20312" y="11662"/>
                  <a:pt x="20199" y="11662"/>
                </a:cubicBezTo>
                <a:cubicBezTo>
                  <a:pt x="20167" y="11662"/>
                  <a:pt x="20134" y="11661"/>
                  <a:pt x="20101" y="11658"/>
                </a:cubicBezTo>
                <a:cubicBezTo>
                  <a:pt x="19967" y="11631"/>
                  <a:pt x="19780" y="11631"/>
                  <a:pt x="19887" y="11390"/>
                </a:cubicBezTo>
                <a:cubicBezTo>
                  <a:pt x="19887" y="11337"/>
                  <a:pt x="19887" y="11310"/>
                  <a:pt x="19914" y="11283"/>
                </a:cubicBezTo>
                <a:cubicBezTo>
                  <a:pt x="19833" y="11203"/>
                  <a:pt x="19753" y="11169"/>
                  <a:pt x="19673" y="11169"/>
                </a:cubicBezTo>
                <a:cubicBezTo>
                  <a:pt x="19592" y="11169"/>
                  <a:pt x="19512" y="11203"/>
                  <a:pt x="19432" y="11256"/>
                </a:cubicBezTo>
                <a:cubicBezTo>
                  <a:pt x="19396" y="11256"/>
                  <a:pt x="19360" y="11316"/>
                  <a:pt x="19325" y="11316"/>
                </a:cubicBezTo>
                <a:cubicBezTo>
                  <a:pt x="19307" y="11316"/>
                  <a:pt x="19289" y="11301"/>
                  <a:pt x="19271" y="11256"/>
                </a:cubicBezTo>
                <a:cubicBezTo>
                  <a:pt x="19244" y="11203"/>
                  <a:pt x="19244" y="11176"/>
                  <a:pt x="19244" y="11122"/>
                </a:cubicBezTo>
                <a:cubicBezTo>
                  <a:pt x="19137" y="11015"/>
                  <a:pt x="19137" y="10882"/>
                  <a:pt x="19271" y="10775"/>
                </a:cubicBezTo>
                <a:cubicBezTo>
                  <a:pt x="19432" y="10534"/>
                  <a:pt x="19271" y="10427"/>
                  <a:pt x="19111" y="10293"/>
                </a:cubicBezTo>
                <a:cubicBezTo>
                  <a:pt x="19030" y="10239"/>
                  <a:pt x="18950" y="10212"/>
                  <a:pt x="18870" y="10212"/>
                </a:cubicBezTo>
                <a:cubicBezTo>
                  <a:pt x="18789" y="10212"/>
                  <a:pt x="18709" y="10239"/>
                  <a:pt x="18629" y="10293"/>
                </a:cubicBezTo>
                <a:lnTo>
                  <a:pt x="18468" y="10293"/>
                </a:lnTo>
                <a:cubicBezTo>
                  <a:pt x="18338" y="10358"/>
                  <a:pt x="18217" y="10394"/>
                  <a:pt x="18108" y="10394"/>
                </a:cubicBezTo>
                <a:cubicBezTo>
                  <a:pt x="17908" y="10394"/>
                  <a:pt x="17749" y="10272"/>
                  <a:pt x="17644" y="9986"/>
                </a:cubicBezTo>
                <a:lnTo>
                  <a:pt x="17644" y="9986"/>
                </a:lnTo>
                <a:cubicBezTo>
                  <a:pt x="17514" y="9916"/>
                  <a:pt x="17381" y="9892"/>
                  <a:pt x="17260" y="9886"/>
                </a:cubicBezTo>
                <a:lnTo>
                  <a:pt x="17260" y="9886"/>
                </a:lnTo>
                <a:cubicBezTo>
                  <a:pt x="17575" y="9776"/>
                  <a:pt x="17915" y="9490"/>
                  <a:pt x="18308" y="9490"/>
                </a:cubicBezTo>
                <a:lnTo>
                  <a:pt x="18442" y="9490"/>
                </a:lnTo>
                <a:cubicBezTo>
                  <a:pt x="18549" y="9427"/>
                  <a:pt x="18662" y="9412"/>
                  <a:pt x="18776" y="9412"/>
                </a:cubicBezTo>
                <a:cubicBezTo>
                  <a:pt x="18879" y="9412"/>
                  <a:pt x="18984" y="9425"/>
                  <a:pt x="19085" y="9425"/>
                </a:cubicBezTo>
                <a:cubicBezTo>
                  <a:pt x="19207" y="9425"/>
                  <a:pt x="19325" y="9407"/>
                  <a:pt x="19432" y="9329"/>
                </a:cubicBezTo>
                <a:lnTo>
                  <a:pt x="19592" y="9329"/>
                </a:lnTo>
                <a:cubicBezTo>
                  <a:pt x="19700" y="9409"/>
                  <a:pt x="19646" y="9570"/>
                  <a:pt x="19753" y="9650"/>
                </a:cubicBezTo>
                <a:cubicBezTo>
                  <a:pt x="19823" y="9791"/>
                  <a:pt x="19915" y="9828"/>
                  <a:pt x="20014" y="9828"/>
                </a:cubicBezTo>
                <a:cubicBezTo>
                  <a:pt x="20104" y="9828"/>
                  <a:pt x="20199" y="9797"/>
                  <a:pt x="20288" y="9784"/>
                </a:cubicBezTo>
                <a:cubicBezTo>
                  <a:pt x="20636" y="9864"/>
                  <a:pt x="20690" y="10159"/>
                  <a:pt x="20797" y="10427"/>
                </a:cubicBezTo>
                <a:cubicBezTo>
                  <a:pt x="20824" y="10641"/>
                  <a:pt x="20717" y="10882"/>
                  <a:pt x="20877" y="11096"/>
                </a:cubicBezTo>
                <a:cubicBezTo>
                  <a:pt x="20957" y="11176"/>
                  <a:pt x="20931" y="11337"/>
                  <a:pt x="21038" y="11417"/>
                </a:cubicBezTo>
                <a:lnTo>
                  <a:pt x="21038" y="11390"/>
                </a:lnTo>
                <a:cubicBezTo>
                  <a:pt x="21095" y="11448"/>
                  <a:pt x="21153" y="11474"/>
                  <a:pt x="21210" y="11474"/>
                </a:cubicBezTo>
                <a:cubicBezTo>
                  <a:pt x="21260" y="11474"/>
                  <a:pt x="21309" y="11454"/>
                  <a:pt x="21359" y="11417"/>
                </a:cubicBezTo>
                <a:cubicBezTo>
                  <a:pt x="21413" y="11363"/>
                  <a:pt x="21466" y="11310"/>
                  <a:pt x="21520" y="11256"/>
                </a:cubicBezTo>
                <a:cubicBezTo>
                  <a:pt x="21653" y="11122"/>
                  <a:pt x="21520" y="10882"/>
                  <a:pt x="21680" y="10748"/>
                </a:cubicBezTo>
                <a:lnTo>
                  <a:pt x="21680" y="10775"/>
                </a:lnTo>
                <a:cubicBezTo>
                  <a:pt x="21787" y="10614"/>
                  <a:pt x="21868" y="10453"/>
                  <a:pt x="21734" y="10266"/>
                </a:cubicBezTo>
                <a:lnTo>
                  <a:pt x="21734" y="10266"/>
                </a:lnTo>
                <a:cubicBezTo>
                  <a:pt x="21868" y="10346"/>
                  <a:pt x="21868" y="10534"/>
                  <a:pt x="22001" y="10587"/>
                </a:cubicBezTo>
                <a:cubicBezTo>
                  <a:pt x="22028" y="10627"/>
                  <a:pt x="22055" y="10647"/>
                  <a:pt x="22082" y="10647"/>
                </a:cubicBezTo>
                <a:cubicBezTo>
                  <a:pt x="22108" y="10647"/>
                  <a:pt x="22135" y="10627"/>
                  <a:pt x="22162" y="10587"/>
                </a:cubicBezTo>
                <a:lnTo>
                  <a:pt x="22135" y="10587"/>
                </a:lnTo>
                <a:cubicBezTo>
                  <a:pt x="22152" y="10463"/>
                  <a:pt x="22196" y="10426"/>
                  <a:pt x="22253" y="10426"/>
                </a:cubicBezTo>
                <a:cubicBezTo>
                  <a:pt x="22338" y="10426"/>
                  <a:pt x="22451" y="10509"/>
                  <a:pt x="22538" y="10509"/>
                </a:cubicBezTo>
                <a:cubicBezTo>
                  <a:pt x="22582" y="10509"/>
                  <a:pt x="22619" y="10488"/>
                  <a:pt x="22644" y="10427"/>
                </a:cubicBezTo>
                <a:lnTo>
                  <a:pt x="22617" y="10427"/>
                </a:lnTo>
                <a:cubicBezTo>
                  <a:pt x="22649" y="10420"/>
                  <a:pt x="22676" y="10417"/>
                  <a:pt x="22701" y="10417"/>
                </a:cubicBezTo>
                <a:cubicBezTo>
                  <a:pt x="22879" y="10417"/>
                  <a:pt x="22861" y="10580"/>
                  <a:pt x="22885" y="10721"/>
                </a:cubicBezTo>
                <a:cubicBezTo>
                  <a:pt x="22911" y="11042"/>
                  <a:pt x="22778" y="11390"/>
                  <a:pt x="22965" y="11738"/>
                </a:cubicBezTo>
                <a:cubicBezTo>
                  <a:pt x="23018" y="11792"/>
                  <a:pt x="23072" y="11845"/>
                  <a:pt x="23152" y="11872"/>
                </a:cubicBezTo>
                <a:lnTo>
                  <a:pt x="23259" y="11872"/>
                </a:lnTo>
                <a:cubicBezTo>
                  <a:pt x="23420" y="11818"/>
                  <a:pt x="23527" y="11711"/>
                  <a:pt x="23581" y="11551"/>
                </a:cubicBezTo>
                <a:cubicBezTo>
                  <a:pt x="23778" y="11342"/>
                  <a:pt x="23954" y="11250"/>
                  <a:pt x="24114" y="11250"/>
                </a:cubicBezTo>
                <a:cubicBezTo>
                  <a:pt x="24344" y="11250"/>
                  <a:pt x="24542" y="11438"/>
                  <a:pt x="24731" y="11738"/>
                </a:cubicBezTo>
                <a:cubicBezTo>
                  <a:pt x="24731" y="11765"/>
                  <a:pt x="24731" y="11818"/>
                  <a:pt x="24731" y="11872"/>
                </a:cubicBezTo>
                <a:cubicBezTo>
                  <a:pt x="24865" y="12006"/>
                  <a:pt x="24731" y="12220"/>
                  <a:pt x="24892" y="12380"/>
                </a:cubicBezTo>
                <a:cubicBezTo>
                  <a:pt x="24946" y="12434"/>
                  <a:pt x="24999" y="12488"/>
                  <a:pt x="25053" y="12541"/>
                </a:cubicBezTo>
                <a:lnTo>
                  <a:pt x="25053" y="12514"/>
                </a:lnTo>
                <a:cubicBezTo>
                  <a:pt x="25099" y="12527"/>
                  <a:pt x="25138" y="12532"/>
                  <a:pt x="25173" y="12532"/>
                </a:cubicBezTo>
                <a:cubicBezTo>
                  <a:pt x="25439" y="12532"/>
                  <a:pt x="25392" y="12198"/>
                  <a:pt x="25534" y="12033"/>
                </a:cubicBezTo>
                <a:cubicBezTo>
                  <a:pt x="25584" y="11993"/>
                  <a:pt x="25604" y="11946"/>
                  <a:pt x="25611" y="11896"/>
                </a:cubicBezTo>
                <a:lnTo>
                  <a:pt x="25611" y="11896"/>
                </a:lnTo>
                <a:cubicBezTo>
                  <a:pt x="25622" y="11946"/>
                  <a:pt x="25646" y="11993"/>
                  <a:pt x="25695" y="12033"/>
                </a:cubicBezTo>
                <a:cubicBezTo>
                  <a:pt x="25787" y="12094"/>
                  <a:pt x="25855" y="12118"/>
                  <a:pt x="25906" y="12118"/>
                </a:cubicBezTo>
                <a:cubicBezTo>
                  <a:pt x="26080" y="12118"/>
                  <a:pt x="26067" y="11835"/>
                  <a:pt x="26150" y="11711"/>
                </a:cubicBezTo>
                <a:cubicBezTo>
                  <a:pt x="26230" y="11685"/>
                  <a:pt x="26284" y="11631"/>
                  <a:pt x="26337" y="11551"/>
                </a:cubicBezTo>
                <a:lnTo>
                  <a:pt x="26337" y="11551"/>
                </a:lnTo>
                <a:lnTo>
                  <a:pt x="26311" y="11577"/>
                </a:lnTo>
                <a:cubicBezTo>
                  <a:pt x="26418" y="11470"/>
                  <a:pt x="26391" y="11310"/>
                  <a:pt x="26498" y="11230"/>
                </a:cubicBezTo>
                <a:lnTo>
                  <a:pt x="26498" y="11230"/>
                </a:lnTo>
                <a:lnTo>
                  <a:pt x="26471" y="11256"/>
                </a:lnTo>
                <a:cubicBezTo>
                  <a:pt x="26605" y="11149"/>
                  <a:pt x="26578" y="11042"/>
                  <a:pt x="26498" y="10935"/>
                </a:cubicBezTo>
                <a:cubicBezTo>
                  <a:pt x="26337" y="10801"/>
                  <a:pt x="26097" y="10855"/>
                  <a:pt x="26016" y="10614"/>
                </a:cubicBezTo>
                <a:cubicBezTo>
                  <a:pt x="25936" y="10507"/>
                  <a:pt x="25722" y="10480"/>
                  <a:pt x="25829" y="10266"/>
                </a:cubicBezTo>
                <a:lnTo>
                  <a:pt x="25829" y="10266"/>
                </a:lnTo>
                <a:lnTo>
                  <a:pt x="25856" y="10293"/>
                </a:lnTo>
                <a:cubicBezTo>
                  <a:pt x="25989" y="10132"/>
                  <a:pt x="25963" y="9972"/>
                  <a:pt x="25856" y="9811"/>
                </a:cubicBezTo>
                <a:cubicBezTo>
                  <a:pt x="25802" y="9757"/>
                  <a:pt x="25749" y="9704"/>
                  <a:pt x="25695" y="9650"/>
                </a:cubicBezTo>
                <a:cubicBezTo>
                  <a:pt x="25619" y="9587"/>
                  <a:pt x="25543" y="9560"/>
                  <a:pt x="25467" y="9560"/>
                </a:cubicBezTo>
                <a:cubicBezTo>
                  <a:pt x="25383" y="9560"/>
                  <a:pt x="25298" y="9594"/>
                  <a:pt x="25213" y="9650"/>
                </a:cubicBezTo>
                <a:lnTo>
                  <a:pt x="24731" y="9650"/>
                </a:lnTo>
                <a:cubicBezTo>
                  <a:pt x="24624" y="9650"/>
                  <a:pt x="24624" y="9543"/>
                  <a:pt x="24571" y="9490"/>
                </a:cubicBezTo>
                <a:cubicBezTo>
                  <a:pt x="24491" y="9383"/>
                  <a:pt x="24330" y="9409"/>
                  <a:pt x="24250" y="9329"/>
                </a:cubicBezTo>
                <a:cubicBezTo>
                  <a:pt x="24089" y="9195"/>
                  <a:pt x="24250" y="8981"/>
                  <a:pt x="24089" y="8847"/>
                </a:cubicBezTo>
                <a:cubicBezTo>
                  <a:pt x="23963" y="8658"/>
                  <a:pt x="23825" y="8581"/>
                  <a:pt x="23682" y="8561"/>
                </a:cubicBezTo>
                <a:lnTo>
                  <a:pt x="23682" y="8561"/>
                </a:lnTo>
                <a:cubicBezTo>
                  <a:pt x="23817" y="8558"/>
                  <a:pt x="23955" y="8547"/>
                  <a:pt x="24089" y="8499"/>
                </a:cubicBezTo>
                <a:cubicBezTo>
                  <a:pt x="24143" y="8446"/>
                  <a:pt x="24203" y="8433"/>
                  <a:pt x="24266" y="8433"/>
                </a:cubicBezTo>
                <a:cubicBezTo>
                  <a:pt x="24330" y="8433"/>
                  <a:pt x="24397" y="8446"/>
                  <a:pt x="24464" y="8446"/>
                </a:cubicBezTo>
                <a:cubicBezTo>
                  <a:pt x="24510" y="8435"/>
                  <a:pt x="24554" y="8431"/>
                  <a:pt x="24598" y="8431"/>
                </a:cubicBezTo>
                <a:cubicBezTo>
                  <a:pt x="24853" y="8431"/>
                  <a:pt x="25071" y="8587"/>
                  <a:pt x="25313" y="8587"/>
                </a:cubicBezTo>
                <a:cubicBezTo>
                  <a:pt x="25342" y="8587"/>
                  <a:pt x="25371" y="8585"/>
                  <a:pt x="25401" y="8580"/>
                </a:cubicBezTo>
                <a:cubicBezTo>
                  <a:pt x="25508" y="8607"/>
                  <a:pt x="25615" y="8607"/>
                  <a:pt x="25695" y="8687"/>
                </a:cubicBezTo>
                <a:cubicBezTo>
                  <a:pt x="25775" y="8767"/>
                  <a:pt x="25936" y="8740"/>
                  <a:pt x="26016" y="8847"/>
                </a:cubicBezTo>
                <a:cubicBezTo>
                  <a:pt x="26123" y="8954"/>
                  <a:pt x="26257" y="8901"/>
                  <a:pt x="26364" y="8981"/>
                </a:cubicBezTo>
                <a:cubicBezTo>
                  <a:pt x="26418" y="8981"/>
                  <a:pt x="26444" y="9008"/>
                  <a:pt x="26498" y="9008"/>
                </a:cubicBezTo>
                <a:cubicBezTo>
                  <a:pt x="26574" y="9059"/>
                  <a:pt x="26650" y="9085"/>
                  <a:pt x="26725" y="9085"/>
                </a:cubicBezTo>
                <a:cubicBezTo>
                  <a:pt x="26810" y="9085"/>
                  <a:pt x="26895" y="9052"/>
                  <a:pt x="26980" y="8981"/>
                </a:cubicBezTo>
                <a:lnTo>
                  <a:pt x="26980" y="9008"/>
                </a:lnTo>
                <a:cubicBezTo>
                  <a:pt x="27087" y="8901"/>
                  <a:pt x="27087" y="8794"/>
                  <a:pt x="26980" y="8687"/>
                </a:cubicBezTo>
                <a:cubicBezTo>
                  <a:pt x="26873" y="8607"/>
                  <a:pt x="26926" y="8446"/>
                  <a:pt x="26819" y="8366"/>
                </a:cubicBezTo>
                <a:cubicBezTo>
                  <a:pt x="26766" y="8312"/>
                  <a:pt x="26712" y="8259"/>
                  <a:pt x="26659" y="8205"/>
                </a:cubicBezTo>
                <a:lnTo>
                  <a:pt x="26632" y="8205"/>
                </a:lnTo>
                <a:cubicBezTo>
                  <a:pt x="26578" y="8098"/>
                  <a:pt x="26418" y="8018"/>
                  <a:pt x="26552" y="7884"/>
                </a:cubicBezTo>
                <a:cubicBezTo>
                  <a:pt x="26581" y="7854"/>
                  <a:pt x="26626" y="7833"/>
                  <a:pt x="26679" y="7833"/>
                </a:cubicBezTo>
                <a:cubicBezTo>
                  <a:pt x="26723" y="7833"/>
                  <a:pt x="26771" y="7848"/>
                  <a:pt x="26819" y="7884"/>
                </a:cubicBezTo>
                <a:cubicBezTo>
                  <a:pt x="26869" y="7921"/>
                  <a:pt x="26919" y="7941"/>
                  <a:pt x="26968" y="7941"/>
                </a:cubicBezTo>
                <a:cubicBezTo>
                  <a:pt x="27026" y="7941"/>
                  <a:pt x="27083" y="7914"/>
                  <a:pt x="27140" y="7857"/>
                </a:cubicBezTo>
                <a:lnTo>
                  <a:pt x="27140" y="7884"/>
                </a:lnTo>
                <a:cubicBezTo>
                  <a:pt x="27200" y="7784"/>
                  <a:pt x="27245" y="7684"/>
                  <a:pt x="27342" y="7684"/>
                </a:cubicBezTo>
                <a:cubicBezTo>
                  <a:pt x="27375" y="7684"/>
                  <a:pt x="27414" y="7696"/>
                  <a:pt x="27462" y="7723"/>
                </a:cubicBezTo>
                <a:cubicBezTo>
                  <a:pt x="27542" y="7804"/>
                  <a:pt x="27702" y="7777"/>
                  <a:pt x="27783" y="7884"/>
                </a:cubicBezTo>
                <a:cubicBezTo>
                  <a:pt x="27860" y="7928"/>
                  <a:pt x="27928" y="7958"/>
                  <a:pt x="27980" y="7958"/>
                </a:cubicBezTo>
                <a:cubicBezTo>
                  <a:pt x="28053" y="7958"/>
                  <a:pt x="28093" y="7896"/>
                  <a:pt x="28077" y="7723"/>
                </a:cubicBezTo>
                <a:cubicBezTo>
                  <a:pt x="28157" y="7494"/>
                  <a:pt x="28267" y="7427"/>
                  <a:pt x="28389" y="7427"/>
                </a:cubicBezTo>
                <a:cubicBezTo>
                  <a:pt x="28552" y="7427"/>
                  <a:pt x="28738" y="7547"/>
                  <a:pt x="28907" y="7563"/>
                </a:cubicBezTo>
                <a:lnTo>
                  <a:pt x="28907" y="7536"/>
                </a:lnTo>
                <a:cubicBezTo>
                  <a:pt x="29014" y="7603"/>
                  <a:pt x="29121" y="7636"/>
                  <a:pt x="29228" y="7636"/>
                </a:cubicBezTo>
                <a:cubicBezTo>
                  <a:pt x="29335" y="7636"/>
                  <a:pt x="29442" y="7603"/>
                  <a:pt x="29549" y="7536"/>
                </a:cubicBezTo>
                <a:lnTo>
                  <a:pt x="29549" y="7563"/>
                </a:lnTo>
                <a:cubicBezTo>
                  <a:pt x="29790" y="7402"/>
                  <a:pt x="29870" y="7188"/>
                  <a:pt x="29683" y="6920"/>
                </a:cubicBezTo>
                <a:lnTo>
                  <a:pt x="29710" y="6920"/>
                </a:lnTo>
                <a:cubicBezTo>
                  <a:pt x="29603" y="6840"/>
                  <a:pt x="29442" y="6786"/>
                  <a:pt x="29549" y="6599"/>
                </a:cubicBezTo>
                <a:cubicBezTo>
                  <a:pt x="29630" y="6532"/>
                  <a:pt x="29710" y="6505"/>
                  <a:pt x="29794" y="6505"/>
                </a:cubicBezTo>
                <a:cubicBezTo>
                  <a:pt x="29877" y="6505"/>
                  <a:pt x="29964" y="6532"/>
                  <a:pt x="30058" y="6572"/>
                </a:cubicBezTo>
                <a:lnTo>
                  <a:pt x="30111" y="6572"/>
                </a:lnTo>
                <a:lnTo>
                  <a:pt x="30165" y="6599"/>
                </a:lnTo>
                <a:cubicBezTo>
                  <a:pt x="30309" y="6455"/>
                  <a:pt x="30406" y="6200"/>
                  <a:pt x="30614" y="6200"/>
                </a:cubicBezTo>
                <a:cubicBezTo>
                  <a:pt x="30676" y="6200"/>
                  <a:pt x="30748" y="6222"/>
                  <a:pt x="30834" y="6278"/>
                </a:cubicBezTo>
                <a:lnTo>
                  <a:pt x="30834" y="6251"/>
                </a:lnTo>
                <a:cubicBezTo>
                  <a:pt x="30914" y="6318"/>
                  <a:pt x="30995" y="6351"/>
                  <a:pt x="31075" y="6351"/>
                </a:cubicBezTo>
                <a:cubicBezTo>
                  <a:pt x="31155" y="6351"/>
                  <a:pt x="31236" y="6318"/>
                  <a:pt x="31316" y="6251"/>
                </a:cubicBezTo>
                <a:lnTo>
                  <a:pt x="31316" y="6251"/>
                </a:lnTo>
                <a:lnTo>
                  <a:pt x="31289" y="6278"/>
                </a:lnTo>
                <a:cubicBezTo>
                  <a:pt x="31316" y="6278"/>
                  <a:pt x="31316" y="6251"/>
                  <a:pt x="31343" y="6224"/>
                </a:cubicBezTo>
                <a:cubicBezTo>
                  <a:pt x="31343" y="6171"/>
                  <a:pt x="31343" y="6144"/>
                  <a:pt x="31289" y="6117"/>
                </a:cubicBezTo>
                <a:cubicBezTo>
                  <a:pt x="31236" y="6010"/>
                  <a:pt x="31048" y="5983"/>
                  <a:pt x="31155" y="5796"/>
                </a:cubicBezTo>
                <a:cubicBezTo>
                  <a:pt x="31203" y="5748"/>
                  <a:pt x="31251" y="5701"/>
                  <a:pt x="31298" y="5634"/>
                </a:cubicBezTo>
                <a:lnTo>
                  <a:pt x="31298" y="5634"/>
                </a:lnTo>
                <a:cubicBezTo>
                  <a:pt x="31316" y="5629"/>
                  <a:pt x="31319" y="5605"/>
                  <a:pt x="31343" y="5582"/>
                </a:cubicBezTo>
                <a:cubicBezTo>
                  <a:pt x="31343" y="5528"/>
                  <a:pt x="31343" y="5502"/>
                  <a:pt x="31289" y="5475"/>
                </a:cubicBezTo>
                <a:lnTo>
                  <a:pt x="31316" y="5475"/>
                </a:lnTo>
                <a:cubicBezTo>
                  <a:pt x="31240" y="5412"/>
                  <a:pt x="31164" y="5384"/>
                  <a:pt x="31088" y="5384"/>
                </a:cubicBezTo>
                <a:cubicBezTo>
                  <a:pt x="31003" y="5384"/>
                  <a:pt x="30919" y="5418"/>
                  <a:pt x="30834" y="5475"/>
                </a:cubicBezTo>
                <a:lnTo>
                  <a:pt x="30673" y="5475"/>
                </a:lnTo>
                <a:cubicBezTo>
                  <a:pt x="30628" y="5498"/>
                  <a:pt x="30592" y="5507"/>
                  <a:pt x="30563" y="5507"/>
                </a:cubicBezTo>
                <a:cubicBezTo>
                  <a:pt x="30378" y="5507"/>
                  <a:pt x="30464" y="5121"/>
                  <a:pt x="30294" y="5121"/>
                </a:cubicBezTo>
                <a:cubicBezTo>
                  <a:pt x="30267" y="5121"/>
                  <a:pt x="30234" y="5131"/>
                  <a:pt x="30192" y="5154"/>
                </a:cubicBezTo>
                <a:cubicBezTo>
                  <a:pt x="30107" y="5258"/>
                  <a:pt x="30012" y="5285"/>
                  <a:pt x="29914" y="5285"/>
                </a:cubicBezTo>
                <a:cubicBezTo>
                  <a:pt x="29806" y="5285"/>
                  <a:pt x="29694" y="5252"/>
                  <a:pt x="29588" y="5252"/>
                </a:cubicBezTo>
                <a:cubicBezTo>
                  <a:pt x="29518" y="5252"/>
                  <a:pt x="29451" y="5266"/>
                  <a:pt x="29389" y="5314"/>
                </a:cubicBezTo>
                <a:cubicBezTo>
                  <a:pt x="29335" y="5368"/>
                  <a:pt x="29255" y="5421"/>
                  <a:pt x="29228" y="5475"/>
                </a:cubicBezTo>
                <a:cubicBezTo>
                  <a:pt x="29179" y="5494"/>
                  <a:pt x="29140" y="5502"/>
                  <a:pt x="29109" y="5502"/>
                </a:cubicBezTo>
                <a:cubicBezTo>
                  <a:pt x="28919" y="5502"/>
                  <a:pt x="29018" y="5200"/>
                  <a:pt x="28880" y="5154"/>
                </a:cubicBezTo>
                <a:lnTo>
                  <a:pt x="28907" y="5154"/>
                </a:lnTo>
                <a:cubicBezTo>
                  <a:pt x="28798" y="5088"/>
                  <a:pt x="28702" y="5060"/>
                  <a:pt x="28618" y="5060"/>
                </a:cubicBezTo>
                <a:cubicBezTo>
                  <a:pt x="28391" y="5060"/>
                  <a:pt x="28240" y="5261"/>
                  <a:pt x="28104" y="5475"/>
                </a:cubicBezTo>
                <a:cubicBezTo>
                  <a:pt x="28050" y="5528"/>
                  <a:pt x="27970" y="5582"/>
                  <a:pt x="27943" y="5636"/>
                </a:cubicBezTo>
                <a:cubicBezTo>
                  <a:pt x="27891" y="5698"/>
                  <a:pt x="27851" y="5722"/>
                  <a:pt x="27817" y="5722"/>
                </a:cubicBezTo>
                <a:cubicBezTo>
                  <a:pt x="27703" y="5722"/>
                  <a:pt x="27668" y="5450"/>
                  <a:pt x="27555" y="5450"/>
                </a:cubicBezTo>
                <a:cubicBezTo>
                  <a:pt x="27529" y="5450"/>
                  <a:pt x="27498" y="5465"/>
                  <a:pt x="27462" y="5502"/>
                </a:cubicBezTo>
                <a:lnTo>
                  <a:pt x="27462" y="5475"/>
                </a:lnTo>
                <a:cubicBezTo>
                  <a:pt x="27354" y="5555"/>
                  <a:pt x="27381" y="5716"/>
                  <a:pt x="27301" y="5796"/>
                </a:cubicBezTo>
                <a:lnTo>
                  <a:pt x="27274" y="5796"/>
                </a:lnTo>
                <a:cubicBezTo>
                  <a:pt x="27226" y="5883"/>
                  <a:pt x="27154" y="5904"/>
                  <a:pt x="27074" y="5904"/>
                </a:cubicBezTo>
                <a:cubicBezTo>
                  <a:pt x="26998" y="5904"/>
                  <a:pt x="26916" y="5885"/>
                  <a:pt x="26839" y="5885"/>
                </a:cubicBezTo>
                <a:cubicBezTo>
                  <a:pt x="26771" y="5885"/>
                  <a:pt x="26707" y="5900"/>
                  <a:pt x="26659" y="5957"/>
                </a:cubicBezTo>
                <a:cubicBezTo>
                  <a:pt x="26579" y="6029"/>
                  <a:pt x="26510" y="6056"/>
                  <a:pt x="26446" y="6056"/>
                </a:cubicBezTo>
                <a:cubicBezTo>
                  <a:pt x="26274" y="6056"/>
                  <a:pt x="26146" y="5855"/>
                  <a:pt x="25989" y="5796"/>
                </a:cubicBezTo>
                <a:lnTo>
                  <a:pt x="25882" y="5796"/>
                </a:lnTo>
                <a:cubicBezTo>
                  <a:pt x="25802" y="5850"/>
                  <a:pt x="25749" y="5903"/>
                  <a:pt x="25695" y="5957"/>
                </a:cubicBezTo>
                <a:cubicBezTo>
                  <a:pt x="25240" y="6412"/>
                  <a:pt x="24678" y="6679"/>
                  <a:pt x="24143" y="7001"/>
                </a:cubicBezTo>
                <a:cubicBezTo>
                  <a:pt x="23894" y="7096"/>
                  <a:pt x="23618" y="7110"/>
                  <a:pt x="23344" y="7110"/>
                </a:cubicBezTo>
                <a:cubicBezTo>
                  <a:pt x="23235" y="7110"/>
                  <a:pt x="23126" y="7108"/>
                  <a:pt x="23018" y="7108"/>
                </a:cubicBezTo>
                <a:cubicBezTo>
                  <a:pt x="22867" y="7167"/>
                  <a:pt x="22718" y="7236"/>
                  <a:pt x="22570" y="7304"/>
                </a:cubicBezTo>
                <a:lnTo>
                  <a:pt x="22570" y="7304"/>
                </a:lnTo>
                <a:cubicBezTo>
                  <a:pt x="22586" y="7293"/>
                  <a:pt x="22602" y="7281"/>
                  <a:pt x="22617" y="7268"/>
                </a:cubicBezTo>
                <a:cubicBezTo>
                  <a:pt x="23045" y="6947"/>
                  <a:pt x="23607" y="6653"/>
                  <a:pt x="23286" y="5957"/>
                </a:cubicBezTo>
                <a:cubicBezTo>
                  <a:pt x="23206" y="5823"/>
                  <a:pt x="23018" y="5876"/>
                  <a:pt x="22938" y="5743"/>
                </a:cubicBezTo>
                <a:cubicBezTo>
                  <a:pt x="22938" y="5609"/>
                  <a:pt x="22992" y="5448"/>
                  <a:pt x="23152" y="5395"/>
                </a:cubicBezTo>
                <a:cubicBezTo>
                  <a:pt x="23313" y="5288"/>
                  <a:pt x="23420" y="5100"/>
                  <a:pt x="23607" y="4993"/>
                </a:cubicBezTo>
                <a:lnTo>
                  <a:pt x="23581" y="4993"/>
                </a:lnTo>
                <a:cubicBezTo>
                  <a:pt x="23661" y="4940"/>
                  <a:pt x="23714" y="4886"/>
                  <a:pt x="23768" y="4833"/>
                </a:cubicBezTo>
                <a:cubicBezTo>
                  <a:pt x="23821" y="4779"/>
                  <a:pt x="23875" y="4725"/>
                  <a:pt x="23928" y="4672"/>
                </a:cubicBezTo>
                <a:cubicBezTo>
                  <a:pt x="23982" y="4618"/>
                  <a:pt x="24036" y="4565"/>
                  <a:pt x="24062" y="4485"/>
                </a:cubicBezTo>
                <a:cubicBezTo>
                  <a:pt x="24062" y="4431"/>
                  <a:pt x="24062" y="4404"/>
                  <a:pt x="24089" y="4351"/>
                </a:cubicBezTo>
                <a:cubicBezTo>
                  <a:pt x="24169" y="4244"/>
                  <a:pt x="24169" y="4137"/>
                  <a:pt x="24062" y="4030"/>
                </a:cubicBezTo>
                <a:cubicBezTo>
                  <a:pt x="23661" y="4003"/>
                  <a:pt x="23473" y="3789"/>
                  <a:pt x="23420" y="3387"/>
                </a:cubicBezTo>
                <a:cubicBezTo>
                  <a:pt x="23160" y="3387"/>
                  <a:pt x="23025" y="3075"/>
                  <a:pt x="22758" y="3075"/>
                </a:cubicBezTo>
                <a:cubicBezTo>
                  <a:pt x="22723" y="3075"/>
                  <a:pt x="22685" y="3080"/>
                  <a:pt x="22644" y="3093"/>
                </a:cubicBezTo>
                <a:cubicBezTo>
                  <a:pt x="22644" y="3146"/>
                  <a:pt x="22644" y="3173"/>
                  <a:pt x="22644" y="3227"/>
                </a:cubicBezTo>
                <a:cubicBezTo>
                  <a:pt x="22641" y="3226"/>
                  <a:pt x="22638" y="3226"/>
                  <a:pt x="22636" y="3226"/>
                </a:cubicBezTo>
                <a:cubicBezTo>
                  <a:pt x="22567" y="3226"/>
                  <a:pt x="22584" y="3472"/>
                  <a:pt x="22501" y="3472"/>
                </a:cubicBezTo>
                <a:cubicBezTo>
                  <a:pt x="22469" y="3472"/>
                  <a:pt x="22422" y="3435"/>
                  <a:pt x="22349" y="3334"/>
                </a:cubicBezTo>
                <a:cubicBezTo>
                  <a:pt x="22328" y="3302"/>
                  <a:pt x="22286" y="3287"/>
                  <a:pt x="22237" y="3287"/>
                </a:cubicBezTo>
                <a:cubicBezTo>
                  <a:pt x="22160" y="3287"/>
                  <a:pt x="22066" y="3322"/>
                  <a:pt x="22001" y="3387"/>
                </a:cubicBezTo>
                <a:lnTo>
                  <a:pt x="21975" y="3387"/>
                </a:lnTo>
                <a:cubicBezTo>
                  <a:pt x="21921" y="3441"/>
                  <a:pt x="21868" y="3494"/>
                  <a:pt x="21841" y="3575"/>
                </a:cubicBezTo>
                <a:cubicBezTo>
                  <a:pt x="21841" y="3601"/>
                  <a:pt x="21841" y="3655"/>
                  <a:pt x="21841" y="3708"/>
                </a:cubicBezTo>
                <a:cubicBezTo>
                  <a:pt x="21653" y="3896"/>
                  <a:pt x="21868" y="4351"/>
                  <a:pt x="21573" y="4378"/>
                </a:cubicBezTo>
                <a:cubicBezTo>
                  <a:pt x="20997" y="4430"/>
                  <a:pt x="21343" y="5021"/>
                  <a:pt x="21283" y="5021"/>
                </a:cubicBezTo>
                <a:cubicBezTo>
                  <a:pt x="21282" y="5021"/>
                  <a:pt x="21280" y="5020"/>
                  <a:pt x="21279" y="5020"/>
                </a:cubicBezTo>
                <a:cubicBezTo>
                  <a:pt x="21208" y="5005"/>
                  <a:pt x="21151" y="4998"/>
                  <a:pt x="21104" y="4998"/>
                </a:cubicBezTo>
                <a:cubicBezTo>
                  <a:pt x="20742" y="4998"/>
                  <a:pt x="21026" y="5413"/>
                  <a:pt x="20931" y="5555"/>
                </a:cubicBezTo>
                <a:cubicBezTo>
                  <a:pt x="20848" y="5704"/>
                  <a:pt x="20791" y="5756"/>
                  <a:pt x="20749" y="5756"/>
                </a:cubicBezTo>
                <a:cubicBezTo>
                  <a:pt x="20653" y="5756"/>
                  <a:pt x="20630" y="5493"/>
                  <a:pt x="20556" y="5475"/>
                </a:cubicBezTo>
                <a:cubicBezTo>
                  <a:pt x="20529" y="5421"/>
                  <a:pt x="20529" y="5395"/>
                  <a:pt x="20529" y="5341"/>
                </a:cubicBezTo>
                <a:cubicBezTo>
                  <a:pt x="20502" y="5261"/>
                  <a:pt x="20449" y="5207"/>
                  <a:pt x="20369" y="5154"/>
                </a:cubicBezTo>
                <a:lnTo>
                  <a:pt x="20395" y="5154"/>
                </a:lnTo>
                <a:cubicBezTo>
                  <a:pt x="20342" y="5100"/>
                  <a:pt x="20288" y="5073"/>
                  <a:pt x="20235" y="5073"/>
                </a:cubicBezTo>
                <a:cubicBezTo>
                  <a:pt x="20181" y="5073"/>
                  <a:pt x="20128" y="5100"/>
                  <a:pt x="20074" y="5154"/>
                </a:cubicBezTo>
                <a:cubicBezTo>
                  <a:pt x="20021" y="5207"/>
                  <a:pt x="19967" y="5261"/>
                  <a:pt x="19914" y="5314"/>
                </a:cubicBezTo>
                <a:cubicBezTo>
                  <a:pt x="19807" y="5421"/>
                  <a:pt x="19807" y="5528"/>
                  <a:pt x="19914" y="5636"/>
                </a:cubicBezTo>
                <a:cubicBezTo>
                  <a:pt x="19914" y="5796"/>
                  <a:pt x="19914" y="5930"/>
                  <a:pt x="19914" y="6091"/>
                </a:cubicBezTo>
                <a:cubicBezTo>
                  <a:pt x="20128" y="6412"/>
                  <a:pt x="19807" y="6706"/>
                  <a:pt x="19833" y="6974"/>
                </a:cubicBezTo>
                <a:cubicBezTo>
                  <a:pt x="19807" y="6867"/>
                  <a:pt x="19887" y="6706"/>
                  <a:pt x="19726" y="6599"/>
                </a:cubicBezTo>
                <a:lnTo>
                  <a:pt x="19753" y="6599"/>
                </a:lnTo>
                <a:cubicBezTo>
                  <a:pt x="19702" y="6549"/>
                  <a:pt x="19652" y="6522"/>
                  <a:pt x="19601" y="6522"/>
                </a:cubicBezTo>
                <a:cubicBezTo>
                  <a:pt x="19545" y="6522"/>
                  <a:pt x="19488" y="6555"/>
                  <a:pt x="19432" y="6626"/>
                </a:cubicBezTo>
                <a:cubicBezTo>
                  <a:pt x="19432" y="6653"/>
                  <a:pt x="19432" y="6706"/>
                  <a:pt x="19432" y="6733"/>
                </a:cubicBezTo>
                <a:cubicBezTo>
                  <a:pt x="19244" y="7108"/>
                  <a:pt x="18923" y="7402"/>
                  <a:pt x="18950" y="7884"/>
                </a:cubicBezTo>
                <a:cubicBezTo>
                  <a:pt x="18897" y="7937"/>
                  <a:pt x="18843" y="7991"/>
                  <a:pt x="18789" y="8044"/>
                </a:cubicBezTo>
                <a:cubicBezTo>
                  <a:pt x="18736" y="8098"/>
                  <a:pt x="18682" y="8125"/>
                  <a:pt x="18629" y="8178"/>
                </a:cubicBezTo>
                <a:cubicBezTo>
                  <a:pt x="18575" y="8205"/>
                  <a:pt x="18522" y="8205"/>
                  <a:pt x="18495" y="8205"/>
                </a:cubicBezTo>
                <a:cubicBezTo>
                  <a:pt x="18388" y="8285"/>
                  <a:pt x="18227" y="8259"/>
                  <a:pt x="18147" y="8366"/>
                </a:cubicBezTo>
                <a:lnTo>
                  <a:pt x="17987" y="8366"/>
                </a:lnTo>
                <a:cubicBezTo>
                  <a:pt x="17901" y="8432"/>
                  <a:pt x="17805" y="8448"/>
                  <a:pt x="17706" y="8448"/>
                </a:cubicBezTo>
                <a:cubicBezTo>
                  <a:pt x="17617" y="8448"/>
                  <a:pt x="17524" y="8435"/>
                  <a:pt x="17435" y="8435"/>
                </a:cubicBezTo>
                <a:cubicBezTo>
                  <a:pt x="17346" y="8435"/>
                  <a:pt x="17261" y="8448"/>
                  <a:pt x="17184" y="8499"/>
                </a:cubicBezTo>
                <a:cubicBezTo>
                  <a:pt x="17076" y="8526"/>
                  <a:pt x="16969" y="8526"/>
                  <a:pt x="16862" y="8526"/>
                </a:cubicBezTo>
                <a:cubicBezTo>
                  <a:pt x="16795" y="8584"/>
                  <a:pt x="16716" y="8597"/>
                  <a:pt x="16635" y="8597"/>
                </a:cubicBezTo>
                <a:cubicBezTo>
                  <a:pt x="16573" y="8597"/>
                  <a:pt x="16509" y="8589"/>
                  <a:pt x="16447" y="8589"/>
                </a:cubicBezTo>
                <a:cubicBezTo>
                  <a:pt x="16366" y="8589"/>
                  <a:pt x="16288" y="8602"/>
                  <a:pt x="16220" y="8660"/>
                </a:cubicBezTo>
                <a:cubicBezTo>
                  <a:pt x="16113" y="8660"/>
                  <a:pt x="16006" y="8687"/>
                  <a:pt x="15899" y="8687"/>
                </a:cubicBezTo>
                <a:cubicBezTo>
                  <a:pt x="15769" y="8701"/>
                  <a:pt x="15623" y="8778"/>
                  <a:pt x="15499" y="8778"/>
                </a:cubicBezTo>
                <a:cubicBezTo>
                  <a:pt x="15394" y="8778"/>
                  <a:pt x="15306" y="8723"/>
                  <a:pt x="15256" y="8526"/>
                </a:cubicBezTo>
                <a:cubicBezTo>
                  <a:pt x="15337" y="8419"/>
                  <a:pt x="15471" y="8446"/>
                  <a:pt x="15578" y="8366"/>
                </a:cubicBezTo>
                <a:cubicBezTo>
                  <a:pt x="15604" y="8339"/>
                  <a:pt x="15658" y="8339"/>
                  <a:pt x="15711" y="8339"/>
                </a:cubicBezTo>
                <a:cubicBezTo>
                  <a:pt x="15818" y="8259"/>
                  <a:pt x="15952" y="8285"/>
                  <a:pt x="16059" y="8178"/>
                </a:cubicBezTo>
                <a:lnTo>
                  <a:pt x="16033" y="8178"/>
                </a:lnTo>
                <a:cubicBezTo>
                  <a:pt x="16140" y="8098"/>
                  <a:pt x="16274" y="8125"/>
                  <a:pt x="16381" y="8018"/>
                </a:cubicBezTo>
                <a:cubicBezTo>
                  <a:pt x="16461" y="7937"/>
                  <a:pt x="16595" y="7964"/>
                  <a:pt x="16702" y="7857"/>
                </a:cubicBezTo>
                <a:cubicBezTo>
                  <a:pt x="16782" y="7777"/>
                  <a:pt x="16916" y="7804"/>
                  <a:pt x="17023" y="7696"/>
                </a:cubicBezTo>
                <a:lnTo>
                  <a:pt x="16996" y="7696"/>
                </a:lnTo>
                <a:cubicBezTo>
                  <a:pt x="17050" y="7670"/>
                  <a:pt x="17130" y="7589"/>
                  <a:pt x="17157" y="7536"/>
                </a:cubicBezTo>
                <a:cubicBezTo>
                  <a:pt x="17210" y="7482"/>
                  <a:pt x="17264" y="7429"/>
                  <a:pt x="17317" y="7375"/>
                </a:cubicBezTo>
                <a:cubicBezTo>
                  <a:pt x="17451" y="7215"/>
                  <a:pt x="17451" y="7054"/>
                  <a:pt x="17317" y="6920"/>
                </a:cubicBezTo>
                <a:cubicBezTo>
                  <a:pt x="17291" y="6867"/>
                  <a:pt x="17237" y="6813"/>
                  <a:pt x="17184" y="6786"/>
                </a:cubicBezTo>
                <a:cubicBezTo>
                  <a:pt x="16729" y="6679"/>
                  <a:pt x="17050" y="6546"/>
                  <a:pt x="17130" y="6412"/>
                </a:cubicBezTo>
                <a:cubicBezTo>
                  <a:pt x="17264" y="6198"/>
                  <a:pt x="17237" y="5903"/>
                  <a:pt x="17478" y="5769"/>
                </a:cubicBezTo>
                <a:cubicBezTo>
                  <a:pt x="17531" y="5743"/>
                  <a:pt x="17585" y="5689"/>
                  <a:pt x="17639" y="5609"/>
                </a:cubicBezTo>
                <a:cubicBezTo>
                  <a:pt x="17746" y="5528"/>
                  <a:pt x="17879" y="5555"/>
                  <a:pt x="17960" y="5448"/>
                </a:cubicBezTo>
                <a:cubicBezTo>
                  <a:pt x="18013" y="5421"/>
                  <a:pt x="18067" y="5368"/>
                  <a:pt x="18120" y="5314"/>
                </a:cubicBezTo>
                <a:cubicBezTo>
                  <a:pt x="18227" y="5207"/>
                  <a:pt x="18361" y="5234"/>
                  <a:pt x="18442" y="5127"/>
                </a:cubicBezTo>
                <a:cubicBezTo>
                  <a:pt x="18522" y="5073"/>
                  <a:pt x="18575" y="5020"/>
                  <a:pt x="18602" y="4940"/>
                </a:cubicBezTo>
                <a:cubicBezTo>
                  <a:pt x="18602" y="4913"/>
                  <a:pt x="18602" y="4859"/>
                  <a:pt x="18629" y="4806"/>
                </a:cubicBezTo>
                <a:cubicBezTo>
                  <a:pt x="18709" y="4699"/>
                  <a:pt x="18709" y="4592"/>
                  <a:pt x="18602" y="4511"/>
                </a:cubicBezTo>
                <a:cubicBezTo>
                  <a:pt x="18564" y="4434"/>
                  <a:pt x="18496" y="4415"/>
                  <a:pt x="18419" y="4415"/>
                </a:cubicBezTo>
                <a:cubicBezTo>
                  <a:pt x="18341" y="4415"/>
                  <a:pt x="18254" y="4435"/>
                  <a:pt x="18176" y="4435"/>
                </a:cubicBezTo>
                <a:cubicBezTo>
                  <a:pt x="18063" y="4435"/>
                  <a:pt x="17971" y="4393"/>
                  <a:pt x="17960" y="4190"/>
                </a:cubicBezTo>
                <a:cubicBezTo>
                  <a:pt x="18013" y="4137"/>
                  <a:pt x="18067" y="4056"/>
                  <a:pt x="18120" y="4003"/>
                </a:cubicBezTo>
                <a:lnTo>
                  <a:pt x="18120" y="4030"/>
                </a:lnTo>
                <a:cubicBezTo>
                  <a:pt x="18174" y="3815"/>
                  <a:pt x="18120" y="3548"/>
                  <a:pt x="18334" y="3387"/>
                </a:cubicBezTo>
                <a:cubicBezTo>
                  <a:pt x="18361" y="3334"/>
                  <a:pt x="18388" y="3280"/>
                  <a:pt x="18388" y="3200"/>
                </a:cubicBezTo>
                <a:cubicBezTo>
                  <a:pt x="18388" y="3039"/>
                  <a:pt x="18334" y="2879"/>
                  <a:pt x="18442" y="2745"/>
                </a:cubicBezTo>
                <a:cubicBezTo>
                  <a:pt x="18495" y="2691"/>
                  <a:pt x="18549" y="2638"/>
                  <a:pt x="18602" y="2557"/>
                </a:cubicBezTo>
                <a:lnTo>
                  <a:pt x="18602" y="2584"/>
                </a:lnTo>
                <a:cubicBezTo>
                  <a:pt x="18709" y="2504"/>
                  <a:pt x="18656" y="2343"/>
                  <a:pt x="18763" y="2263"/>
                </a:cubicBezTo>
                <a:cubicBezTo>
                  <a:pt x="18816" y="2210"/>
                  <a:pt x="18870" y="2156"/>
                  <a:pt x="18923" y="2102"/>
                </a:cubicBezTo>
                <a:cubicBezTo>
                  <a:pt x="19030" y="1888"/>
                  <a:pt x="19057" y="1674"/>
                  <a:pt x="18923" y="1460"/>
                </a:cubicBezTo>
                <a:cubicBezTo>
                  <a:pt x="18495" y="1353"/>
                  <a:pt x="18334" y="1032"/>
                  <a:pt x="18281" y="657"/>
                </a:cubicBezTo>
                <a:cubicBezTo>
                  <a:pt x="18227" y="604"/>
                  <a:pt x="18174" y="550"/>
                  <a:pt x="18120" y="497"/>
                </a:cubicBezTo>
                <a:cubicBezTo>
                  <a:pt x="18040" y="282"/>
                  <a:pt x="17799" y="282"/>
                  <a:pt x="17639" y="175"/>
                </a:cubicBezTo>
                <a:cubicBezTo>
                  <a:pt x="17573" y="88"/>
                  <a:pt x="17507" y="0"/>
                  <a:pt x="17413" y="0"/>
                </a:cubicBezTo>
                <a:close/>
              </a:path>
            </a:pathLst>
          </a:custGeom>
          <a:solidFill>
            <a:srgbClr val="C6DDFA">
              <a:alpha val="47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2"/>
          <p:cNvSpPr/>
          <p:nvPr/>
        </p:nvSpPr>
        <p:spPr>
          <a:xfrm>
            <a:off x="7009494" y="585601"/>
            <a:ext cx="1174111" cy="1174044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2"/>
          <p:cNvSpPr/>
          <p:nvPr/>
        </p:nvSpPr>
        <p:spPr>
          <a:xfrm>
            <a:off x="6273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2"/>
          <p:cNvSpPr/>
          <p:nvPr/>
        </p:nvSpPr>
        <p:spPr>
          <a:xfrm>
            <a:off x="4452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2"/>
          <p:cNvSpPr/>
          <p:nvPr/>
        </p:nvSpPr>
        <p:spPr>
          <a:xfrm>
            <a:off x="1476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2"/>
          <p:cNvSpPr/>
          <p:nvPr/>
        </p:nvSpPr>
        <p:spPr>
          <a:xfrm>
            <a:off x="4887200" y="232838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2"/>
          <p:cNvSpPr/>
          <p:nvPr/>
        </p:nvSpPr>
        <p:spPr>
          <a:xfrm>
            <a:off x="826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2"/>
          <p:cNvSpPr/>
          <p:nvPr/>
        </p:nvSpPr>
        <p:spPr>
          <a:xfrm>
            <a:off x="1541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2"/>
          <p:cNvSpPr/>
          <p:nvPr/>
        </p:nvSpPr>
        <p:spPr>
          <a:xfrm>
            <a:off x="1541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2"/>
          <p:cNvSpPr/>
          <p:nvPr/>
        </p:nvSpPr>
        <p:spPr>
          <a:xfrm>
            <a:off x="4026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2"/>
          <p:cNvSpPr/>
          <p:nvPr/>
        </p:nvSpPr>
        <p:spPr>
          <a:xfrm>
            <a:off x="6799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2"/>
          <p:cNvSpPr/>
          <p:nvPr/>
        </p:nvSpPr>
        <p:spPr>
          <a:xfrm>
            <a:off x="4246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2"/>
          <p:cNvSpPr/>
          <p:nvPr/>
        </p:nvSpPr>
        <p:spPr>
          <a:xfrm>
            <a:off x="5246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2"/>
          <p:cNvSpPr/>
          <p:nvPr/>
        </p:nvSpPr>
        <p:spPr>
          <a:xfrm flipH="1" rot="613039">
            <a:off x="8153225" y="2609565"/>
            <a:ext cx="990777" cy="62628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2"/>
          <p:cNvSpPr/>
          <p:nvPr/>
        </p:nvSpPr>
        <p:spPr>
          <a:xfrm>
            <a:off x="259222" y="3943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2"/>
          <p:cNvSpPr/>
          <p:nvPr/>
        </p:nvSpPr>
        <p:spPr>
          <a:xfrm>
            <a:off x="0" y="5382001"/>
            <a:ext cx="913319" cy="397793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2"/>
          <p:cNvSpPr/>
          <p:nvPr/>
        </p:nvSpPr>
        <p:spPr>
          <a:xfrm>
            <a:off x="6303538" y="6353875"/>
            <a:ext cx="2799900" cy="284100"/>
          </a:xfrm>
          <a:prstGeom prst="ellipse">
            <a:avLst/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8724" y="2536549"/>
            <a:ext cx="2469526" cy="394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 Opener 1 ">
  <p:cSld name="SECTION_HEADER_1_1_1_1"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/>
          <p:nvPr/>
        </p:nvSpPr>
        <p:spPr>
          <a:xfrm>
            <a:off x="1473625" y="4805000"/>
            <a:ext cx="2006400" cy="2006400"/>
          </a:xfrm>
          <a:prstGeom prst="ellipse">
            <a:avLst/>
          </a:prstGeom>
          <a:solidFill>
            <a:srgbClr val="C6DDFA">
              <a:alpha val="156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3"/>
          <p:cNvSpPr/>
          <p:nvPr/>
        </p:nvSpPr>
        <p:spPr>
          <a:xfrm flipH="1">
            <a:off x="8780675" y="38192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3"/>
          <p:cNvSpPr/>
          <p:nvPr/>
        </p:nvSpPr>
        <p:spPr>
          <a:xfrm flipH="1">
            <a:off x="8490575" y="460705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3"/>
          <p:cNvSpPr/>
          <p:nvPr/>
        </p:nvSpPr>
        <p:spPr>
          <a:xfrm flipH="1">
            <a:off x="2294400" y="21102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3"/>
          <p:cNvSpPr/>
          <p:nvPr/>
        </p:nvSpPr>
        <p:spPr>
          <a:xfrm flipH="1">
            <a:off x="7090925" y="40152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3"/>
          <p:cNvSpPr/>
          <p:nvPr/>
        </p:nvSpPr>
        <p:spPr>
          <a:xfrm flipH="1">
            <a:off x="5488775" y="13605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3"/>
          <p:cNvSpPr/>
          <p:nvPr/>
        </p:nvSpPr>
        <p:spPr>
          <a:xfrm flipH="1">
            <a:off x="96600" y="3665975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3"/>
          <p:cNvSpPr/>
          <p:nvPr/>
        </p:nvSpPr>
        <p:spPr>
          <a:xfrm flipH="1">
            <a:off x="7832758" y="2110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3"/>
          <p:cNvSpPr/>
          <p:nvPr/>
        </p:nvSpPr>
        <p:spPr>
          <a:xfrm flipH="1">
            <a:off x="7151410" y="104697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3"/>
          <p:cNvSpPr/>
          <p:nvPr/>
        </p:nvSpPr>
        <p:spPr>
          <a:xfrm flipH="1">
            <a:off x="8553351" y="3287728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3"/>
          <p:cNvSpPr/>
          <p:nvPr/>
        </p:nvSpPr>
        <p:spPr>
          <a:xfrm flipH="1">
            <a:off x="4632358" y="5158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3"/>
          <p:cNvSpPr/>
          <p:nvPr/>
        </p:nvSpPr>
        <p:spPr>
          <a:xfrm flipH="1">
            <a:off x="1893610" y="51357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3"/>
          <p:cNvSpPr/>
          <p:nvPr/>
        </p:nvSpPr>
        <p:spPr>
          <a:xfrm flipH="1">
            <a:off x="4446553" y="7278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3"/>
          <p:cNvSpPr/>
          <p:nvPr/>
        </p:nvSpPr>
        <p:spPr>
          <a:xfrm flipH="1">
            <a:off x="7732849" y="5355922"/>
            <a:ext cx="1411454" cy="833685"/>
          </a:xfrm>
          <a:custGeom>
            <a:rect b="b" l="l" r="r" t="t"/>
            <a:pathLst>
              <a:path extrusionOk="0" h="18514" w="31343">
                <a:moveTo>
                  <a:pt x="15538" y="4987"/>
                </a:moveTo>
                <a:cubicBezTo>
                  <a:pt x="15574" y="5060"/>
                  <a:pt x="15614" y="5134"/>
                  <a:pt x="15658" y="5207"/>
                </a:cubicBezTo>
                <a:cubicBezTo>
                  <a:pt x="15607" y="5141"/>
                  <a:pt x="15571" y="5063"/>
                  <a:pt x="15538" y="4987"/>
                </a:cubicBezTo>
                <a:close/>
                <a:moveTo>
                  <a:pt x="22059" y="7514"/>
                </a:moveTo>
                <a:lnTo>
                  <a:pt x="22059" y="7514"/>
                </a:lnTo>
                <a:cubicBezTo>
                  <a:pt x="21914" y="7560"/>
                  <a:pt x="21770" y="7589"/>
                  <a:pt x="21627" y="7589"/>
                </a:cubicBezTo>
                <a:cubicBezTo>
                  <a:pt x="21756" y="7566"/>
                  <a:pt x="21906" y="7547"/>
                  <a:pt x="22059" y="7514"/>
                </a:cubicBezTo>
                <a:close/>
                <a:moveTo>
                  <a:pt x="23491" y="8564"/>
                </a:moveTo>
                <a:lnTo>
                  <a:pt x="23491" y="8564"/>
                </a:lnTo>
                <a:cubicBezTo>
                  <a:pt x="23330" y="8587"/>
                  <a:pt x="23169" y="8652"/>
                  <a:pt x="23018" y="8687"/>
                </a:cubicBezTo>
                <a:cubicBezTo>
                  <a:pt x="23157" y="8586"/>
                  <a:pt x="23319" y="8568"/>
                  <a:pt x="23491" y="8564"/>
                </a:cubicBezTo>
                <a:close/>
                <a:moveTo>
                  <a:pt x="17639" y="9972"/>
                </a:moveTo>
                <a:lnTo>
                  <a:pt x="17639" y="9972"/>
                </a:lnTo>
                <a:cubicBezTo>
                  <a:pt x="17640" y="9976"/>
                  <a:pt x="17642" y="9981"/>
                  <a:pt x="17644" y="9986"/>
                </a:cubicBezTo>
                <a:lnTo>
                  <a:pt x="17644" y="9986"/>
                </a:lnTo>
                <a:cubicBezTo>
                  <a:pt x="17651" y="9990"/>
                  <a:pt x="17658" y="9994"/>
                  <a:pt x="17665" y="9998"/>
                </a:cubicBezTo>
                <a:lnTo>
                  <a:pt x="17639" y="9972"/>
                </a:lnTo>
                <a:close/>
                <a:moveTo>
                  <a:pt x="25615" y="11631"/>
                </a:moveTo>
                <a:cubicBezTo>
                  <a:pt x="25615" y="11661"/>
                  <a:pt x="25612" y="11693"/>
                  <a:pt x="25609" y="11725"/>
                </a:cubicBezTo>
                <a:lnTo>
                  <a:pt x="25609" y="11725"/>
                </a:lnTo>
                <a:cubicBezTo>
                  <a:pt x="25608" y="11693"/>
                  <a:pt x="25609" y="11661"/>
                  <a:pt x="25615" y="11631"/>
                </a:cubicBezTo>
                <a:close/>
                <a:moveTo>
                  <a:pt x="12580" y="15994"/>
                </a:moveTo>
                <a:lnTo>
                  <a:pt x="12580" y="15994"/>
                </a:lnTo>
                <a:cubicBezTo>
                  <a:pt x="12582" y="16008"/>
                  <a:pt x="12583" y="16023"/>
                  <a:pt x="12584" y="16037"/>
                </a:cubicBezTo>
                <a:lnTo>
                  <a:pt x="12584" y="16037"/>
                </a:lnTo>
                <a:cubicBezTo>
                  <a:pt x="12583" y="16023"/>
                  <a:pt x="12582" y="16009"/>
                  <a:pt x="12580" y="15994"/>
                </a:cubicBezTo>
                <a:close/>
                <a:moveTo>
                  <a:pt x="17413" y="0"/>
                </a:moveTo>
                <a:cubicBezTo>
                  <a:pt x="17391" y="0"/>
                  <a:pt x="17369" y="5"/>
                  <a:pt x="17344" y="15"/>
                </a:cubicBezTo>
                <a:cubicBezTo>
                  <a:pt x="17210" y="95"/>
                  <a:pt x="17210" y="229"/>
                  <a:pt x="17317" y="336"/>
                </a:cubicBezTo>
                <a:cubicBezTo>
                  <a:pt x="17103" y="577"/>
                  <a:pt x="17237" y="1032"/>
                  <a:pt x="16836" y="1139"/>
                </a:cubicBezTo>
                <a:cubicBezTo>
                  <a:pt x="16729" y="1072"/>
                  <a:pt x="16621" y="1039"/>
                  <a:pt x="16514" y="1039"/>
                </a:cubicBezTo>
                <a:cubicBezTo>
                  <a:pt x="16407" y="1039"/>
                  <a:pt x="16300" y="1072"/>
                  <a:pt x="16193" y="1139"/>
                </a:cubicBezTo>
                <a:cubicBezTo>
                  <a:pt x="16086" y="1246"/>
                  <a:pt x="16086" y="1353"/>
                  <a:pt x="16193" y="1460"/>
                </a:cubicBezTo>
                <a:cubicBezTo>
                  <a:pt x="16274" y="1540"/>
                  <a:pt x="16247" y="1674"/>
                  <a:pt x="16354" y="1781"/>
                </a:cubicBezTo>
                <a:cubicBezTo>
                  <a:pt x="16488" y="1915"/>
                  <a:pt x="16354" y="2129"/>
                  <a:pt x="16514" y="2263"/>
                </a:cubicBezTo>
                <a:cubicBezTo>
                  <a:pt x="16702" y="2611"/>
                  <a:pt x="16488" y="2932"/>
                  <a:pt x="16381" y="3280"/>
                </a:cubicBezTo>
                <a:cubicBezTo>
                  <a:pt x="16300" y="3494"/>
                  <a:pt x="16381" y="3735"/>
                  <a:pt x="16300" y="3976"/>
                </a:cubicBezTo>
                <a:cubicBezTo>
                  <a:pt x="16140" y="3468"/>
                  <a:pt x="15952" y="3039"/>
                  <a:pt x="15390" y="2905"/>
                </a:cubicBezTo>
                <a:cubicBezTo>
                  <a:pt x="15333" y="2848"/>
                  <a:pt x="15275" y="2821"/>
                  <a:pt x="15218" y="2821"/>
                </a:cubicBezTo>
                <a:cubicBezTo>
                  <a:pt x="15168" y="2821"/>
                  <a:pt x="15119" y="2841"/>
                  <a:pt x="15069" y="2879"/>
                </a:cubicBezTo>
                <a:cubicBezTo>
                  <a:pt x="15016" y="2959"/>
                  <a:pt x="14962" y="3012"/>
                  <a:pt x="14908" y="3066"/>
                </a:cubicBezTo>
                <a:lnTo>
                  <a:pt x="14908" y="3039"/>
                </a:lnTo>
                <a:cubicBezTo>
                  <a:pt x="14801" y="3146"/>
                  <a:pt x="14801" y="3253"/>
                  <a:pt x="14908" y="3360"/>
                </a:cubicBezTo>
                <a:cubicBezTo>
                  <a:pt x="14989" y="3468"/>
                  <a:pt x="14962" y="3601"/>
                  <a:pt x="15069" y="3682"/>
                </a:cubicBezTo>
                <a:cubicBezTo>
                  <a:pt x="15176" y="3789"/>
                  <a:pt x="15123" y="3923"/>
                  <a:pt x="15230" y="4003"/>
                </a:cubicBezTo>
                <a:lnTo>
                  <a:pt x="15230" y="4030"/>
                </a:lnTo>
                <a:cubicBezTo>
                  <a:pt x="15286" y="4291"/>
                  <a:pt x="15355" y="4565"/>
                  <a:pt x="15473" y="4843"/>
                </a:cubicBezTo>
                <a:lnTo>
                  <a:pt x="15473" y="4843"/>
                </a:lnTo>
                <a:cubicBezTo>
                  <a:pt x="15416" y="4735"/>
                  <a:pt x="15343" y="4654"/>
                  <a:pt x="15199" y="4654"/>
                </a:cubicBezTo>
                <a:cubicBezTo>
                  <a:pt x="15161" y="4654"/>
                  <a:pt x="15118" y="4660"/>
                  <a:pt x="15069" y="4672"/>
                </a:cubicBezTo>
                <a:cubicBezTo>
                  <a:pt x="14962" y="4779"/>
                  <a:pt x="14962" y="4859"/>
                  <a:pt x="15069" y="4966"/>
                </a:cubicBezTo>
                <a:cubicBezTo>
                  <a:pt x="15203" y="5261"/>
                  <a:pt x="15176" y="5582"/>
                  <a:pt x="15310" y="5823"/>
                </a:cubicBezTo>
                <a:cubicBezTo>
                  <a:pt x="15240" y="5730"/>
                  <a:pt x="15211" y="5455"/>
                  <a:pt x="15028" y="5455"/>
                </a:cubicBezTo>
                <a:cubicBezTo>
                  <a:pt x="15001" y="5455"/>
                  <a:pt x="14970" y="5461"/>
                  <a:pt x="14935" y="5475"/>
                </a:cubicBezTo>
                <a:cubicBezTo>
                  <a:pt x="14673" y="5570"/>
                  <a:pt x="14708" y="5815"/>
                  <a:pt x="14757" y="5961"/>
                </a:cubicBezTo>
                <a:lnTo>
                  <a:pt x="14757" y="5961"/>
                </a:lnTo>
                <a:cubicBezTo>
                  <a:pt x="14708" y="5858"/>
                  <a:pt x="14587" y="5727"/>
                  <a:pt x="14427" y="5636"/>
                </a:cubicBezTo>
                <a:cubicBezTo>
                  <a:pt x="14373" y="5555"/>
                  <a:pt x="14320" y="5502"/>
                  <a:pt x="14266" y="5475"/>
                </a:cubicBezTo>
                <a:cubicBezTo>
                  <a:pt x="14213" y="5395"/>
                  <a:pt x="14159" y="5341"/>
                  <a:pt x="14105" y="5314"/>
                </a:cubicBezTo>
                <a:cubicBezTo>
                  <a:pt x="14052" y="5234"/>
                  <a:pt x="13998" y="5181"/>
                  <a:pt x="13945" y="5154"/>
                </a:cubicBezTo>
                <a:cubicBezTo>
                  <a:pt x="13891" y="5073"/>
                  <a:pt x="13838" y="5020"/>
                  <a:pt x="13758" y="4993"/>
                </a:cubicBezTo>
                <a:lnTo>
                  <a:pt x="13490" y="4993"/>
                </a:lnTo>
                <a:cubicBezTo>
                  <a:pt x="13410" y="5020"/>
                  <a:pt x="13356" y="5073"/>
                  <a:pt x="13303" y="5154"/>
                </a:cubicBezTo>
                <a:lnTo>
                  <a:pt x="13303" y="5127"/>
                </a:lnTo>
                <a:cubicBezTo>
                  <a:pt x="13195" y="5234"/>
                  <a:pt x="13195" y="5341"/>
                  <a:pt x="13303" y="5448"/>
                </a:cubicBezTo>
                <a:cubicBezTo>
                  <a:pt x="13410" y="5555"/>
                  <a:pt x="13356" y="5689"/>
                  <a:pt x="13463" y="5769"/>
                </a:cubicBezTo>
                <a:cubicBezTo>
                  <a:pt x="13570" y="5850"/>
                  <a:pt x="13543" y="6010"/>
                  <a:pt x="13624" y="6091"/>
                </a:cubicBezTo>
                <a:cubicBezTo>
                  <a:pt x="13731" y="6171"/>
                  <a:pt x="13704" y="6331"/>
                  <a:pt x="13811" y="6412"/>
                </a:cubicBezTo>
                <a:lnTo>
                  <a:pt x="13784" y="6412"/>
                </a:lnTo>
                <a:cubicBezTo>
                  <a:pt x="13891" y="6572"/>
                  <a:pt x="13891" y="6760"/>
                  <a:pt x="13945" y="6947"/>
                </a:cubicBezTo>
                <a:cubicBezTo>
                  <a:pt x="13972" y="7081"/>
                  <a:pt x="14025" y="7188"/>
                  <a:pt x="14052" y="7295"/>
                </a:cubicBezTo>
                <a:cubicBezTo>
                  <a:pt x="14105" y="7402"/>
                  <a:pt x="14132" y="7482"/>
                  <a:pt x="14186" y="7563"/>
                </a:cubicBezTo>
                <a:cubicBezTo>
                  <a:pt x="14186" y="7563"/>
                  <a:pt x="14159" y="7589"/>
                  <a:pt x="14159" y="7589"/>
                </a:cubicBezTo>
                <a:cubicBezTo>
                  <a:pt x="14132" y="7509"/>
                  <a:pt x="14079" y="7482"/>
                  <a:pt x="13998" y="7482"/>
                </a:cubicBezTo>
                <a:cubicBezTo>
                  <a:pt x="13624" y="7643"/>
                  <a:pt x="13784" y="8151"/>
                  <a:pt x="13463" y="8339"/>
                </a:cubicBezTo>
                <a:cubicBezTo>
                  <a:pt x="13410" y="8392"/>
                  <a:pt x="13356" y="8446"/>
                  <a:pt x="13329" y="8526"/>
                </a:cubicBezTo>
                <a:lnTo>
                  <a:pt x="13329" y="8499"/>
                </a:lnTo>
                <a:cubicBezTo>
                  <a:pt x="13249" y="8553"/>
                  <a:pt x="13195" y="8607"/>
                  <a:pt x="13142" y="8660"/>
                </a:cubicBezTo>
                <a:cubicBezTo>
                  <a:pt x="13062" y="8767"/>
                  <a:pt x="12901" y="8714"/>
                  <a:pt x="12821" y="8821"/>
                </a:cubicBezTo>
                <a:lnTo>
                  <a:pt x="12848" y="8821"/>
                </a:lnTo>
                <a:cubicBezTo>
                  <a:pt x="12767" y="8874"/>
                  <a:pt x="12714" y="8928"/>
                  <a:pt x="12660" y="8981"/>
                </a:cubicBezTo>
                <a:lnTo>
                  <a:pt x="12526" y="8981"/>
                </a:lnTo>
                <a:cubicBezTo>
                  <a:pt x="12473" y="9035"/>
                  <a:pt x="12392" y="9088"/>
                  <a:pt x="12339" y="9142"/>
                </a:cubicBezTo>
                <a:cubicBezTo>
                  <a:pt x="12259" y="9249"/>
                  <a:pt x="12125" y="9195"/>
                  <a:pt x="12018" y="9302"/>
                </a:cubicBezTo>
                <a:lnTo>
                  <a:pt x="11723" y="9302"/>
                </a:lnTo>
                <a:cubicBezTo>
                  <a:pt x="11634" y="9372"/>
                  <a:pt x="11534" y="9386"/>
                  <a:pt x="11429" y="9386"/>
                </a:cubicBezTo>
                <a:cubicBezTo>
                  <a:pt x="11356" y="9386"/>
                  <a:pt x="11281" y="9379"/>
                  <a:pt x="11207" y="9379"/>
                </a:cubicBezTo>
                <a:cubicBezTo>
                  <a:pt x="11100" y="9379"/>
                  <a:pt x="10993" y="9394"/>
                  <a:pt x="10894" y="9463"/>
                </a:cubicBezTo>
                <a:lnTo>
                  <a:pt x="10599" y="9463"/>
                </a:lnTo>
                <a:cubicBezTo>
                  <a:pt x="10510" y="9532"/>
                  <a:pt x="10409" y="9547"/>
                  <a:pt x="10305" y="9547"/>
                </a:cubicBezTo>
                <a:cubicBezTo>
                  <a:pt x="10232" y="9547"/>
                  <a:pt x="10157" y="9540"/>
                  <a:pt x="10083" y="9540"/>
                </a:cubicBezTo>
                <a:cubicBezTo>
                  <a:pt x="9975" y="9540"/>
                  <a:pt x="9869" y="9554"/>
                  <a:pt x="9769" y="9624"/>
                </a:cubicBezTo>
                <a:lnTo>
                  <a:pt x="9636" y="9624"/>
                </a:lnTo>
                <a:cubicBezTo>
                  <a:pt x="9546" y="9693"/>
                  <a:pt x="9446" y="9707"/>
                  <a:pt x="9341" y="9707"/>
                </a:cubicBezTo>
                <a:cubicBezTo>
                  <a:pt x="9268" y="9707"/>
                  <a:pt x="9194" y="9700"/>
                  <a:pt x="9119" y="9700"/>
                </a:cubicBezTo>
                <a:cubicBezTo>
                  <a:pt x="9012" y="9700"/>
                  <a:pt x="8905" y="9715"/>
                  <a:pt x="8806" y="9784"/>
                </a:cubicBezTo>
                <a:lnTo>
                  <a:pt x="8672" y="9784"/>
                </a:lnTo>
                <a:cubicBezTo>
                  <a:pt x="8583" y="9854"/>
                  <a:pt x="8482" y="9868"/>
                  <a:pt x="8378" y="9868"/>
                </a:cubicBezTo>
                <a:cubicBezTo>
                  <a:pt x="8305" y="9868"/>
                  <a:pt x="8230" y="9861"/>
                  <a:pt x="8155" y="9861"/>
                </a:cubicBezTo>
                <a:cubicBezTo>
                  <a:pt x="8048" y="9861"/>
                  <a:pt x="7942" y="9875"/>
                  <a:pt x="7842" y="9945"/>
                </a:cubicBezTo>
                <a:lnTo>
                  <a:pt x="7709" y="9945"/>
                </a:lnTo>
                <a:cubicBezTo>
                  <a:pt x="7619" y="10014"/>
                  <a:pt x="7519" y="10029"/>
                  <a:pt x="7414" y="10029"/>
                </a:cubicBezTo>
                <a:cubicBezTo>
                  <a:pt x="7341" y="10029"/>
                  <a:pt x="7266" y="10022"/>
                  <a:pt x="7192" y="10022"/>
                </a:cubicBezTo>
                <a:cubicBezTo>
                  <a:pt x="7085" y="10022"/>
                  <a:pt x="6978" y="10036"/>
                  <a:pt x="6879" y="10105"/>
                </a:cubicBezTo>
                <a:lnTo>
                  <a:pt x="6745" y="10105"/>
                </a:lnTo>
                <a:cubicBezTo>
                  <a:pt x="6695" y="10127"/>
                  <a:pt x="6656" y="10137"/>
                  <a:pt x="6627" y="10137"/>
                </a:cubicBezTo>
                <a:cubicBezTo>
                  <a:pt x="6547" y="10137"/>
                  <a:pt x="6538" y="10062"/>
                  <a:pt x="6558" y="9945"/>
                </a:cubicBezTo>
                <a:cubicBezTo>
                  <a:pt x="6638" y="9891"/>
                  <a:pt x="6665" y="9838"/>
                  <a:pt x="6718" y="9784"/>
                </a:cubicBezTo>
                <a:cubicBezTo>
                  <a:pt x="6772" y="9731"/>
                  <a:pt x="6852" y="9677"/>
                  <a:pt x="6906" y="9624"/>
                </a:cubicBezTo>
                <a:cubicBezTo>
                  <a:pt x="6959" y="9543"/>
                  <a:pt x="7046" y="9543"/>
                  <a:pt x="7136" y="9543"/>
                </a:cubicBezTo>
                <a:cubicBezTo>
                  <a:pt x="7227" y="9543"/>
                  <a:pt x="7320" y="9543"/>
                  <a:pt x="7387" y="9463"/>
                </a:cubicBezTo>
                <a:lnTo>
                  <a:pt x="7361" y="9463"/>
                </a:lnTo>
                <a:cubicBezTo>
                  <a:pt x="7468" y="9383"/>
                  <a:pt x="7601" y="9409"/>
                  <a:pt x="7709" y="9302"/>
                </a:cubicBezTo>
                <a:lnTo>
                  <a:pt x="7842" y="9302"/>
                </a:lnTo>
                <a:cubicBezTo>
                  <a:pt x="7949" y="9222"/>
                  <a:pt x="8083" y="9249"/>
                  <a:pt x="8190" y="9142"/>
                </a:cubicBezTo>
                <a:cubicBezTo>
                  <a:pt x="8271" y="9062"/>
                  <a:pt x="8404" y="9088"/>
                  <a:pt x="8511" y="8981"/>
                </a:cubicBezTo>
                <a:lnTo>
                  <a:pt x="8645" y="8981"/>
                </a:lnTo>
                <a:cubicBezTo>
                  <a:pt x="8752" y="8901"/>
                  <a:pt x="8886" y="8928"/>
                  <a:pt x="8993" y="8821"/>
                </a:cubicBezTo>
                <a:cubicBezTo>
                  <a:pt x="9074" y="8740"/>
                  <a:pt x="9207" y="8767"/>
                  <a:pt x="9314" y="8660"/>
                </a:cubicBezTo>
                <a:cubicBezTo>
                  <a:pt x="9395" y="8553"/>
                  <a:pt x="9529" y="8607"/>
                  <a:pt x="9636" y="8499"/>
                </a:cubicBezTo>
                <a:cubicBezTo>
                  <a:pt x="9769" y="8419"/>
                  <a:pt x="9877" y="8312"/>
                  <a:pt x="9957" y="8178"/>
                </a:cubicBezTo>
                <a:cubicBezTo>
                  <a:pt x="9930" y="8125"/>
                  <a:pt x="9930" y="8071"/>
                  <a:pt x="9957" y="8044"/>
                </a:cubicBezTo>
                <a:cubicBezTo>
                  <a:pt x="9903" y="7964"/>
                  <a:pt x="9850" y="7911"/>
                  <a:pt x="9796" y="7857"/>
                </a:cubicBezTo>
                <a:cubicBezTo>
                  <a:pt x="9662" y="7750"/>
                  <a:pt x="9555" y="7670"/>
                  <a:pt x="9368" y="7670"/>
                </a:cubicBezTo>
                <a:cubicBezTo>
                  <a:pt x="9074" y="7670"/>
                  <a:pt x="8806" y="7804"/>
                  <a:pt x="8565" y="7937"/>
                </a:cubicBezTo>
                <a:cubicBezTo>
                  <a:pt x="8752" y="7750"/>
                  <a:pt x="8940" y="7563"/>
                  <a:pt x="9020" y="7322"/>
                </a:cubicBezTo>
                <a:cubicBezTo>
                  <a:pt x="9100" y="7161"/>
                  <a:pt x="9181" y="7001"/>
                  <a:pt x="9314" y="6894"/>
                </a:cubicBezTo>
                <a:cubicBezTo>
                  <a:pt x="9395" y="6813"/>
                  <a:pt x="9555" y="6840"/>
                  <a:pt x="9636" y="6733"/>
                </a:cubicBezTo>
                <a:lnTo>
                  <a:pt x="9609" y="6733"/>
                </a:lnTo>
                <a:cubicBezTo>
                  <a:pt x="9689" y="6679"/>
                  <a:pt x="9743" y="6626"/>
                  <a:pt x="9796" y="6572"/>
                </a:cubicBezTo>
                <a:cubicBezTo>
                  <a:pt x="9877" y="6492"/>
                  <a:pt x="10010" y="6519"/>
                  <a:pt x="10091" y="6412"/>
                </a:cubicBezTo>
                <a:cubicBezTo>
                  <a:pt x="10144" y="6358"/>
                  <a:pt x="10198" y="6305"/>
                  <a:pt x="10251" y="6251"/>
                </a:cubicBezTo>
                <a:cubicBezTo>
                  <a:pt x="10332" y="6198"/>
                  <a:pt x="10385" y="6144"/>
                  <a:pt x="10412" y="6091"/>
                </a:cubicBezTo>
                <a:cubicBezTo>
                  <a:pt x="10465" y="6037"/>
                  <a:pt x="10519" y="5983"/>
                  <a:pt x="10572" y="5930"/>
                </a:cubicBezTo>
                <a:cubicBezTo>
                  <a:pt x="10626" y="5903"/>
                  <a:pt x="10679" y="5850"/>
                  <a:pt x="10733" y="5769"/>
                </a:cubicBezTo>
                <a:lnTo>
                  <a:pt x="10733" y="5796"/>
                </a:lnTo>
                <a:cubicBezTo>
                  <a:pt x="10787" y="5743"/>
                  <a:pt x="10840" y="5689"/>
                  <a:pt x="10894" y="5609"/>
                </a:cubicBezTo>
                <a:lnTo>
                  <a:pt x="10894" y="5636"/>
                </a:lnTo>
                <a:cubicBezTo>
                  <a:pt x="10947" y="5582"/>
                  <a:pt x="11001" y="5528"/>
                  <a:pt x="11054" y="5448"/>
                </a:cubicBezTo>
                <a:lnTo>
                  <a:pt x="11054" y="5475"/>
                </a:lnTo>
                <a:cubicBezTo>
                  <a:pt x="11161" y="5368"/>
                  <a:pt x="11135" y="5234"/>
                  <a:pt x="11215" y="5127"/>
                </a:cubicBezTo>
                <a:cubicBezTo>
                  <a:pt x="11215" y="5073"/>
                  <a:pt x="11215" y="5047"/>
                  <a:pt x="11215" y="5020"/>
                </a:cubicBezTo>
                <a:cubicBezTo>
                  <a:pt x="11161" y="4940"/>
                  <a:pt x="11108" y="4886"/>
                  <a:pt x="11054" y="4833"/>
                </a:cubicBezTo>
                <a:cubicBezTo>
                  <a:pt x="11019" y="4761"/>
                  <a:pt x="10959" y="4749"/>
                  <a:pt x="10892" y="4749"/>
                </a:cubicBezTo>
                <a:cubicBezTo>
                  <a:pt x="10858" y="4749"/>
                  <a:pt x="10822" y="4752"/>
                  <a:pt x="10787" y="4752"/>
                </a:cubicBezTo>
                <a:cubicBezTo>
                  <a:pt x="10894" y="4725"/>
                  <a:pt x="11001" y="4752"/>
                  <a:pt x="11054" y="4645"/>
                </a:cubicBezTo>
                <a:lnTo>
                  <a:pt x="11054" y="4672"/>
                </a:lnTo>
                <a:cubicBezTo>
                  <a:pt x="11108" y="4618"/>
                  <a:pt x="11161" y="4565"/>
                  <a:pt x="11215" y="4511"/>
                </a:cubicBezTo>
                <a:cubicBezTo>
                  <a:pt x="11242" y="4511"/>
                  <a:pt x="11242" y="4485"/>
                  <a:pt x="11242" y="4431"/>
                </a:cubicBezTo>
                <a:cubicBezTo>
                  <a:pt x="11242" y="4404"/>
                  <a:pt x="11242" y="4351"/>
                  <a:pt x="11188" y="4324"/>
                </a:cubicBezTo>
                <a:cubicBezTo>
                  <a:pt x="10332" y="4030"/>
                  <a:pt x="10974" y="3789"/>
                  <a:pt x="11215" y="3521"/>
                </a:cubicBezTo>
                <a:cubicBezTo>
                  <a:pt x="11268" y="3494"/>
                  <a:pt x="11322" y="3441"/>
                  <a:pt x="11375" y="3360"/>
                </a:cubicBezTo>
                <a:lnTo>
                  <a:pt x="11375" y="3387"/>
                </a:lnTo>
                <a:cubicBezTo>
                  <a:pt x="11429" y="3334"/>
                  <a:pt x="11482" y="3280"/>
                  <a:pt x="11536" y="3200"/>
                </a:cubicBezTo>
                <a:lnTo>
                  <a:pt x="11536" y="3227"/>
                </a:lnTo>
                <a:cubicBezTo>
                  <a:pt x="11590" y="3173"/>
                  <a:pt x="11643" y="3120"/>
                  <a:pt x="11697" y="3039"/>
                </a:cubicBezTo>
                <a:lnTo>
                  <a:pt x="11697" y="3066"/>
                </a:lnTo>
                <a:cubicBezTo>
                  <a:pt x="11804" y="2986"/>
                  <a:pt x="11777" y="2825"/>
                  <a:pt x="11857" y="2745"/>
                </a:cubicBezTo>
                <a:cubicBezTo>
                  <a:pt x="11911" y="2691"/>
                  <a:pt x="11964" y="2638"/>
                  <a:pt x="12018" y="2557"/>
                </a:cubicBezTo>
                <a:lnTo>
                  <a:pt x="12018" y="2584"/>
                </a:lnTo>
                <a:cubicBezTo>
                  <a:pt x="12152" y="2370"/>
                  <a:pt x="12125" y="2156"/>
                  <a:pt x="12018" y="1942"/>
                </a:cubicBezTo>
                <a:cubicBezTo>
                  <a:pt x="11927" y="1862"/>
                  <a:pt x="11836" y="1836"/>
                  <a:pt x="11753" y="1836"/>
                </a:cubicBezTo>
                <a:cubicBezTo>
                  <a:pt x="11641" y="1836"/>
                  <a:pt x="11544" y="1884"/>
                  <a:pt x="11482" y="1915"/>
                </a:cubicBezTo>
                <a:cubicBezTo>
                  <a:pt x="11536" y="1888"/>
                  <a:pt x="11643" y="1755"/>
                  <a:pt x="11697" y="1594"/>
                </a:cubicBezTo>
                <a:lnTo>
                  <a:pt x="11697" y="1621"/>
                </a:lnTo>
                <a:cubicBezTo>
                  <a:pt x="11777" y="1567"/>
                  <a:pt x="11804" y="1487"/>
                  <a:pt x="11857" y="1433"/>
                </a:cubicBezTo>
                <a:cubicBezTo>
                  <a:pt x="11857" y="1380"/>
                  <a:pt x="11857" y="1353"/>
                  <a:pt x="11857" y="1326"/>
                </a:cubicBezTo>
                <a:cubicBezTo>
                  <a:pt x="11804" y="1246"/>
                  <a:pt x="11750" y="1219"/>
                  <a:pt x="11643" y="1192"/>
                </a:cubicBezTo>
                <a:cubicBezTo>
                  <a:pt x="11643" y="1192"/>
                  <a:pt x="11590" y="1219"/>
                  <a:pt x="11590" y="1219"/>
                </a:cubicBezTo>
                <a:cubicBezTo>
                  <a:pt x="11590" y="1219"/>
                  <a:pt x="11574" y="1188"/>
                  <a:pt x="11566" y="1173"/>
                </a:cubicBezTo>
                <a:lnTo>
                  <a:pt x="11566" y="1173"/>
                </a:lnTo>
                <a:cubicBezTo>
                  <a:pt x="11574" y="1170"/>
                  <a:pt x="11590" y="1139"/>
                  <a:pt x="11590" y="1139"/>
                </a:cubicBezTo>
                <a:cubicBezTo>
                  <a:pt x="11590" y="995"/>
                  <a:pt x="11675" y="809"/>
                  <a:pt x="11464" y="809"/>
                </a:cubicBezTo>
                <a:cubicBezTo>
                  <a:pt x="11439" y="809"/>
                  <a:pt x="11410" y="812"/>
                  <a:pt x="11375" y="818"/>
                </a:cubicBezTo>
                <a:cubicBezTo>
                  <a:pt x="11349" y="844"/>
                  <a:pt x="11322" y="858"/>
                  <a:pt x="11295" y="858"/>
                </a:cubicBezTo>
                <a:cubicBezTo>
                  <a:pt x="11268" y="858"/>
                  <a:pt x="11242" y="844"/>
                  <a:pt x="11215" y="818"/>
                </a:cubicBezTo>
                <a:cubicBezTo>
                  <a:pt x="11081" y="684"/>
                  <a:pt x="11215" y="443"/>
                  <a:pt x="11054" y="336"/>
                </a:cubicBezTo>
                <a:cubicBezTo>
                  <a:pt x="11005" y="270"/>
                  <a:pt x="10940" y="252"/>
                  <a:pt x="10870" y="252"/>
                </a:cubicBezTo>
                <a:cubicBezTo>
                  <a:pt x="10788" y="252"/>
                  <a:pt x="10697" y="276"/>
                  <a:pt x="10614" y="276"/>
                </a:cubicBezTo>
                <a:cubicBezTo>
                  <a:pt x="10537" y="276"/>
                  <a:pt x="10465" y="256"/>
                  <a:pt x="10412" y="175"/>
                </a:cubicBezTo>
                <a:cubicBezTo>
                  <a:pt x="10387" y="172"/>
                  <a:pt x="10364" y="171"/>
                  <a:pt x="10344" y="171"/>
                </a:cubicBezTo>
                <a:cubicBezTo>
                  <a:pt x="10019" y="171"/>
                  <a:pt x="10292" y="556"/>
                  <a:pt x="10091" y="657"/>
                </a:cubicBezTo>
                <a:lnTo>
                  <a:pt x="10117" y="657"/>
                </a:lnTo>
                <a:cubicBezTo>
                  <a:pt x="10010" y="711"/>
                  <a:pt x="10037" y="844"/>
                  <a:pt x="9984" y="925"/>
                </a:cubicBezTo>
                <a:cubicBezTo>
                  <a:pt x="9957" y="1032"/>
                  <a:pt x="9984" y="1139"/>
                  <a:pt x="9957" y="1219"/>
                </a:cubicBezTo>
                <a:cubicBezTo>
                  <a:pt x="9930" y="1139"/>
                  <a:pt x="9850" y="1032"/>
                  <a:pt x="9769" y="978"/>
                </a:cubicBezTo>
                <a:cubicBezTo>
                  <a:pt x="9716" y="925"/>
                  <a:pt x="9662" y="871"/>
                  <a:pt x="9609" y="818"/>
                </a:cubicBezTo>
                <a:cubicBezTo>
                  <a:pt x="9555" y="764"/>
                  <a:pt x="9502" y="737"/>
                  <a:pt x="9448" y="737"/>
                </a:cubicBezTo>
                <a:cubicBezTo>
                  <a:pt x="9395" y="737"/>
                  <a:pt x="9341" y="764"/>
                  <a:pt x="9288" y="818"/>
                </a:cubicBezTo>
                <a:cubicBezTo>
                  <a:pt x="9234" y="871"/>
                  <a:pt x="9181" y="925"/>
                  <a:pt x="9127" y="978"/>
                </a:cubicBezTo>
                <a:cubicBezTo>
                  <a:pt x="9020" y="1192"/>
                  <a:pt x="9020" y="1407"/>
                  <a:pt x="9154" y="1621"/>
                </a:cubicBezTo>
                <a:lnTo>
                  <a:pt x="9127" y="1594"/>
                </a:lnTo>
                <a:lnTo>
                  <a:pt x="9127" y="1594"/>
                </a:lnTo>
                <a:cubicBezTo>
                  <a:pt x="9288" y="1781"/>
                  <a:pt x="9154" y="1942"/>
                  <a:pt x="9154" y="2129"/>
                </a:cubicBezTo>
                <a:cubicBezTo>
                  <a:pt x="9181" y="2504"/>
                  <a:pt x="9395" y="2852"/>
                  <a:pt x="9288" y="3253"/>
                </a:cubicBezTo>
                <a:cubicBezTo>
                  <a:pt x="9261" y="3307"/>
                  <a:pt x="9234" y="3360"/>
                  <a:pt x="9207" y="3414"/>
                </a:cubicBezTo>
                <a:cubicBezTo>
                  <a:pt x="9181" y="3494"/>
                  <a:pt x="9154" y="3548"/>
                  <a:pt x="9154" y="3601"/>
                </a:cubicBezTo>
                <a:cubicBezTo>
                  <a:pt x="9127" y="3682"/>
                  <a:pt x="9127" y="3789"/>
                  <a:pt x="9100" y="3869"/>
                </a:cubicBezTo>
                <a:cubicBezTo>
                  <a:pt x="9074" y="3923"/>
                  <a:pt x="9047" y="3949"/>
                  <a:pt x="9020" y="4003"/>
                </a:cubicBezTo>
                <a:cubicBezTo>
                  <a:pt x="8966" y="4056"/>
                  <a:pt x="8913" y="4110"/>
                  <a:pt x="8833" y="4163"/>
                </a:cubicBezTo>
                <a:cubicBezTo>
                  <a:pt x="8511" y="4056"/>
                  <a:pt x="8404" y="3735"/>
                  <a:pt x="8164" y="3548"/>
                </a:cubicBezTo>
                <a:cubicBezTo>
                  <a:pt x="8083" y="3481"/>
                  <a:pt x="8003" y="3447"/>
                  <a:pt x="7926" y="3447"/>
                </a:cubicBezTo>
                <a:cubicBezTo>
                  <a:pt x="7849" y="3447"/>
                  <a:pt x="7775" y="3481"/>
                  <a:pt x="7709" y="3548"/>
                </a:cubicBezTo>
                <a:cubicBezTo>
                  <a:pt x="7575" y="3735"/>
                  <a:pt x="7601" y="3949"/>
                  <a:pt x="7682" y="4163"/>
                </a:cubicBezTo>
                <a:cubicBezTo>
                  <a:pt x="7709" y="4217"/>
                  <a:pt x="7709" y="4270"/>
                  <a:pt x="7709" y="4324"/>
                </a:cubicBezTo>
                <a:cubicBezTo>
                  <a:pt x="7869" y="4511"/>
                  <a:pt x="7682" y="4779"/>
                  <a:pt x="7869" y="4966"/>
                </a:cubicBezTo>
                <a:cubicBezTo>
                  <a:pt x="7869" y="5020"/>
                  <a:pt x="7869" y="5073"/>
                  <a:pt x="7869" y="5127"/>
                </a:cubicBezTo>
                <a:cubicBezTo>
                  <a:pt x="8003" y="5502"/>
                  <a:pt x="7735" y="5850"/>
                  <a:pt x="7789" y="6224"/>
                </a:cubicBezTo>
                <a:cubicBezTo>
                  <a:pt x="7735" y="6331"/>
                  <a:pt x="7628" y="6438"/>
                  <a:pt x="7548" y="6546"/>
                </a:cubicBezTo>
                <a:cubicBezTo>
                  <a:pt x="7494" y="6653"/>
                  <a:pt x="7414" y="6733"/>
                  <a:pt x="7307" y="6813"/>
                </a:cubicBezTo>
                <a:cubicBezTo>
                  <a:pt x="7200" y="6867"/>
                  <a:pt x="7120" y="6920"/>
                  <a:pt x="7093" y="7027"/>
                </a:cubicBezTo>
                <a:cubicBezTo>
                  <a:pt x="7066" y="7081"/>
                  <a:pt x="7039" y="7108"/>
                  <a:pt x="7039" y="7161"/>
                </a:cubicBezTo>
                <a:cubicBezTo>
                  <a:pt x="7039" y="7161"/>
                  <a:pt x="6986" y="7161"/>
                  <a:pt x="6986" y="7188"/>
                </a:cubicBezTo>
                <a:cubicBezTo>
                  <a:pt x="6959" y="6920"/>
                  <a:pt x="6691" y="6786"/>
                  <a:pt x="6584" y="6572"/>
                </a:cubicBezTo>
                <a:cubicBezTo>
                  <a:pt x="6485" y="6498"/>
                  <a:pt x="6501" y="6354"/>
                  <a:pt x="6418" y="6270"/>
                </a:cubicBezTo>
                <a:lnTo>
                  <a:pt x="6418" y="6270"/>
                </a:lnTo>
                <a:cubicBezTo>
                  <a:pt x="6367" y="6194"/>
                  <a:pt x="6314" y="6142"/>
                  <a:pt x="6236" y="6091"/>
                </a:cubicBezTo>
                <a:lnTo>
                  <a:pt x="6236" y="6091"/>
                </a:lnTo>
                <a:lnTo>
                  <a:pt x="6263" y="6117"/>
                </a:lnTo>
                <a:cubicBezTo>
                  <a:pt x="6210" y="6064"/>
                  <a:pt x="6156" y="6037"/>
                  <a:pt x="6103" y="6037"/>
                </a:cubicBezTo>
                <a:cubicBezTo>
                  <a:pt x="6049" y="6037"/>
                  <a:pt x="5996" y="6064"/>
                  <a:pt x="5942" y="6117"/>
                </a:cubicBezTo>
                <a:lnTo>
                  <a:pt x="5942" y="6091"/>
                </a:lnTo>
                <a:cubicBezTo>
                  <a:pt x="5888" y="6144"/>
                  <a:pt x="5835" y="6198"/>
                  <a:pt x="5781" y="6278"/>
                </a:cubicBezTo>
                <a:lnTo>
                  <a:pt x="5781" y="6251"/>
                </a:lnTo>
                <a:cubicBezTo>
                  <a:pt x="5648" y="6412"/>
                  <a:pt x="5674" y="6572"/>
                  <a:pt x="5781" y="6733"/>
                </a:cubicBezTo>
                <a:cubicBezTo>
                  <a:pt x="5942" y="6920"/>
                  <a:pt x="5755" y="7188"/>
                  <a:pt x="5942" y="7375"/>
                </a:cubicBezTo>
                <a:cubicBezTo>
                  <a:pt x="6129" y="7563"/>
                  <a:pt x="5915" y="7830"/>
                  <a:pt x="6103" y="8018"/>
                </a:cubicBezTo>
                <a:cubicBezTo>
                  <a:pt x="6103" y="8071"/>
                  <a:pt x="6129" y="8125"/>
                  <a:pt x="6103" y="8151"/>
                </a:cubicBezTo>
                <a:cubicBezTo>
                  <a:pt x="6210" y="8446"/>
                  <a:pt x="6236" y="8714"/>
                  <a:pt x="6103" y="8981"/>
                </a:cubicBezTo>
                <a:cubicBezTo>
                  <a:pt x="6049" y="9035"/>
                  <a:pt x="5996" y="9088"/>
                  <a:pt x="5942" y="9142"/>
                </a:cubicBezTo>
                <a:cubicBezTo>
                  <a:pt x="5888" y="9195"/>
                  <a:pt x="5835" y="9249"/>
                  <a:pt x="5781" y="9302"/>
                </a:cubicBezTo>
                <a:cubicBezTo>
                  <a:pt x="5728" y="9356"/>
                  <a:pt x="5674" y="9409"/>
                  <a:pt x="5621" y="9463"/>
                </a:cubicBezTo>
                <a:cubicBezTo>
                  <a:pt x="5567" y="9517"/>
                  <a:pt x="5514" y="9570"/>
                  <a:pt x="5460" y="9624"/>
                </a:cubicBezTo>
                <a:cubicBezTo>
                  <a:pt x="5407" y="9677"/>
                  <a:pt x="5353" y="9731"/>
                  <a:pt x="5300" y="9784"/>
                </a:cubicBezTo>
                <a:cubicBezTo>
                  <a:pt x="5246" y="9838"/>
                  <a:pt x="5193" y="9891"/>
                  <a:pt x="5139" y="9945"/>
                </a:cubicBezTo>
                <a:cubicBezTo>
                  <a:pt x="5085" y="9998"/>
                  <a:pt x="5032" y="10052"/>
                  <a:pt x="4978" y="10105"/>
                </a:cubicBezTo>
                <a:cubicBezTo>
                  <a:pt x="4925" y="10159"/>
                  <a:pt x="4871" y="10212"/>
                  <a:pt x="4818" y="10266"/>
                </a:cubicBezTo>
                <a:cubicBezTo>
                  <a:pt x="4738" y="10373"/>
                  <a:pt x="4577" y="10320"/>
                  <a:pt x="4497" y="10453"/>
                </a:cubicBezTo>
                <a:lnTo>
                  <a:pt x="4497" y="10427"/>
                </a:lnTo>
                <a:cubicBezTo>
                  <a:pt x="4443" y="10480"/>
                  <a:pt x="4390" y="10534"/>
                  <a:pt x="4336" y="10587"/>
                </a:cubicBezTo>
                <a:cubicBezTo>
                  <a:pt x="4257" y="10666"/>
                  <a:pt x="4164" y="10678"/>
                  <a:pt x="4069" y="10678"/>
                </a:cubicBezTo>
                <a:cubicBezTo>
                  <a:pt x="4025" y="10678"/>
                  <a:pt x="3980" y="10676"/>
                  <a:pt x="3936" y="10676"/>
                </a:cubicBezTo>
                <a:cubicBezTo>
                  <a:pt x="3849" y="10676"/>
                  <a:pt x="3766" y="10686"/>
                  <a:pt x="3694" y="10748"/>
                </a:cubicBezTo>
                <a:lnTo>
                  <a:pt x="3533" y="10748"/>
                </a:lnTo>
                <a:cubicBezTo>
                  <a:pt x="3454" y="10827"/>
                  <a:pt x="3361" y="10839"/>
                  <a:pt x="3266" y="10839"/>
                </a:cubicBezTo>
                <a:cubicBezTo>
                  <a:pt x="3222" y="10839"/>
                  <a:pt x="3177" y="10836"/>
                  <a:pt x="3133" y="10836"/>
                </a:cubicBezTo>
                <a:cubicBezTo>
                  <a:pt x="3046" y="10836"/>
                  <a:pt x="2963" y="10847"/>
                  <a:pt x="2891" y="10908"/>
                </a:cubicBezTo>
                <a:cubicBezTo>
                  <a:pt x="2821" y="10978"/>
                  <a:pt x="2741" y="10992"/>
                  <a:pt x="2657" y="10992"/>
                </a:cubicBezTo>
                <a:cubicBezTo>
                  <a:pt x="2599" y="10992"/>
                  <a:pt x="2540" y="10985"/>
                  <a:pt x="2482" y="10985"/>
                </a:cubicBezTo>
                <a:cubicBezTo>
                  <a:pt x="2398" y="10985"/>
                  <a:pt x="2318" y="10999"/>
                  <a:pt x="2248" y="11069"/>
                </a:cubicBezTo>
                <a:lnTo>
                  <a:pt x="2114" y="11069"/>
                </a:lnTo>
                <a:cubicBezTo>
                  <a:pt x="1954" y="11203"/>
                  <a:pt x="1740" y="11096"/>
                  <a:pt x="1606" y="11230"/>
                </a:cubicBezTo>
                <a:lnTo>
                  <a:pt x="1445" y="11230"/>
                </a:lnTo>
                <a:cubicBezTo>
                  <a:pt x="1314" y="11251"/>
                  <a:pt x="1179" y="11253"/>
                  <a:pt x="1042" y="11253"/>
                </a:cubicBezTo>
                <a:cubicBezTo>
                  <a:pt x="1012" y="11253"/>
                  <a:pt x="982" y="11253"/>
                  <a:pt x="952" y="11253"/>
                </a:cubicBezTo>
                <a:cubicBezTo>
                  <a:pt x="619" y="11253"/>
                  <a:pt x="286" y="11265"/>
                  <a:pt x="0" y="11551"/>
                </a:cubicBezTo>
                <a:lnTo>
                  <a:pt x="0" y="12996"/>
                </a:lnTo>
                <a:cubicBezTo>
                  <a:pt x="122" y="13107"/>
                  <a:pt x="253" y="13144"/>
                  <a:pt x="384" y="13144"/>
                </a:cubicBezTo>
                <a:cubicBezTo>
                  <a:pt x="569" y="13144"/>
                  <a:pt x="753" y="13070"/>
                  <a:pt x="910" y="13023"/>
                </a:cubicBezTo>
                <a:cubicBezTo>
                  <a:pt x="1954" y="12702"/>
                  <a:pt x="3025" y="12568"/>
                  <a:pt x="4095" y="12247"/>
                </a:cubicBezTo>
                <a:cubicBezTo>
                  <a:pt x="4375" y="12158"/>
                  <a:pt x="4667" y="12069"/>
                  <a:pt x="4951" y="12069"/>
                </a:cubicBezTo>
                <a:cubicBezTo>
                  <a:pt x="5264" y="12069"/>
                  <a:pt x="5568" y="12177"/>
                  <a:pt x="5835" y="12514"/>
                </a:cubicBezTo>
                <a:cubicBezTo>
                  <a:pt x="5996" y="12702"/>
                  <a:pt x="6317" y="12835"/>
                  <a:pt x="6558" y="12835"/>
                </a:cubicBezTo>
                <a:cubicBezTo>
                  <a:pt x="6601" y="12832"/>
                  <a:pt x="6638" y="12829"/>
                  <a:pt x="6670" y="12829"/>
                </a:cubicBezTo>
                <a:cubicBezTo>
                  <a:pt x="6853" y="12829"/>
                  <a:pt x="6860" y="12902"/>
                  <a:pt x="6906" y="13130"/>
                </a:cubicBezTo>
                <a:cubicBezTo>
                  <a:pt x="7013" y="13585"/>
                  <a:pt x="7039" y="14147"/>
                  <a:pt x="7548" y="14441"/>
                </a:cubicBezTo>
                <a:cubicBezTo>
                  <a:pt x="7628" y="14495"/>
                  <a:pt x="7709" y="14522"/>
                  <a:pt x="7789" y="14522"/>
                </a:cubicBezTo>
                <a:cubicBezTo>
                  <a:pt x="7869" y="14522"/>
                  <a:pt x="7949" y="14495"/>
                  <a:pt x="8030" y="14441"/>
                </a:cubicBezTo>
                <a:lnTo>
                  <a:pt x="8003" y="14441"/>
                </a:lnTo>
                <a:cubicBezTo>
                  <a:pt x="8164" y="14308"/>
                  <a:pt x="8030" y="14067"/>
                  <a:pt x="8190" y="13933"/>
                </a:cubicBezTo>
                <a:cubicBezTo>
                  <a:pt x="8164" y="13853"/>
                  <a:pt x="8164" y="13746"/>
                  <a:pt x="8164" y="13638"/>
                </a:cubicBezTo>
                <a:cubicBezTo>
                  <a:pt x="8234" y="13474"/>
                  <a:pt x="8202" y="13331"/>
                  <a:pt x="8174" y="13208"/>
                </a:cubicBezTo>
                <a:lnTo>
                  <a:pt x="8174" y="13208"/>
                </a:lnTo>
                <a:cubicBezTo>
                  <a:pt x="8220" y="13369"/>
                  <a:pt x="8366" y="13490"/>
                  <a:pt x="8511" y="13612"/>
                </a:cubicBezTo>
                <a:cubicBezTo>
                  <a:pt x="8672" y="13719"/>
                  <a:pt x="8913" y="13719"/>
                  <a:pt x="8993" y="13960"/>
                </a:cubicBezTo>
                <a:cubicBezTo>
                  <a:pt x="8993" y="13986"/>
                  <a:pt x="8993" y="14040"/>
                  <a:pt x="8993" y="14093"/>
                </a:cubicBezTo>
                <a:cubicBezTo>
                  <a:pt x="8993" y="14365"/>
                  <a:pt x="9116" y="14415"/>
                  <a:pt x="9262" y="14415"/>
                </a:cubicBezTo>
                <a:cubicBezTo>
                  <a:pt x="9348" y="14415"/>
                  <a:pt x="9442" y="14398"/>
                  <a:pt x="9524" y="14398"/>
                </a:cubicBezTo>
                <a:cubicBezTo>
                  <a:pt x="9565" y="14398"/>
                  <a:pt x="9603" y="14402"/>
                  <a:pt x="9636" y="14415"/>
                </a:cubicBezTo>
                <a:cubicBezTo>
                  <a:pt x="9716" y="14522"/>
                  <a:pt x="9689" y="14656"/>
                  <a:pt x="9796" y="14763"/>
                </a:cubicBezTo>
                <a:cubicBezTo>
                  <a:pt x="9927" y="14938"/>
                  <a:pt x="9934" y="15274"/>
                  <a:pt x="10209" y="15274"/>
                </a:cubicBezTo>
                <a:cubicBezTo>
                  <a:pt x="10271" y="15274"/>
                  <a:pt x="10346" y="15257"/>
                  <a:pt x="10439" y="15218"/>
                </a:cubicBezTo>
                <a:lnTo>
                  <a:pt x="10439" y="15218"/>
                </a:lnTo>
                <a:lnTo>
                  <a:pt x="10412" y="15244"/>
                </a:lnTo>
                <a:cubicBezTo>
                  <a:pt x="10492" y="15191"/>
                  <a:pt x="10546" y="15137"/>
                  <a:pt x="10572" y="15057"/>
                </a:cubicBezTo>
                <a:cubicBezTo>
                  <a:pt x="10645" y="14999"/>
                  <a:pt x="10694" y="14976"/>
                  <a:pt x="10727" y="14976"/>
                </a:cubicBezTo>
                <a:cubicBezTo>
                  <a:pt x="10817" y="14976"/>
                  <a:pt x="10794" y="15140"/>
                  <a:pt x="10813" y="15218"/>
                </a:cubicBezTo>
                <a:cubicBezTo>
                  <a:pt x="10860" y="15335"/>
                  <a:pt x="10764" y="15554"/>
                  <a:pt x="10953" y="15554"/>
                </a:cubicBezTo>
                <a:cubicBezTo>
                  <a:pt x="10980" y="15554"/>
                  <a:pt x="11014" y="15549"/>
                  <a:pt x="11054" y="15539"/>
                </a:cubicBezTo>
                <a:lnTo>
                  <a:pt x="11054" y="15566"/>
                </a:lnTo>
                <a:cubicBezTo>
                  <a:pt x="11242" y="15432"/>
                  <a:pt x="11054" y="15084"/>
                  <a:pt x="11375" y="15057"/>
                </a:cubicBezTo>
                <a:cubicBezTo>
                  <a:pt x="11401" y="15054"/>
                  <a:pt x="11423" y="15053"/>
                  <a:pt x="11444" y="15053"/>
                </a:cubicBezTo>
                <a:cubicBezTo>
                  <a:pt x="11797" y="15053"/>
                  <a:pt x="11520" y="15464"/>
                  <a:pt x="11697" y="15566"/>
                </a:cubicBezTo>
                <a:cubicBezTo>
                  <a:pt x="11723" y="15592"/>
                  <a:pt x="11723" y="15646"/>
                  <a:pt x="11723" y="15699"/>
                </a:cubicBezTo>
                <a:cubicBezTo>
                  <a:pt x="11884" y="15887"/>
                  <a:pt x="11697" y="16181"/>
                  <a:pt x="11884" y="16369"/>
                </a:cubicBezTo>
                <a:lnTo>
                  <a:pt x="11857" y="16342"/>
                </a:lnTo>
                <a:lnTo>
                  <a:pt x="11857" y="16342"/>
                </a:lnTo>
                <a:cubicBezTo>
                  <a:pt x="11911" y="16422"/>
                  <a:pt x="11964" y="16449"/>
                  <a:pt x="12018" y="16529"/>
                </a:cubicBezTo>
                <a:cubicBezTo>
                  <a:pt x="12071" y="16569"/>
                  <a:pt x="12125" y="16589"/>
                  <a:pt x="12178" y="16589"/>
                </a:cubicBezTo>
                <a:cubicBezTo>
                  <a:pt x="12232" y="16589"/>
                  <a:pt x="12285" y="16569"/>
                  <a:pt x="12339" y="16529"/>
                </a:cubicBezTo>
                <a:cubicBezTo>
                  <a:pt x="12478" y="16442"/>
                  <a:pt x="12549" y="16344"/>
                  <a:pt x="12575" y="16221"/>
                </a:cubicBezTo>
                <a:lnTo>
                  <a:pt x="12575" y="16221"/>
                </a:lnTo>
                <a:cubicBezTo>
                  <a:pt x="12568" y="16326"/>
                  <a:pt x="12576" y="16423"/>
                  <a:pt x="12687" y="16502"/>
                </a:cubicBezTo>
                <a:lnTo>
                  <a:pt x="12687" y="16984"/>
                </a:lnTo>
                <a:cubicBezTo>
                  <a:pt x="12780" y="17044"/>
                  <a:pt x="12850" y="17069"/>
                  <a:pt x="12905" y="17069"/>
                </a:cubicBezTo>
                <a:cubicBezTo>
                  <a:pt x="13121" y="17069"/>
                  <a:pt x="13105" y="16695"/>
                  <a:pt x="13276" y="16609"/>
                </a:cubicBezTo>
                <a:cubicBezTo>
                  <a:pt x="13463" y="16690"/>
                  <a:pt x="13463" y="16904"/>
                  <a:pt x="13543" y="17064"/>
                </a:cubicBezTo>
                <a:cubicBezTo>
                  <a:pt x="13570" y="17198"/>
                  <a:pt x="13517" y="17359"/>
                  <a:pt x="13624" y="17466"/>
                </a:cubicBezTo>
                <a:cubicBezTo>
                  <a:pt x="13650" y="17519"/>
                  <a:pt x="13650" y="17573"/>
                  <a:pt x="13650" y="17627"/>
                </a:cubicBezTo>
                <a:cubicBezTo>
                  <a:pt x="13784" y="17760"/>
                  <a:pt x="13650" y="17974"/>
                  <a:pt x="13784" y="18108"/>
                </a:cubicBezTo>
                <a:cubicBezTo>
                  <a:pt x="13891" y="18189"/>
                  <a:pt x="13865" y="18349"/>
                  <a:pt x="13972" y="18429"/>
                </a:cubicBezTo>
                <a:lnTo>
                  <a:pt x="13945" y="18429"/>
                </a:lnTo>
                <a:cubicBezTo>
                  <a:pt x="14018" y="18486"/>
                  <a:pt x="14081" y="18509"/>
                  <a:pt x="14136" y="18509"/>
                </a:cubicBezTo>
                <a:cubicBezTo>
                  <a:pt x="14264" y="18509"/>
                  <a:pt x="14352" y="18389"/>
                  <a:pt x="14427" y="18296"/>
                </a:cubicBezTo>
                <a:lnTo>
                  <a:pt x="14453" y="18269"/>
                </a:lnTo>
                <a:cubicBezTo>
                  <a:pt x="14630" y="18193"/>
                  <a:pt x="14354" y="17783"/>
                  <a:pt x="14706" y="17783"/>
                </a:cubicBezTo>
                <a:cubicBezTo>
                  <a:pt x="14727" y="17783"/>
                  <a:pt x="14749" y="17784"/>
                  <a:pt x="14775" y="17787"/>
                </a:cubicBezTo>
                <a:cubicBezTo>
                  <a:pt x="14935" y="17974"/>
                  <a:pt x="14748" y="18269"/>
                  <a:pt x="14935" y="18429"/>
                </a:cubicBezTo>
                <a:cubicBezTo>
                  <a:pt x="14967" y="18456"/>
                  <a:pt x="15000" y="18467"/>
                  <a:pt x="15033" y="18467"/>
                </a:cubicBezTo>
                <a:cubicBezTo>
                  <a:pt x="15147" y="18467"/>
                  <a:pt x="15272" y="18350"/>
                  <a:pt x="15390" y="18350"/>
                </a:cubicBezTo>
                <a:cubicBezTo>
                  <a:pt x="15446" y="18350"/>
                  <a:pt x="15500" y="18377"/>
                  <a:pt x="15551" y="18456"/>
                </a:cubicBezTo>
                <a:cubicBezTo>
                  <a:pt x="15601" y="18494"/>
                  <a:pt x="15650" y="18513"/>
                  <a:pt x="15700" y="18513"/>
                </a:cubicBezTo>
                <a:cubicBezTo>
                  <a:pt x="15757" y="18513"/>
                  <a:pt x="15815" y="18487"/>
                  <a:pt x="15872" y="18429"/>
                </a:cubicBezTo>
                <a:cubicBezTo>
                  <a:pt x="16033" y="18322"/>
                  <a:pt x="15899" y="18082"/>
                  <a:pt x="16033" y="17948"/>
                </a:cubicBezTo>
                <a:cubicBezTo>
                  <a:pt x="16140" y="17841"/>
                  <a:pt x="16140" y="17760"/>
                  <a:pt x="16033" y="17653"/>
                </a:cubicBezTo>
                <a:cubicBezTo>
                  <a:pt x="15926" y="17412"/>
                  <a:pt x="16140" y="17305"/>
                  <a:pt x="16193" y="17145"/>
                </a:cubicBezTo>
                <a:cubicBezTo>
                  <a:pt x="16193" y="17091"/>
                  <a:pt x="16193" y="17064"/>
                  <a:pt x="16193" y="17011"/>
                </a:cubicBezTo>
                <a:cubicBezTo>
                  <a:pt x="16166" y="16957"/>
                  <a:pt x="16113" y="16904"/>
                  <a:pt x="16059" y="16850"/>
                </a:cubicBezTo>
                <a:lnTo>
                  <a:pt x="16033" y="16824"/>
                </a:lnTo>
                <a:cubicBezTo>
                  <a:pt x="15979" y="16797"/>
                  <a:pt x="15926" y="16716"/>
                  <a:pt x="15872" y="16690"/>
                </a:cubicBezTo>
                <a:cubicBezTo>
                  <a:pt x="15765" y="16529"/>
                  <a:pt x="15524" y="16663"/>
                  <a:pt x="15390" y="16529"/>
                </a:cubicBezTo>
                <a:cubicBezTo>
                  <a:pt x="15325" y="16447"/>
                  <a:pt x="15259" y="16415"/>
                  <a:pt x="15206" y="16415"/>
                </a:cubicBezTo>
                <a:cubicBezTo>
                  <a:pt x="15200" y="16415"/>
                  <a:pt x="15195" y="16416"/>
                  <a:pt x="15190" y="16416"/>
                </a:cubicBezTo>
                <a:lnTo>
                  <a:pt x="15190" y="16416"/>
                </a:lnTo>
                <a:cubicBezTo>
                  <a:pt x="15298" y="16365"/>
                  <a:pt x="15447" y="16295"/>
                  <a:pt x="15578" y="16208"/>
                </a:cubicBezTo>
                <a:lnTo>
                  <a:pt x="15551" y="16208"/>
                </a:lnTo>
                <a:cubicBezTo>
                  <a:pt x="15516" y="15976"/>
                  <a:pt x="15416" y="15920"/>
                  <a:pt x="15294" y="15920"/>
                </a:cubicBezTo>
                <a:cubicBezTo>
                  <a:pt x="15180" y="15920"/>
                  <a:pt x="15046" y="15969"/>
                  <a:pt x="14930" y="15969"/>
                </a:cubicBezTo>
                <a:cubicBezTo>
                  <a:pt x="14883" y="15969"/>
                  <a:pt x="14840" y="15962"/>
                  <a:pt x="14801" y="15940"/>
                </a:cubicBezTo>
                <a:lnTo>
                  <a:pt x="14801" y="15940"/>
                </a:lnTo>
                <a:cubicBezTo>
                  <a:pt x="14839" y="15950"/>
                  <a:pt x="14875" y="15954"/>
                  <a:pt x="14908" y="15954"/>
                </a:cubicBezTo>
                <a:cubicBezTo>
                  <a:pt x="15061" y="15954"/>
                  <a:pt x="15164" y="15858"/>
                  <a:pt x="15230" y="15726"/>
                </a:cubicBezTo>
                <a:cubicBezTo>
                  <a:pt x="15337" y="15619"/>
                  <a:pt x="15337" y="15512"/>
                  <a:pt x="15230" y="15405"/>
                </a:cubicBezTo>
                <a:lnTo>
                  <a:pt x="15069" y="15244"/>
                </a:lnTo>
                <a:cubicBezTo>
                  <a:pt x="14962" y="15084"/>
                  <a:pt x="14721" y="15218"/>
                  <a:pt x="14587" y="15084"/>
                </a:cubicBezTo>
                <a:cubicBezTo>
                  <a:pt x="14507" y="14977"/>
                  <a:pt x="14373" y="15003"/>
                  <a:pt x="14266" y="14923"/>
                </a:cubicBezTo>
                <a:cubicBezTo>
                  <a:pt x="14066" y="14656"/>
                  <a:pt x="13977" y="14222"/>
                  <a:pt x="13598" y="14222"/>
                </a:cubicBezTo>
                <a:cubicBezTo>
                  <a:pt x="13521" y="14222"/>
                  <a:pt x="13433" y="14240"/>
                  <a:pt x="13329" y="14281"/>
                </a:cubicBezTo>
                <a:lnTo>
                  <a:pt x="13008" y="14281"/>
                </a:lnTo>
                <a:cubicBezTo>
                  <a:pt x="12951" y="14324"/>
                  <a:pt x="12894" y="14351"/>
                  <a:pt x="12836" y="14351"/>
                </a:cubicBezTo>
                <a:cubicBezTo>
                  <a:pt x="12786" y="14351"/>
                  <a:pt x="12737" y="14331"/>
                  <a:pt x="12687" y="14281"/>
                </a:cubicBezTo>
                <a:cubicBezTo>
                  <a:pt x="12660" y="14281"/>
                  <a:pt x="12660" y="14254"/>
                  <a:pt x="12633" y="14227"/>
                </a:cubicBezTo>
                <a:cubicBezTo>
                  <a:pt x="12633" y="14174"/>
                  <a:pt x="12633" y="14147"/>
                  <a:pt x="12687" y="14120"/>
                </a:cubicBezTo>
                <a:cubicBezTo>
                  <a:pt x="12821" y="13960"/>
                  <a:pt x="13035" y="14093"/>
                  <a:pt x="13169" y="13933"/>
                </a:cubicBezTo>
                <a:lnTo>
                  <a:pt x="13169" y="13933"/>
                </a:lnTo>
                <a:lnTo>
                  <a:pt x="13142" y="13960"/>
                </a:lnTo>
                <a:cubicBezTo>
                  <a:pt x="13276" y="13746"/>
                  <a:pt x="13303" y="13531"/>
                  <a:pt x="13115" y="13317"/>
                </a:cubicBezTo>
                <a:lnTo>
                  <a:pt x="13008" y="13317"/>
                </a:lnTo>
                <a:cubicBezTo>
                  <a:pt x="12874" y="13244"/>
                  <a:pt x="12740" y="13226"/>
                  <a:pt x="12608" y="13226"/>
                </a:cubicBezTo>
                <a:cubicBezTo>
                  <a:pt x="12486" y="13226"/>
                  <a:pt x="12367" y="13242"/>
                  <a:pt x="12251" y="13242"/>
                </a:cubicBezTo>
                <a:cubicBezTo>
                  <a:pt x="12218" y="13242"/>
                  <a:pt x="12184" y="13240"/>
                  <a:pt x="12152" y="13237"/>
                </a:cubicBezTo>
                <a:cubicBezTo>
                  <a:pt x="11991" y="13210"/>
                  <a:pt x="11804" y="13264"/>
                  <a:pt x="11884" y="12996"/>
                </a:cubicBezTo>
                <a:cubicBezTo>
                  <a:pt x="11937" y="12943"/>
                  <a:pt x="11991" y="12889"/>
                  <a:pt x="12045" y="12835"/>
                </a:cubicBezTo>
                <a:cubicBezTo>
                  <a:pt x="11901" y="12705"/>
                  <a:pt x="11827" y="12638"/>
                  <a:pt x="11721" y="12638"/>
                </a:cubicBezTo>
                <a:cubicBezTo>
                  <a:pt x="11652" y="12638"/>
                  <a:pt x="11570" y="12666"/>
                  <a:pt x="11446" y="12723"/>
                </a:cubicBezTo>
                <a:lnTo>
                  <a:pt x="11446" y="12723"/>
                </a:lnTo>
                <a:cubicBezTo>
                  <a:pt x="11556" y="12645"/>
                  <a:pt x="11623" y="12543"/>
                  <a:pt x="11563" y="12407"/>
                </a:cubicBezTo>
                <a:cubicBezTo>
                  <a:pt x="11511" y="12303"/>
                  <a:pt x="11450" y="12266"/>
                  <a:pt x="11385" y="12266"/>
                </a:cubicBezTo>
                <a:cubicBezTo>
                  <a:pt x="11249" y="12266"/>
                  <a:pt x="11092" y="12425"/>
                  <a:pt x="10947" y="12461"/>
                </a:cubicBezTo>
                <a:cubicBezTo>
                  <a:pt x="10840" y="12488"/>
                  <a:pt x="10760" y="12568"/>
                  <a:pt x="10679" y="12568"/>
                </a:cubicBezTo>
                <a:cubicBezTo>
                  <a:pt x="10894" y="12380"/>
                  <a:pt x="11429" y="12461"/>
                  <a:pt x="11215" y="11872"/>
                </a:cubicBezTo>
                <a:lnTo>
                  <a:pt x="11242" y="11872"/>
                </a:lnTo>
                <a:cubicBezTo>
                  <a:pt x="11188" y="11818"/>
                  <a:pt x="11135" y="11765"/>
                  <a:pt x="11081" y="11711"/>
                </a:cubicBezTo>
                <a:cubicBezTo>
                  <a:pt x="10980" y="11648"/>
                  <a:pt x="10879" y="11621"/>
                  <a:pt x="10777" y="11621"/>
                </a:cubicBezTo>
                <a:cubicBezTo>
                  <a:pt x="10665" y="11621"/>
                  <a:pt x="10552" y="11655"/>
                  <a:pt x="10439" y="11711"/>
                </a:cubicBezTo>
                <a:lnTo>
                  <a:pt x="10117" y="11711"/>
                </a:lnTo>
                <a:cubicBezTo>
                  <a:pt x="9966" y="11772"/>
                  <a:pt x="9755" y="11824"/>
                  <a:pt x="9586" y="11824"/>
                </a:cubicBezTo>
                <a:cubicBezTo>
                  <a:pt x="9455" y="11824"/>
                  <a:pt x="9349" y="11793"/>
                  <a:pt x="9314" y="11711"/>
                </a:cubicBezTo>
                <a:cubicBezTo>
                  <a:pt x="9047" y="11042"/>
                  <a:pt x="8458" y="11417"/>
                  <a:pt x="8056" y="11203"/>
                </a:cubicBezTo>
                <a:lnTo>
                  <a:pt x="8056" y="11203"/>
                </a:lnTo>
                <a:cubicBezTo>
                  <a:pt x="8152" y="11233"/>
                  <a:pt x="8244" y="11246"/>
                  <a:pt x="8333" y="11246"/>
                </a:cubicBezTo>
                <a:cubicBezTo>
                  <a:pt x="8788" y="11246"/>
                  <a:pt x="9165" y="10908"/>
                  <a:pt x="9636" y="10908"/>
                </a:cubicBezTo>
                <a:lnTo>
                  <a:pt x="9609" y="10908"/>
                </a:lnTo>
                <a:cubicBezTo>
                  <a:pt x="9716" y="10837"/>
                  <a:pt x="9829" y="10819"/>
                  <a:pt x="9943" y="10819"/>
                </a:cubicBezTo>
                <a:cubicBezTo>
                  <a:pt x="10057" y="10819"/>
                  <a:pt x="10172" y="10837"/>
                  <a:pt x="10283" y="10837"/>
                </a:cubicBezTo>
                <a:cubicBezTo>
                  <a:pt x="10394" y="10837"/>
                  <a:pt x="10501" y="10819"/>
                  <a:pt x="10599" y="10748"/>
                </a:cubicBezTo>
                <a:lnTo>
                  <a:pt x="10572" y="10748"/>
                </a:lnTo>
                <a:cubicBezTo>
                  <a:pt x="10679" y="10676"/>
                  <a:pt x="10793" y="10659"/>
                  <a:pt x="10907" y="10659"/>
                </a:cubicBezTo>
                <a:cubicBezTo>
                  <a:pt x="11021" y="10659"/>
                  <a:pt x="11135" y="10676"/>
                  <a:pt x="11247" y="10676"/>
                </a:cubicBezTo>
                <a:cubicBezTo>
                  <a:pt x="11358" y="10676"/>
                  <a:pt x="11465" y="10659"/>
                  <a:pt x="11563" y="10587"/>
                </a:cubicBezTo>
                <a:lnTo>
                  <a:pt x="11536" y="10587"/>
                </a:lnTo>
                <a:cubicBezTo>
                  <a:pt x="11953" y="10558"/>
                  <a:pt x="12370" y="10476"/>
                  <a:pt x="12778" y="10476"/>
                </a:cubicBezTo>
                <a:cubicBezTo>
                  <a:pt x="13131" y="10476"/>
                  <a:pt x="13477" y="10537"/>
                  <a:pt x="13811" y="10748"/>
                </a:cubicBezTo>
                <a:cubicBezTo>
                  <a:pt x="13811" y="10801"/>
                  <a:pt x="13811" y="10828"/>
                  <a:pt x="13811" y="10882"/>
                </a:cubicBezTo>
                <a:cubicBezTo>
                  <a:pt x="13875" y="10966"/>
                  <a:pt x="13905" y="11101"/>
                  <a:pt x="14020" y="11101"/>
                </a:cubicBezTo>
                <a:cubicBezTo>
                  <a:pt x="14051" y="11101"/>
                  <a:pt x="14087" y="11091"/>
                  <a:pt x="14132" y="11069"/>
                </a:cubicBezTo>
                <a:cubicBezTo>
                  <a:pt x="14215" y="11007"/>
                  <a:pt x="14250" y="10865"/>
                  <a:pt x="14347" y="10865"/>
                </a:cubicBezTo>
                <a:cubicBezTo>
                  <a:pt x="14376" y="10865"/>
                  <a:pt x="14411" y="10878"/>
                  <a:pt x="14453" y="10908"/>
                </a:cubicBezTo>
                <a:cubicBezTo>
                  <a:pt x="14748" y="11310"/>
                  <a:pt x="15096" y="11685"/>
                  <a:pt x="14775" y="12220"/>
                </a:cubicBezTo>
                <a:lnTo>
                  <a:pt x="14775" y="12193"/>
                </a:lnTo>
                <a:cubicBezTo>
                  <a:pt x="14641" y="12407"/>
                  <a:pt x="14641" y="12621"/>
                  <a:pt x="14775" y="12835"/>
                </a:cubicBezTo>
                <a:cubicBezTo>
                  <a:pt x="14851" y="12899"/>
                  <a:pt x="14926" y="12926"/>
                  <a:pt x="15002" y="12926"/>
                </a:cubicBezTo>
                <a:cubicBezTo>
                  <a:pt x="15087" y="12926"/>
                  <a:pt x="15172" y="12892"/>
                  <a:pt x="15256" y="12835"/>
                </a:cubicBezTo>
                <a:cubicBezTo>
                  <a:pt x="15310" y="12782"/>
                  <a:pt x="15363" y="12728"/>
                  <a:pt x="15417" y="12675"/>
                </a:cubicBezTo>
                <a:cubicBezTo>
                  <a:pt x="15471" y="12621"/>
                  <a:pt x="15524" y="12568"/>
                  <a:pt x="15578" y="12514"/>
                </a:cubicBezTo>
                <a:cubicBezTo>
                  <a:pt x="15685" y="12434"/>
                  <a:pt x="15658" y="12273"/>
                  <a:pt x="15738" y="12193"/>
                </a:cubicBezTo>
                <a:cubicBezTo>
                  <a:pt x="15899" y="12059"/>
                  <a:pt x="15765" y="11845"/>
                  <a:pt x="15899" y="11685"/>
                </a:cubicBezTo>
                <a:cubicBezTo>
                  <a:pt x="15899" y="11658"/>
                  <a:pt x="15899" y="11604"/>
                  <a:pt x="15899" y="11551"/>
                </a:cubicBezTo>
                <a:cubicBezTo>
                  <a:pt x="15944" y="11522"/>
                  <a:pt x="15981" y="11511"/>
                  <a:pt x="16012" y="11511"/>
                </a:cubicBezTo>
                <a:cubicBezTo>
                  <a:pt x="16128" y="11511"/>
                  <a:pt x="16162" y="11669"/>
                  <a:pt x="16247" y="11711"/>
                </a:cubicBezTo>
                <a:lnTo>
                  <a:pt x="16220" y="11711"/>
                </a:lnTo>
                <a:cubicBezTo>
                  <a:pt x="16247" y="11738"/>
                  <a:pt x="16274" y="11751"/>
                  <a:pt x="16300" y="11751"/>
                </a:cubicBezTo>
                <a:cubicBezTo>
                  <a:pt x="16327" y="11751"/>
                  <a:pt x="16354" y="11738"/>
                  <a:pt x="16381" y="11711"/>
                </a:cubicBezTo>
                <a:cubicBezTo>
                  <a:pt x="16434" y="11685"/>
                  <a:pt x="16488" y="11658"/>
                  <a:pt x="16541" y="11631"/>
                </a:cubicBezTo>
                <a:cubicBezTo>
                  <a:pt x="16836" y="11711"/>
                  <a:pt x="16889" y="11925"/>
                  <a:pt x="16809" y="12193"/>
                </a:cubicBezTo>
                <a:cubicBezTo>
                  <a:pt x="16755" y="12354"/>
                  <a:pt x="16836" y="12541"/>
                  <a:pt x="16702" y="12675"/>
                </a:cubicBezTo>
                <a:cubicBezTo>
                  <a:pt x="16568" y="12889"/>
                  <a:pt x="16568" y="13103"/>
                  <a:pt x="16702" y="13317"/>
                </a:cubicBezTo>
                <a:cubicBezTo>
                  <a:pt x="16786" y="13374"/>
                  <a:pt x="16871" y="13408"/>
                  <a:pt x="16956" y="13408"/>
                </a:cubicBezTo>
                <a:cubicBezTo>
                  <a:pt x="17032" y="13408"/>
                  <a:pt x="17108" y="13380"/>
                  <a:pt x="17184" y="13317"/>
                </a:cubicBezTo>
                <a:cubicBezTo>
                  <a:pt x="17237" y="13264"/>
                  <a:pt x="17291" y="13210"/>
                  <a:pt x="17344" y="13157"/>
                </a:cubicBezTo>
                <a:cubicBezTo>
                  <a:pt x="17398" y="13103"/>
                  <a:pt x="17451" y="13050"/>
                  <a:pt x="17505" y="12996"/>
                </a:cubicBezTo>
                <a:lnTo>
                  <a:pt x="17478" y="12996"/>
                </a:lnTo>
                <a:cubicBezTo>
                  <a:pt x="17612" y="12943"/>
                  <a:pt x="17665" y="12782"/>
                  <a:pt x="17826" y="12755"/>
                </a:cubicBezTo>
                <a:cubicBezTo>
                  <a:pt x="17879" y="12782"/>
                  <a:pt x="17960" y="12862"/>
                  <a:pt x="18040" y="12889"/>
                </a:cubicBezTo>
                <a:cubicBezTo>
                  <a:pt x="18227" y="12889"/>
                  <a:pt x="18281" y="13050"/>
                  <a:pt x="18388" y="13157"/>
                </a:cubicBezTo>
                <a:cubicBezTo>
                  <a:pt x="18442" y="13183"/>
                  <a:pt x="18495" y="13210"/>
                  <a:pt x="18549" y="13237"/>
                </a:cubicBezTo>
                <a:cubicBezTo>
                  <a:pt x="18575" y="13264"/>
                  <a:pt x="18629" y="13317"/>
                  <a:pt x="18656" y="13344"/>
                </a:cubicBezTo>
                <a:cubicBezTo>
                  <a:pt x="18656" y="13398"/>
                  <a:pt x="18682" y="13451"/>
                  <a:pt x="18709" y="13505"/>
                </a:cubicBezTo>
                <a:cubicBezTo>
                  <a:pt x="18709" y="13612"/>
                  <a:pt x="18709" y="13719"/>
                  <a:pt x="18629" y="13799"/>
                </a:cubicBezTo>
                <a:cubicBezTo>
                  <a:pt x="18522" y="14013"/>
                  <a:pt x="18495" y="14227"/>
                  <a:pt x="18629" y="14441"/>
                </a:cubicBezTo>
                <a:cubicBezTo>
                  <a:pt x="18705" y="14505"/>
                  <a:pt x="18781" y="14532"/>
                  <a:pt x="18857" y="14532"/>
                </a:cubicBezTo>
                <a:cubicBezTo>
                  <a:pt x="18941" y="14532"/>
                  <a:pt x="19026" y="14498"/>
                  <a:pt x="19111" y="14441"/>
                </a:cubicBezTo>
                <a:cubicBezTo>
                  <a:pt x="19164" y="14388"/>
                  <a:pt x="19218" y="14334"/>
                  <a:pt x="19271" y="14281"/>
                </a:cubicBezTo>
                <a:cubicBezTo>
                  <a:pt x="19325" y="14227"/>
                  <a:pt x="19378" y="14174"/>
                  <a:pt x="19432" y="14093"/>
                </a:cubicBezTo>
                <a:cubicBezTo>
                  <a:pt x="19432" y="14067"/>
                  <a:pt x="19432" y="14013"/>
                  <a:pt x="19432" y="13960"/>
                </a:cubicBezTo>
                <a:cubicBezTo>
                  <a:pt x="19485" y="13906"/>
                  <a:pt x="19539" y="13853"/>
                  <a:pt x="19592" y="13799"/>
                </a:cubicBezTo>
                <a:cubicBezTo>
                  <a:pt x="19994" y="13853"/>
                  <a:pt x="19833" y="14093"/>
                  <a:pt x="19753" y="14308"/>
                </a:cubicBezTo>
                <a:cubicBezTo>
                  <a:pt x="19753" y="14361"/>
                  <a:pt x="19753" y="14388"/>
                  <a:pt x="19753" y="14441"/>
                </a:cubicBezTo>
                <a:cubicBezTo>
                  <a:pt x="19646" y="14575"/>
                  <a:pt x="19646" y="14763"/>
                  <a:pt x="19753" y="14789"/>
                </a:cubicBezTo>
                <a:cubicBezTo>
                  <a:pt x="20288" y="14896"/>
                  <a:pt x="20288" y="15351"/>
                  <a:pt x="20395" y="15726"/>
                </a:cubicBezTo>
                <a:cubicBezTo>
                  <a:pt x="20449" y="15780"/>
                  <a:pt x="20502" y="15833"/>
                  <a:pt x="20556" y="15887"/>
                </a:cubicBezTo>
                <a:cubicBezTo>
                  <a:pt x="20770" y="15994"/>
                  <a:pt x="21091" y="15860"/>
                  <a:pt x="21198" y="16208"/>
                </a:cubicBezTo>
                <a:cubicBezTo>
                  <a:pt x="21216" y="16205"/>
                  <a:pt x="21232" y="16203"/>
                  <a:pt x="21248" y="16203"/>
                </a:cubicBezTo>
                <a:cubicBezTo>
                  <a:pt x="21484" y="16203"/>
                  <a:pt x="21555" y="16534"/>
                  <a:pt x="21791" y="16534"/>
                </a:cubicBezTo>
                <a:cubicBezTo>
                  <a:pt x="21807" y="16534"/>
                  <a:pt x="21823" y="16532"/>
                  <a:pt x="21841" y="16529"/>
                </a:cubicBezTo>
                <a:lnTo>
                  <a:pt x="21814" y="16529"/>
                </a:lnTo>
                <a:cubicBezTo>
                  <a:pt x="21921" y="16315"/>
                  <a:pt x="22162" y="16315"/>
                  <a:pt x="22323" y="16208"/>
                </a:cubicBezTo>
                <a:lnTo>
                  <a:pt x="22296" y="16208"/>
                </a:lnTo>
                <a:cubicBezTo>
                  <a:pt x="22430" y="16047"/>
                  <a:pt x="22430" y="15887"/>
                  <a:pt x="22323" y="15726"/>
                </a:cubicBezTo>
                <a:cubicBezTo>
                  <a:pt x="22296" y="15726"/>
                  <a:pt x="22296" y="15726"/>
                  <a:pt x="22269" y="15673"/>
                </a:cubicBezTo>
                <a:cubicBezTo>
                  <a:pt x="22269" y="15646"/>
                  <a:pt x="22269" y="15619"/>
                  <a:pt x="22323" y="15566"/>
                </a:cubicBezTo>
                <a:cubicBezTo>
                  <a:pt x="22403" y="15459"/>
                  <a:pt x="22403" y="15351"/>
                  <a:pt x="22323" y="15244"/>
                </a:cubicBezTo>
                <a:cubicBezTo>
                  <a:pt x="22242" y="15003"/>
                  <a:pt x="22430" y="15030"/>
                  <a:pt x="22563" y="15003"/>
                </a:cubicBezTo>
                <a:cubicBezTo>
                  <a:pt x="22696" y="14977"/>
                  <a:pt x="22907" y="15029"/>
                  <a:pt x="22781" y="14771"/>
                </a:cubicBezTo>
                <a:lnTo>
                  <a:pt x="22781" y="14771"/>
                </a:lnTo>
                <a:cubicBezTo>
                  <a:pt x="22789" y="14776"/>
                  <a:pt x="22797" y="14783"/>
                  <a:pt x="22804" y="14789"/>
                </a:cubicBezTo>
                <a:lnTo>
                  <a:pt x="22778" y="14763"/>
                </a:lnTo>
                <a:lnTo>
                  <a:pt x="22778" y="14763"/>
                </a:lnTo>
                <a:cubicBezTo>
                  <a:pt x="22779" y="14765"/>
                  <a:pt x="22780" y="14768"/>
                  <a:pt x="22781" y="14771"/>
                </a:cubicBezTo>
                <a:lnTo>
                  <a:pt x="22781" y="14771"/>
                </a:lnTo>
                <a:cubicBezTo>
                  <a:pt x="22696" y="14706"/>
                  <a:pt x="22602" y="14692"/>
                  <a:pt x="22505" y="14692"/>
                </a:cubicBezTo>
                <a:cubicBezTo>
                  <a:pt x="22437" y="14692"/>
                  <a:pt x="22368" y="14699"/>
                  <a:pt x="22301" y="14699"/>
                </a:cubicBezTo>
                <a:cubicBezTo>
                  <a:pt x="22195" y="14699"/>
                  <a:pt x="22093" y="14683"/>
                  <a:pt x="22001" y="14602"/>
                </a:cubicBezTo>
                <a:lnTo>
                  <a:pt x="22001" y="14629"/>
                </a:lnTo>
                <a:cubicBezTo>
                  <a:pt x="21948" y="14201"/>
                  <a:pt x="22376" y="14495"/>
                  <a:pt x="22483" y="14281"/>
                </a:cubicBezTo>
                <a:cubicBezTo>
                  <a:pt x="22563" y="14201"/>
                  <a:pt x="22724" y="14227"/>
                  <a:pt x="22804" y="14120"/>
                </a:cubicBezTo>
                <a:cubicBezTo>
                  <a:pt x="22938" y="13986"/>
                  <a:pt x="22911" y="13826"/>
                  <a:pt x="22804" y="13638"/>
                </a:cubicBezTo>
                <a:cubicBezTo>
                  <a:pt x="22751" y="13585"/>
                  <a:pt x="22697" y="13531"/>
                  <a:pt x="22617" y="13505"/>
                </a:cubicBezTo>
                <a:lnTo>
                  <a:pt x="22162" y="13505"/>
                </a:lnTo>
                <a:cubicBezTo>
                  <a:pt x="22051" y="13535"/>
                  <a:pt x="21943" y="13565"/>
                  <a:pt x="21854" y="13565"/>
                </a:cubicBezTo>
                <a:cubicBezTo>
                  <a:pt x="21707" y="13565"/>
                  <a:pt x="21610" y="13483"/>
                  <a:pt x="21627" y="13183"/>
                </a:cubicBezTo>
                <a:cubicBezTo>
                  <a:pt x="21386" y="13183"/>
                  <a:pt x="21118" y="13157"/>
                  <a:pt x="20877" y="13157"/>
                </a:cubicBezTo>
                <a:cubicBezTo>
                  <a:pt x="20743" y="13050"/>
                  <a:pt x="20770" y="12943"/>
                  <a:pt x="20877" y="12836"/>
                </a:cubicBezTo>
                <a:lnTo>
                  <a:pt x="20877" y="12836"/>
                </a:lnTo>
                <a:lnTo>
                  <a:pt x="20850" y="12862"/>
                </a:lnTo>
                <a:cubicBezTo>
                  <a:pt x="21038" y="12621"/>
                  <a:pt x="20502" y="12595"/>
                  <a:pt x="20690" y="12354"/>
                </a:cubicBezTo>
                <a:lnTo>
                  <a:pt x="20690" y="12354"/>
                </a:lnTo>
                <a:lnTo>
                  <a:pt x="20717" y="12380"/>
                </a:lnTo>
                <a:cubicBezTo>
                  <a:pt x="20770" y="12327"/>
                  <a:pt x="20824" y="12273"/>
                  <a:pt x="20877" y="12220"/>
                </a:cubicBezTo>
                <a:cubicBezTo>
                  <a:pt x="20931" y="12166"/>
                  <a:pt x="20984" y="12086"/>
                  <a:pt x="21038" y="12033"/>
                </a:cubicBezTo>
                <a:cubicBezTo>
                  <a:pt x="21011" y="11979"/>
                  <a:pt x="21011" y="11952"/>
                  <a:pt x="21038" y="11899"/>
                </a:cubicBezTo>
                <a:cubicBezTo>
                  <a:pt x="20984" y="11845"/>
                  <a:pt x="20931" y="11792"/>
                  <a:pt x="20877" y="11738"/>
                </a:cubicBezTo>
                <a:cubicBezTo>
                  <a:pt x="20767" y="11665"/>
                  <a:pt x="20652" y="11647"/>
                  <a:pt x="20534" y="11647"/>
                </a:cubicBezTo>
                <a:cubicBezTo>
                  <a:pt x="20424" y="11647"/>
                  <a:pt x="20312" y="11662"/>
                  <a:pt x="20199" y="11662"/>
                </a:cubicBezTo>
                <a:cubicBezTo>
                  <a:pt x="20167" y="11662"/>
                  <a:pt x="20134" y="11661"/>
                  <a:pt x="20101" y="11658"/>
                </a:cubicBezTo>
                <a:cubicBezTo>
                  <a:pt x="19967" y="11631"/>
                  <a:pt x="19780" y="11631"/>
                  <a:pt x="19887" y="11390"/>
                </a:cubicBezTo>
                <a:cubicBezTo>
                  <a:pt x="19887" y="11337"/>
                  <a:pt x="19887" y="11310"/>
                  <a:pt x="19914" y="11283"/>
                </a:cubicBezTo>
                <a:cubicBezTo>
                  <a:pt x="19833" y="11203"/>
                  <a:pt x="19753" y="11169"/>
                  <a:pt x="19673" y="11169"/>
                </a:cubicBezTo>
                <a:cubicBezTo>
                  <a:pt x="19592" y="11169"/>
                  <a:pt x="19512" y="11203"/>
                  <a:pt x="19432" y="11256"/>
                </a:cubicBezTo>
                <a:cubicBezTo>
                  <a:pt x="19396" y="11256"/>
                  <a:pt x="19360" y="11316"/>
                  <a:pt x="19325" y="11316"/>
                </a:cubicBezTo>
                <a:cubicBezTo>
                  <a:pt x="19307" y="11316"/>
                  <a:pt x="19289" y="11301"/>
                  <a:pt x="19271" y="11256"/>
                </a:cubicBezTo>
                <a:cubicBezTo>
                  <a:pt x="19244" y="11203"/>
                  <a:pt x="19244" y="11176"/>
                  <a:pt x="19244" y="11122"/>
                </a:cubicBezTo>
                <a:cubicBezTo>
                  <a:pt x="19137" y="11015"/>
                  <a:pt x="19137" y="10882"/>
                  <a:pt x="19271" y="10775"/>
                </a:cubicBezTo>
                <a:cubicBezTo>
                  <a:pt x="19432" y="10534"/>
                  <a:pt x="19271" y="10427"/>
                  <a:pt x="19111" y="10293"/>
                </a:cubicBezTo>
                <a:cubicBezTo>
                  <a:pt x="19030" y="10239"/>
                  <a:pt x="18950" y="10212"/>
                  <a:pt x="18870" y="10212"/>
                </a:cubicBezTo>
                <a:cubicBezTo>
                  <a:pt x="18789" y="10212"/>
                  <a:pt x="18709" y="10239"/>
                  <a:pt x="18629" y="10293"/>
                </a:cubicBezTo>
                <a:lnTo>
                  <a:pt x="18468" y="10293"/>
                </a:lnTo>
                <a:cubicBezTo>
                  <a:pt x="18338" y="10358"/>
                  <a:pt x="18217" y="10394"/>
                  <a:pt x="18108" y="10394"/>
                </a:cubicBezTo>
                <a:cubicBezTo>
                  <a:pt x="17908" y="10394"/>
                  <a:pt x="17749" y="10272"/>
                  <a:pt x="17644" y="9986"/>
                </a:cubicBezTo>
                <a:lnTo>
                  <a:pt x="17644" y="9986"/>
                </a:lnTo>
                <a:cubicBezTo>
                  <a:pt x="17514" y="9916"/>
                  <a:pt x="17381" y="9892"/>
                  <a:pt x="17260" y="9886"/>
                </a:cubicBezTo>
                <a:lnTo>
                  <a:pt x="17260" y="9886"/>
                </a:lnTo>
                <a:cubicBezTo>
                  <a:pt x="17575" y="9776"/>
                  <a:pt x="17915" y="9490"/>
                  <a:pt x="18308" y="9490"/>
                </a:cubicBezTo>
                <a:lnTo>
                  <a:pt x="18442" y="9490"/>
                </a:lnTo>
                <a:cubicBezTo>
                  <a:pt x="18549" y="9427"/>
                  <a:pt x="18662" y="9412"/>
                  <a:pt x="18776" y="9412"/>
                </a:cubicBezTo>
                <a:cubicBezTo>
                  <a:pt x="18879" y="9412"/>
                  <a:pt x="18984" y="9425"/>
                  <a:pt x="19085" y="9425"/>
                </a:cubicBezTo>
                <a:cubicBezTo>
                  <a:pt x="19207" y="9425"/>
                  <a:pt x="19325" y="9407"/>
                  <a:pt x="19432" y="9329"/>
                </a:cubicBezTo>
                <a:lnTo>
                  <a:pt x="19592" y="9329"/>
                </a:lnTo>
                <a:cubicBezTo>
                  <a:pt x="19700" y="9409"/>
                  <a:pt x="19646" y="9570"/>
                  <a:pt x="19753" y="9650"/>
                </a:cubicBezTo>
                <a:cubicBezTo>
                  <a:pt x="19823" y="9791"/>
                  <a:pt x="19915" y="9828"/>
                  <a:pt x="20014" y="9828"/>
                </a:cubicBezTo>
                <a:cubicBezTo>
                  <a:pt x="20104" y="9828"/>
                  <a:pt x="20199" y="9797"/>
                  <a:pt x="20288" y="9784"/>
                </a:cubicBezTo>
                <a:cubicBezTo>
                  <a:pt x="20636" y="9864"/>
                  <a:pt x="20690" y="10159"/>
                  <a:pt x="20797" y="10427"/>
                </a:cubicBezTo>
                <a:cubicBezTo>
                  <a:pt x="20824" y="10641"/>
                  <a:pt x="20717" y="10882"/>
                  <a:pt x="20877" y="11096"/>
                </a:cubicBezTo>
                <a:cubicBezTo>
                  <a:pt x="20957" y="11176"/>
                  <a:pt x="20931" y="11337"/>
                  <a:pt x="21038" y="11417"/>
                </a:cubicBezTo>
                <a:lnTo>
                  <a:pt x="21038" y="11390"/>
                </a:lnTo>
                <a:cubicBezTo>
                  <a:pt x="21095" y="11448"/>
                  <a:pt x="21153" y="11474"/>
                  <a:pt x="21210" y="11474"/>
                </a:cubicBezTo>
                <a:cubicBezTo>
                  <a:pt x="21260" y="11474"/>
                  <a:pt x="21309" y="11454"/>
                  <a:pt x="21359" y="11417"/>
                </a:cubicBezTo>
                <a:cubicBezTo>
                  <a:pt x="21413" y="11363"/>
                  <a:pt x="21466" y="11310"/>
                  <a:pt x="21520" y="11256"/>
                </a:cubicBezTo>
                <a:cubicBezTo>
                  <a:pt x="21653" y="11122"/>
                  <a:pt x="21520" y="10882"/>
                  <a:pt x="21680" y="10748"/>
                </a:cubicBezTo>
                <a:lnTo>
                  <a:pt x="21680" y="10775"/>
                </a:lnTo>
                <a:cubicBezTo>
                  <a:pt x="21787" y="10614"/>
                  <a:pt x="21868" y="10453"/>
                  <a:pt x="21734" y="10266"/>
                </a:cubicBezTo>
                <a:lnTo>
                  <a:pt x="21734" y="10266"/>
                </a:lnTo>
                <a:cubicBezTo>
                  <a:pt x="21868" y="10346"/>
                  <a:pt x="21868" y="10534"/>
                  <a:pt x="22001" y="10587"/>
                </a:cubicBezTo>
                <a:cubicBezTo>
                  <a:pt x="22028" y="10627"/>
                  <a:pt x="22055" y="10647"/>
                  <a:pt x="22082" y="10647"/>
                </a:cubicBezTo>
                <a:cubicBezTo>
                  <a:pt x="22108" y="10647"/>
                  <a:pt x="22135" y="10627"/>
                  <a:pt x="22162" y="10587"/>
                </a:cubicBezTo>
                <a:lnTo>
                  <a:pt x="22135" y="10587"/>
                </a:lnTo>
                <a:cubicBezTo>
                  <a:pt x="22152" y="10463"/>
                  <a:pt x="22196" y="10426"/>
                  <a:pt x="22253" y="10426"/>
                </a:cubicBezTo>
                <a:cubicBezTo>
                  <a:pt x="22338" y="10426"/>
                  <a:pt x="22451" y="10509"/>
                  <a:pt x="22538" y="10509"/>
                </a:cubicBezTo>
                <a:cubicBezTo>
                  <a:pt x="22582" y="10509"/>
                  <a:pt x="22619" y="10488"/>
                  <a:pt x="22644" y="10427"/>
                </a:cubicBezTo>
                <a:lnTo>
                  <a:pt x="22617" y="10427"/>
                </a:lnTo>
                <a:cubicBezTo>
                  <a:pt x="22649" y="10420"/>
                  <a:pt x="22676" y="10417"/>
                  <a:pt x="22701" y="10417"/>
                </a:cubicBezTo>
                <a:cubicBezTo>
                  <a:pt x="22879" y="10417"/>
                  <a:pt x="22861" y="10580"/>
                  <a:pt x="22885" y="10721"/>
                </a:cubicBezTo>
                <a:cubicBezTo>
                  <a:pt x="22911" y="11042"/>
                  <a:pt x="22778" y="11390"/>
                  <a:pt x="22965" y="11738"/>
                </a:cubicBezTo>
                <a:cubicBezTo>
                  <a:pt x="23018" y="11792"/>
                  <a:pt x="23072" y="11845"/>
                  <a:pt x="23152" y="11872"/>
                </a:cubicBezTo>
                <a:lnTo>
                  <a:pt x="23259" y="11872"/>
                </a:lnTo>
                <a:cubicBezTo>
                  <a:pt x="23420" y="11818"/>
                  <a:pt x="23527" y="11711"/>
                  <a:pt x="23581" y="11551"/>
                </a:cubicBezTo>
                <a:cubicBezTo>
                  <a:pt x="23778" y="11342"/>
                  <a:pt x="23954" y="11250"/>
                  <a:pt x="24114" y="11250"/>
                </a:cubicBezTo>
                <a:cubicBezTo>
                  <a:pt x="24344" y="11250"/>
                  <a:pt x="24542" y="11438"/>
                  <a:pt x="24731" y="11738"/>
                </a:cubicBezTo>
                <a:cubicBezTo>
                  <a:pt x="24731" y="11765"/>
                  <a:pt x="24731" y="11818"/>
                  <a:pt x="24731" y="11872"/>
                </a:cubicBezTo>
                <a:cubicBezTo>
                  <a:pt x="24865" y="12006"/>
                  <a:pt x="24731" y="12220"/>
                  <a:pt x="24892" y="12380"/>
                </a:cubicBezTo>
                <a:cubicBezTo>
                  <a:pt x="24946" y="12434"/>
                  <a:pt x="24999" y="12488"/>
                  <a:pt x="25053" y="12541"/>
                </a:cubicBezTo>
                <a:lnTo>
                  <a:pt x="25053" y="12514"/>
                </a:lnTo>
                <a:cubicBezTo>
                  <a:pt x="25099" y="12527"/>
                  <a:pt x="25138" y="12532"/>
                  <a:pt x="25173" y="12532"/>
                </a:cubicBezTo>
                <a:cubicBezTo>
                  <a:pt x="25439" y="12532"/>
                  <a:pt x="25392" y="12198"/>
                  <a:pt x="25534" y="12033"/>
                </a:cubicBezTo>
                <a:cubicBezTo>
                  <a:pt x="25584" y="11993"/>
                  <a:pt x="25604" y="11946"/>
                  <a:pt x="25611" y="11896"/>
                </a:cubicBezTo>
                <a:lnTo>
                  <a:pt x="25611" y="11896"/>
                </a:lnTo>
                <a:cubicBezTo>
                  <a:pt x="25622" y="11946"/>
                  <a:pt x="25646" y="11993"/>
                  <a:pt x="25695" y="12033"/>
                </a:cubicBezTo>
                <a:cubicBezTo>
                  <a:pt x="25787" y="12094"/>
                  <a:pt x="25855" y="12118"/>
                  <a:pt x="25906" y="12118"/>
                </a:cubicBezTo>
                <a:cubicBezTo>
                  <a:pt x="26080" y="12118"/>
                  <a:pt x="26067" y="11835"/>
                  <a:pt x="26150" y="11711"/>
                </a:cubicBezTo>
                <a:cubicBezTo>
                  <a:pt x="26230" y="11685"/>
                  <a:pt x="26284" y="11631"/>
                  <a:pt x="26337" y="11551"/>
                </a:cubicBezTo>
                <a:lnTo>
                  <a:pt x="26337" y="11551"/>
                </a:lnTo>
                <a:lnTo>
                  <a:pt x="26311" y="11577"/>
                </a:lnTo>
                <a:cubicBezTo>
                  <a:pt x="26418" y="11470"/>
                  <a:pt x="26391" y="11310"/>
                  <a:pt x="26498" y="11230"/>
                </a:cubicBezTo>
                <a:lnTo>
                  <a:pt x="26498" y="11230"/>
                </a:lnTo>
                <a:lnTo>
                  <a:pt x="26471" y="11256"/>
                </a:lnTo>
                <a:cubicBezTo>
                  <a:pt x="26605" y="11149"/>
                  <a:pt x="26578" y="11042"/>
                  <a:pt x="26498" y="10935"/>
                </a:cubicBezTo>
                <a:cubicBezTo>
                  <a:pt x="26337" y="10801"/>
                  <a:pt x="26097" y="10855"/>
                  <a:pt x="26016" y="10614"/>
                </a:cubicBezTo>
                <a:cubicBezTo>
                  <a:pt x="25936" y="10507"/>
                  <a:pt x="25722" y="10480"/>
                  <a:pt x="25829" y="10266"/>
                </a:cubicBezTo>
                <a:lnTo>
                  <a:pt x="25829" y="10266"/>
                </a:lnTo>
                <a:lnTo>
                  <a:pt x="25856" y="10293"/>
                </a:lnTo>
                <a:cubicBezTo>
                  <a:pt x="25989" y="10132"/>
                  <a:pt x="25963" y="9972"/>
                  <a:pt x="25856" y="9811"/>
                </a:cubicBezTo>
                <a:cubicBezTo>
                  <a:pt x="25802" y="9757"/>
                  <a:pt x="25749" y="9704"/>
                  <a:pt x="25695" y="9650"/>
                </a:cubicBezTo>
                <a:cubicBezTo>
                  <a:pt x="25619" y="9587"/>
                  <a:pt x="25543" y="9560"/>
                  <a:pt x="25467" y="9560"/>
                </a:cubicBezTo>
                <a:cubicBezTo>
                  <a:pt x="25383" y="9560"/>
                  <a:pt x="25298" y="9594"/>
                  <a:pt x="25213" y="9650"/>
                </a:cubicBezTo>
                <a:lnTo>
                  <a:pt x="24731" y="9650"/>
                </a:lnTo>
                <a:cubicBezTo>
                  <a:pt x="24624" y="9650"/>
                  <a:pt x="24624" y="9543"/>
                  <a:pt x="24571" y="9490"/>
                </a:cubicBezTo>
                <a:cubicBezTo>
                  <a:pt x="24491" y="9383"/>
                  <a:pt x="24330" y="9409"/>
                  <a:pt x="24250" y="9329"/>
                </a:cubicBezTo>
                <a:cubicBezTo>
                  <a:pt x="24089" y="9195"/>
                  <a:pt x="24250" y="8981"/>
                  <a:pt x="24089" y="8847"/>
                </a:cubicBezTo>
                <a:cubicBezTo>
                  <a:pt x="23963" y="8658"/>
                  <a:pt x="23825" y="8581"/>
                  <a:pt x="23682" y="8561"/>
                </a:cubicBezTo>
                <a:lnTo>
                  <a:pt x="23682" y="8561"/>
                </a:lnTo>
                <a:cubicBezTo>
                  <a:pt x="23817" y="8558"/>
                  <a:pt x="23955" y="8547"/>
                  <a:pt x="24089" y="8499"/>
                </a:cubicBezTo>
                <a:cubicBezTo>
                  <a:pt x="24143" y="8446"/>
                  <a:pt x="24203" y="8433"/>
                  <a:pt x="24266" y="8433"/>
                </a:cubicBezTo>
                <a:cubicBezTo>
                  <a:pt x="24330" y="8433"/>
                  <a:pt x="24397" y="8446"/>
                  <a:pt x="24464" y="8446"/>
                </a:cubicBezTo>
                <a:cubicBezTo>
                  <a:pt x="24510" y="8435"/>
                  <a:pt x="24554" y="8431"/>
                  <a:pt x="24598" y="8431"/>
                </a:cubicBezTo>
                <a:cubicBezTo>
                  <a:pt x="24853" y="8431"/>
                  <a:pt x="25071" y="8587"/>
                  <a:pt x="25313" y="8587"/>
                </a:cubicBezTo>
                <a:cubicBezTo>
                  <a:pt x="25342" y="8587"/>
                  <a:pt x="25371" y="8585"/>
                  <a:pt x="25401" y="8580"/>
                </a:cubicBezTo>
                <a:cubicBezTo>
                  <a:pt x="25508" y="8607"/>
                  <a:pt x="25615" y="8607"/>
                  <a:pt x="25695" y="8687"/>
                </a:cubicBezTo>
                <a:cubicBezTo>
                  <a:pt x="25775" y="8767"/>
                  <a:pt x="25936" y="8740"/>
                  <a:pt x="26016" y="8847"/>
                </a:cubicBezTo>
                <a:cubicBezTo>
                  <a:pt x="26123" y="8954"/>
                  <a:pt x="26257" y="8901"/>
                  <a:pt x="26364" y="8981"/>
                </a:cubicBezTo>
                <a:cubicBezTo>
                  <a:pt x="26418" y="8981"/>
                  <a:pt x="26444" y="9008"/>
                  <a:pt x="26498" y="9008"/>
                </a:cubicBezTo>
                <a:cubicBezTo>
                  <a:pt x="26574" y="9059"/>
                  <a:pt x="26650" y="9085"/>
                  <a:pt x="26725" y="9085"/>
                </a:cubicBezTo>
                <a:cubicBezTo>
                  <a:pt x="26810" y="9085"/>
                  <a:pt x="26895" y="9052"/>
                  <a:pt x="26980" y="8981"/>
                </a:cubicBezTo>
                <a:lnTo>
                  <a:pt x="26980" y="9008"/>
                </a:lnTo>
                <a:cubicBezTo>
                  <a:pt x="27087" y="8901"/>
                  <a:pt x="27087" y="8794"/>
                  <a:pt x="26980" y="8687"/>
                </a:cubicBezTo>
                <a:cubicBezTo>
                  <a:pt x="26873" y="8607"/>
                  <a:pt x="26926" y="8446"/>
                  <a:pt x="26819" y="8366"/>
                </a:cubicBezTo>
                <a:cubicBezTo>
                  <a:pt x="26766" y="8312"/>
                  <a:pt x="26712" y="8259"/>
                  <a:pt x="26659" y="8205"/>
                </a:cubicBezTo>
                <a:lnTo>
                  <a:pt x="26632" y="8205"/>
                </a:lnTo>
                <a:cubicBezTo>
                  <a:pt x="26578" y="8098"/>
                  <a:pt x="26418" y="8018"/>
                  <a:pt x="26552" y="7884"/>
                </a:cubicBezTo>
                <a:cubicBezTo>
                  <a:pt x="26581" y="7854"/>
                  <a:pt x="26626" y="7833"/>
                  <a:pt x="26679" y="7833"/>
                </a:cubicBezTo>
                <a:cubicBezTo>
                  <a:pt x="26723" y="7833"/>
                  <a:pt x="26771" y="7848"/>
                  <a:pt x="26819" y="7884"/>
                </a:cubicBezTo>
                <a:cubicBezTo>
                  <a:pt x="26869" y="7921"/>
                  <a:pt x="26919" y="7941"/>
                  <a:pt x="26968" y="7941"/>
                </a:cubicBezTo>
                <a:cubicBezTo>
                  <a:pt x="27026" y="7941"/>
                  <a:pt x="27083" y="7914"/>
                  <a:pt x="27140" y="7857"/>
                </a:cubicBezTo>
                <a:lnTo>
                  <a:pt x="27140" y="7884"/>
                </a:lnTo>
                <a:cubicBezTo>
                  <a:pt x="27200" y="7784"/>
                  <a:pt x="27245" y="7684"/>
                  <a:pt x="27342" y="7684"/>
                </a:cubicBezTo>
                <a:cubicBezTo>
                  <a:pt x="27375" y="7684"/>
                  <a:pt x="27414" y="7696"/>
                  <a:pt x="27462" y="7723"/>
                </a:cubicBezTo>
                <a:cubicBezTo>
                  <a:pt x="27542" y="7804"/>
                  <a:pt x="27702" y="7777"/>
                  <a:pt x="27783" y="7884"/>
                </a:cubicBezTo>
                <a:cubicBezTo>
                  <a:pt x="27860" y="7928"/>
                  <a:pt x="27928" y="7958"/>
                  <a:pt x="27980" y="7958"/>
                </a:cubicBezTo>
                <a:cubicBezTo>
                  <a:pt x="28053" y="7958"/>
                  <a:pt x="28093" y="7896"/>
                  <a:pt x="28077" y="7723"/>
                </a:cubicBezTo>
                <a:cubicBezTo>
                  <a:pt x="28157" y="7494"/>
                  <a:pt x="28267" y="7427"/>
                  <a:pt x="28389" y="7427"/>
                </a:cubicBezTo>
                <a:cubicBezTo>
                  <a:pt x="28552" y="7427"/>
                  <a:pt x="28738" y="7547"/>
                  <a:pt x="28907" y="7563"/>
                </a:cubicBezTo>
                <a:lnTo>
                  <a:pt x="28907" y="7536"/>
                </a:lnTo>
                <a:cubicBezTo>
                  <a:pt x="29014" y="7603"/>
                  <a:pt x="29121" y="7636"/>
                  <a:pt x="29228" y="7636"/>
                </a:cubicBezTo>
                <a:cubicBezTo>
                  <a:pt x="29335" y="7636"/>
                  <a:pt x="29442" y="7603"/>
                  <a:pt x="29549" y="7536"/>
                </a:cubicBezTo>
                <a:lnTo>
                  <a:pt x="29549" y="7563"/>
                </a:lnTo>
                <a:cubicBezTo>
                  <a:pt x="29790" y="7402"/>
                  <a:pt x="29870" y="7188"/>
                  <a:pt x="29683" y="6920"/>
                </a:cubicBezTo>
                <a:lnTo>
                  <a:pt x="29710" y="6920"/>
                </a:lnTo>
                <a:cubicBezTo>
                  <a:pt x="29603" y="6840"/>
                  <a:pt x="29442" y="6786"/>
                  <a:pt x="29549" y="6599"/>
                </a:cubicBezTo>
                <a:cubicBezTo>
                  <a:pt x="29630" y="6532"/>
                  <a:pt x="29710" y="6505"/>
                  <a:pt x="29794" y="6505"/>
                </a:cubicBezTo>
                <a:cubicBezTo>
                  <a:pt x="29877" y="6505"/>
                  <a:pt x="29964" y="6532"/>
                  <a:pt x="30058" y="6572"/>
                </a:cubicBezTo>
                <a:lnTo>
                  <a:pt x="30111" y="6572"/>
                </a:lnTo>
                <a:lnTo>
                  <a:pt x="30165" y="6599"/>
                </a:lnTo>
                <a:cubicBezTo>
                  <a:pt x="30309" y="6455"/>
                  <a:pt x="30406" y="6200"/>
                  <a:pt x="30614" y="6200"/>
                </a:cubicBezTo>
                <a:cubicBezTo>
                  <a:pt x="30676" y="6200"/>
                  <a:pt x="30748" y="6222"/>
                  <a:pt x="30834" y="6278"/>
                </a:cubicBezTo>
                <a:lnTo>
                  <a:pt x="30834" y="6251"/>
                </a:lnTo>
                <a:cubicBezTo>
                  <a:pt x="30914" y="6318"/>
                  <a:pt x="30995" y="6351"/>
                  <a:pt x="31075" y="6351"/>
                </a:cubicBezTo>
                <a:cubicBezTo>
                  <a:pt x="31155" y="6351"/>
                  <a:pt x="31236" y="6318"/>
                  <a:pt x="31316" y="6251"/>
                </a:cubicBezTo>
                <a:lnTo>
                  <a:pt x="31316" y="6251"/>
                </a:lnTo>
                <a:lnTo>
                  <a:pt x="31289" y="6278"/>
                </a:lnTo>
                <a:cubicBezTo>
                  <a:pt x="31316" y="6278"/>
                  <a:pt x="31316" y="6251"/>
                  <a:pt x="31343" y="6224"/>
                </a:cubicBezTo>
                <a:cubicBezTo>
                  <a:pt x="31343" y="6171"/>
                  <a:pt x="31343" y="6144"/>
                  <a:pt x="31289" y="6117"/>
                </a:cubicBezTo>
                <a:cubicBezTo>
                  <a:pt x="31236" y="6010"/>
                  <a:pt x="31048" y="5983"/>
                  <a:pt x="31155" y="5796"/>
                </a:cubicBezTo>
                <a:cubicBezTo>
                  <a:pt x="31203" y="5748"/>
                  <a:pt x="31251" y="5701"/>
                  <a:pt x="31298" y="5634"/>
                </a:cubicBezTo>
                <a:lnTo>
                  <a:pt x="31298" y="5634"/>
                </a:lnTo>
                <a:cubicBezTo>
                  <a:pt x="31316" y="5629"/>
                  <a:pt x="31319" y="5605"/>
                  <a:pt x="31343" y="5582"/>
                </a:cubicBezTo>
                <a:cubicBezTo>
                  <a:pt x="31343" y="5528"/>
                  <a:pt x="31343" y="5502"/>
                  <a:pt x="31289" y="5475"/>
                </a:cubicBezTo>
                <a:lnTo>
                  <a:pt x="31316" y="5475"/>
                </a:lnTo>
                <a:cubicBezTo>
                  <a:pt x="31240" y="5412"/>
                  <a:pt x="31164" y="5384"/>
                  <a:pt x="31088" y="5384"/>
                </a:cubicBezTo>
                <a:cubicBezTo>
                  <a:pt x="31003" y="5384"/>
                  <a:pt x="30919" y="5418"/>
                  <a:pt x="30834" y="5475"/>
                </a:cubicBezTo>
                <a:lnTo>
                  <a:pt x="30673" y="5475"/>
                </a:lnTo>
                <a:cubicBezTo>
                  <a:pt x="30628" y="5498"/>
                  <a:pt x="30592" y="5507"/>
                  <a:pt x="30563" y="5507"/>
                </a:cubicBezTo>
                <a:cubicBezTo>
                  <a:pt x="30378" y="5507"/>
                  <a:pt x="30464" y="5121"/>
                  <a:pt x="30294" y="5121"/>
                </a:cubicBezTo>
                <a:cubicBezTo>
                  <a:pt x="30267" y="5121"/>
                  <a:pt x="30234" y="5131"/>
                  <a:pt x="30192" y="5154"/>
                </a:cubicBezTo>
                <a:cubicBezTo>
                  <a:pt x="30107" y="5258"/>
                  <a:pt x="30012" y="5285"/>
                  <a:pt x="29914" y="5285"/>
                </a:cubicBezTo>
                <a:cubicBezTo>
                  <a:pt x="29806" y="5285"/>
                  <a:pt x="29694" y="5252"/>
                  <a:pt x="29588" y="5252"/>
                </a:cubicBezTo>
                <a:cubicBezTo>
                  <a:pt x="29518" y="5252"/>
                  <a:pt x="29451" y="5266"/>
                  <a:pt x="29389" y="5314"/>
                </a:cubicBezTo>
                <a:cubicBezTo>
                  <a:pt x="29335" y="5368"/>
                  <a:pt x="29255" y="5421"/>
                  <a:pt x="29228" y="5475"/>
                </a:cubicBezTo>
                <a:cubicBezTo>
                  <a:pt x="29179" y="5494"/>
                  <a:pt x="29140" y="5502"/>
                  <a:pt x="29109" y="5502"/>
                </a:cubicBezTo>
                <a:cubicBezTo>
                  <a:pt x="28919" y="5502"/>
                  <a:pt x="29018" y="5200"/>
                  <a:pt x="28880" y="5154"/>
                </a:cubicBezTo>
                <a:lnTo>
                  <a:pt x="28907" y="5154"/>
                </a:lnTo>
                <a:cubicBezTo>
                  <a:pt x="28798" y="5088"/>
                  <a:pt x="28702" y="5060"/>
                  <a:pt x="28618" y="5060"/>
                </a:cubicBezTo>
                <a:cubicBezTo>
                  <a:pt x="28391" y="5060"/>
                  <a:pt x="28240" y="5261"/>
                  <a:pt x="28104" y="5475"/>
                </a:cubicBezTo>
                <a:cubicBezTo>
                  <a:pt x="28050" y="5528"/>
                  <a:pt x="27970" y="5582"/>
                  <a:pt x="27943" y="5636"/>
                </a:cubicBezTo>
                <a:cubicBezTo>
                  <a:pt x="27891" y="5698"/>
                  <a:pt x="27851" y="5722"/>
                  <a:pt x="27817" y="5722"/>
                </a:cubicBezTo>
                <a:cubicBezTo>
                  <a:pt x="27703" y="5722"/>
                  <a:pt x="27668" y="5450"/>
                  <a:pt x="27555" y="5450"/>
                </a:cubicBezTo>
                <a:cubicBezTo>
                  <a:pt x="27529" y="5450"/>
                  <a:pt x="27498" y="5465"/>
                  <a:pt x="27462" y="5502"/>
                </a:cubicBezTo>
                <a:lnTo>
                  <a:pt x="27462" y="5475"/>
                </a:lnTo>
                <a:cubicBezTo>
                  <a:pt x="27354" y="5555"/>
                  <a:pt x="27381" y="5716"/>
                  <a:pt x="27301" y="5796"/>
                </a:cubicBezTo>
                <a:lnTo>
                  <a:pt x="27274" y="5796"/>
                </a:lnTo>
                <a:cubicBezTo>
                  <a:pt x="27226" y="5883"/>
                  <a:pt x="27154" y="5904"/>
                  <a:pt x="27074" y="5904"/>
                </a:cubicBezTo>
                <a:cubicBezTo>
                  <a:pt x="26998" y="5904"/>
                  <a:pt x="26916" y="5885"/>
                  <a:pt x="26839" y="5885"/>
                </a:cubicBezTo>
                <a:cubicBezTo>
                  <a:pt x="26771" y="5885"/>
                  <a:pt x="26707" y="5900"/>
                  <a:pt x="26659" y="5957"/>
                </a:cubicBezTo>
                <a:cubicBezTo>
                  <a:pt x="26579" y="6029"/>
                  <a:pt x="26510" y="6056"/>
                  <a:pt x="26446" y="6056"/>
                </a:cubicBezTo>
                <a:cubicBezTo>
                  <a:pt x="26274" y="6056"/>
                  <a:pt x="26146" y="5855"/>
                  <a:pt x="25989" y="5796"/>
                </a:cubicBezTo>
                <a:lnTo>
                  <a:pt x="25882" y="5796"/>
                </a:lnTo>
                <a:cubicBezTo>
                  <a:pt x="25802" y="5850"/>
                  <a:pt x="25749" y="5903"/>
                  <a:pt x="25695" y="5957"/>
                </a:cubicBezTo>
                <a:cubicBezTo>
                  <a:pt x="25240" y="6412"/>
                  <a:pt x="24678" y="6679"/>
                  <a:pt x="24143" y="7001"/>
                </a:cubicBezTo>
                <a:cubicBezTo>
                  <a:pt x="23894" y="7096"/>
                  <a:pt x="23618" y="7110"/>
                  <a:pt x="23344" y="7110"/>
                </a:cubicBezTo>
                <a:cubicBezTo>
                  <a:pt x="23235" y="7110"/>
                  <a:pt x="23126" y="7108"/>
                  <a:pt x="23018" y="7108"/>
                </a:cubicBezTo>
                <a:cubicBezTo>
                  <a:pt x="22867" y="7167"/>
                  <a:pt x="22718" y="7236"/>
                  <a:pt x="22570" y="7304"/>
                </a:cubicBezTo>
                <a:lnTo>
                  <a:pt x="22570" y="7304"/>
                </a:lnTo>
                <a:cubicBezTo>
                  <a:pt x="22586" y="7293"/>
                  <a:pt x="22602" y="7281"/>
                  <a:pt x="22617" y="7268"/>
                </a:cubicBezTo>
                <a:cubicBezTo>
                  <a:pt x="23045" y="6947"/>
                  <a:pt x="23607" y="6653"/>
                  <a:pt x="23286" y="5957"/>
                </a:cubicBezTo>
                <a:cubicBezTo>
                  <a:pt x="23206" y="5823"/>
                  <a:pt x="23018" y="5876"/>
                  <a:pt x="22938" y="5743"/>
                </a:cubicBezTo>
                <a:cubicBezTo>
                  <a:pt x="22938" y="5609"/>
                  <a:pt x="22992" y="5448"/>
                  <a:pt x="23152" y="5395"/>
                </a:cubicBezTo>
                <a:cubicBezTo>
                  <a:pt x="23313" y="5288"/>
                  <a:pt x="23420" y="5100"/>
                  <a:pt x="23607" y="4993"/>
                </a:cubicBezTo>
                <a:lnTo>
                  <a:pt x="23581" y="4993"/>
                </a:lnTo>
                <a:cubicBezTo>
                  <a:pt x="23661" y="4940"/>
                  <a:pt x="23714" y="4886"/>
                  <a:pt x="23768" y="4833"/>
                </a:cubicBezTo>
                <a:cubicBezTo>
                  <a:pt x="23821" y="4779"/>
                  <a:pt x="23875" y="4725"/>
                  <a:pt x="23928" y="4672"/>
                </a:cubicBezTo>
                <a:cubicBezTo>
                  <a:pt x="23982" y="4618"/>
                  <a:pt x="24036" y="4565"/>
                  <a:pt x="24062" y="4485"/>
                </a:cubicBezTo>
                <a:cubicBezTo>
                  <a:pt x="24062" y="4431"/>
                  <a:pt x="24062" y="4404"/>
                  <a:pt x="24089" y="4351"/>
                </a:cubicBezTo>
                <a:cubicBezTo>
                  <a:pt x="24169" y="4244"/>
                  <a:pt x="24169" y="4137"/>
                  <a:pt x="24062" y="4030"/>
                </a:cubicBezTo>
                <a:cubicBezTo>
                  <a:pt x="23661" y="4003"/>
                  <a:pt x="23473" y="3789"/>
                  <a:pt x="23420" y="3387"/>
                </a:cubicBezTo>
                <a:cubicBezTo>
                  <a:pt x="23160" y="3387"/>
                  <a:pt x="23025" y="3075"/>
                  <a:pt x="22758" y="3075"/>
                </a:cubicBezTo>
                <a:cubicBezTo>
                  <a:pt x="22723" y="3075"/>
                  <a:pt x="22685" y="3080"/>
                  <a:pt x="22644" y="3093"/>
                </a:cubicBezTo>
                <a:cubicBezTo>
                  <a:pt x="22644" y="3146"/>
                  <a:pt x="22644" y="3173"/>
                  <a:pt x="22644" y="3227"/>
                </a:cubicBezTo>
                <a:cubicBezTo>
                  <a:pt x="22641" y="3226"/>
                  <a:pt x="22638" y="3226"/>
                  <a:pt x="22636" y="3226"/>
                </a:cubicBezTo>
                <a:cubicBezTo>
                  <a:pt x="22567" y="3226"/>
                  <a:pt x="22584" y="3472"/>
                  <a:pt x="22501" y="3472"/>
                </a:cubicBezTo>
                <a:cubicBezTo>
                  <a:pt x="22469" y="3472"/>
                  <a:pt x="22422" y="3435"/>
                  <a:pt x="22349" y="3334"/>
                </a:cubicBezTo>
                <a:cubicBezTo>
                  <a:pt x="22328" y="3302"/>
                  <a:pt x="22286" y="3287"/>
                  <a:pt x="22237" y="3287"/>
                </a:cubicBezTo>
                <a:cubicBezTo>
                  <a:pt x="22160" y="3287"/>
                  <a:pt x="22066" y="3322"/>
                  <a:pt x="22001" y="3387"/>
                </a:cubicBezTo>
                <a:lnTo>
                  <a:pt x="21975" y="3387"/>
                </a:lnTo>
                <a:cubicBezTo>
                  <a:pt x="21921" y="3441"/>
                  <a:pt x="21868" y="3494"/>
                  <a:pt x="21841" y="3575"/>
                </a:cubicBezTo>
                <a:cubicBezTo>
                  <a:pt x="21841" y="3601"/>
                  <a:pt x="21841" y="3655"/>
                  <a:pt x="21841" y="3708"/>
                </a:cubicBezTo>
                <a:cubicBezTo>
                  <a:pt x="21653" y="3896"/>
                  <a:pt x="21868" y="4351"/>
                  <a:pt x="21573" y="4378"/>
                </a:cubicBezTo>
                <a:cubicBezTo>
                  <a:pt x="20997" y="4430"/>
                  <a:pt x="21343" y="5021"/>
                  <a:pt x="21283" y="5021"/>
                </a:cubicBezTo>
                <a:cubicBezTo>
                  <a:pt x="21282" y="5021"/>
                  <a:pt x="21280" y="5020"/>
                  <a:pt x="21279" y="5020"/>
                </a:cubicBezTo>
                <a:cubicBezTo>
                  <a:pt x="21208" y="5005"/>
                  <a:pt x="21151" y="4998"/>
                  <a:pt x="21104" y="4998"/>
                </a:cubicBezTo>
                <a:cubicBezTo>
                  <a:pt x="20742" y="4998"/>
                  <a:pt x="21026" y="5413"/>
                  <a:pt x="20931" y="5555"/>
                </a:cubicBezTo>
                <a:cubicBezTo>
                  <a:pt x="20848" y="5704"/>
                  <a:pt x="20791" y="5756"/>
                  <a:pt x="20749" y="5756"/>
                </a:cubicBezTo>
                <a:cubicBezTo>
                  <a:pt x="20653" y="5756"/>
                  <a:pt x="20630" y="5493"/>
                  <a:pt x="20556" y="5475"/>
                </a:cubicBezTo>
                <a:cubicBezTo>
                  <a:pt x="20529" y="5421"/>
                  <a:pt x="20529" y="5395"/>
                  <a:pt x="20529" y="5341"/>
                </a:cubicBezTo>
                <a:cubicBezTo>
                  <a:pt x="20502" y="5261"/>
                  <a:pt x="20449" y="5207"/>
                  <a:pt x="20369" y="5154"/>
                </a:cubicBezTo>
                <a:lnTo>
                  <a:pt x="20395" y="5154"/>
                </a:lnTo>
                <a:cubicBezTo>
                  <a:pt x="20342" y="5100"/>
                  <a:pt x="20288" y="5073"/>
                  <a:pt x="20235" y="5073"/>
                </a:cubicBezTo>
                <a:cubicBezTo>
                  <a:pt x="20181" y="5073"/>
                  <a:pt x="20128" y="5100"/>
                  <a:pt x="20074" y="5154"/>
                </a:cubicBezTo>
                <a:cubicBezTo>
                  <a:pt x="20021" y="5207"/>
                  <a:pt x="19967" y="5261"/>
                  <a:pt x="19914" y="5314"/>
                </a:cubicBezTo>
                <a:cubicBezTo>
                  <a:pt x="19807" y="5421"/>
                  <a:pt x="19807" y="5528"/>
                  <a:pt x="19914" y="5636"/>
                </a:cubicBezTo>
                <a:cubicBezTo>
                  <a:pt x="19914" y="5796"/>
                  <a:pt x="19914" y="5930"/>
                  <a:pt x="19914" y="6091"/>
                </a:cubicBezTo>
                <a:cubicBezTo>
                  <a:pt x="20128" y="6412"/>
                  <a:pt x="19807" y="6706"/>
                  <a:pt x="19833" y="6974"/>
                </a:cubicBezTo>
                <a:cubicBezTo>
                  <a:pt x="19807" y="6867"/>
                  <a:pt x="19887" y="6706"/>
                  <a:pt x="19726" y="6599"/>
                </a:cubicBezTo>
                <a:lnTo>
                  <a:pt x="19753" y="6599"/>
                </a:lnTo>
                <a:cubicBezTo>
                  <a:pt x="19702" y="6549"/>
                  <a:pt x="19652" y="6522"/>
                  <a:pt x="19601" y="6522"/>
                </a:cubicBezTo>
                <a:cubicBezTo>
                  <a:pt x="19545" y="6522"/>
                  <a:pt x="19488" y="6555"/>
                  <a:pt x="19432" y="6626"/>
                </a:cubicBezTo>
                <a:cubicBezTo>
                  <a:pt x="19432" y="6653"/>
                  <a:pt x="19432" y="6706"/>
                  <a:pt x="19432" y="6733"/>
                </a:cubicBezTo>
                <a:cubicBezTo>
                  <a:pt x="19244" y="7108"/>
                  <a:pt x="18923" y="7402"/>
                  <a:pt x="18950" y="7884"/>
                </a:cubicBezTo>
                <a:cubicBezTo>
                  <a:pt x="18897" y="7937"/>
                  <a:pt x="18843" y="7991"/>
                  <a:pt x="18789" y="8044"/>
                </a:cubicBezTo>
                <a:cubicBezTo>
                  <a:pt x="18736" y="8098"/>
                  <a:pt x="18682" y="8125"/>
                  <a:pt x="18629" y="8178"/>
                </a:cubicBezTo>
                <a:cubicBezTo>
                  <a:pt x="18575" y="8205"/>
                  <a:pt x="18522" y="8205"/>
                  <a:pt x="18495" y="8205"/>
                </a:cubicBezTo>
                <a:cubicBezTo>
                  <a:pt x="18388" y="8285"/>
                  <a:pt x="18227" y="8259"/>
                  <a:pt x="18147" y="8366"/>
                </a:cubicBezTo>
                <a:lnTo>
                  <a:pt x="17987" y="8366"/>
                </a:lnTo>
                <a:cubicBezTo>
                  <a:pt x="17901" y="8432"/>
                  <a:pt x="17805" y="8448"/>
                  <a:pt x="17706" y="8448"/>
                </a:cubicBezTo>
                <a:cubicBezTo>
                  <a:pt x="17617" y="8448"/>
                  <a:pt x="17524" y="8435"/>
                  <a:pt x="17435" y="8435"/>
                </a:cubicBezTo>
                <a:cubicBezTo>
                  <a:pt x="17346" y="8435"/>
                  <a:pt x="17261" y="8448"/>
                  <a:pt x="17184" y="8499"/>
                </a:cubicBezTo>
                <a:cubicBezTo>
                  <a:pt x="17076" y="8526"/>
                  <a:pt x="16969" y="8526"/>
                  <a:pt x="16862" y="8526"/>
                </a:cubicBezTo>
                <a:cubicBezTo>
                  <a:pt x="16795" y="8584"/>
                  <a:pt x="16716" y="8597"/>
                  <a:pt x="16635" y="8597"/>
                </a:cubicBezTo>
                <a:cubicBezTo>
                  <a:pt x="16573" y="8597"/>
                  <a:pt x="16509" y="8589"/>
                  <a:pt x="16447" y="8589"/>
                </a:cubicBezTo>
                <a:cubicBezTo>
                  <a:pt x="16366" y="8589"/>
                  <a:pt x="16288" y="8602"/>
                  <a:pt x="16220" y="8660"/>
                </a:cubicBezTo>
                <a:cubicBezTo>
                  <a:pt x="16113" y="8660"/>
                  <a:pt x="16006" y="8687"/>
                  <a:pt x="15899" y="8687"/>
                </a:cubicBezTo>
                <a:cubicBezTo>
                  <a:pt x="15769" y="8701"/>
                  <a:pt x="15623" y="8778"/>
                  <a:pt x="15499" y="8778"/>
                </a:cubicBezTo>
                <a:cubicBezTo>
                  <a:pt x="15394" y="8778"/>
                  <a:pt x="15306" y="8723"/>
                  <a:pt x="15256" y="8526"/>
                </a:cubicBezTo>
                <a:cubicBezTo>
                  <a:pt x="15337" y="8419"/>
                  <a:pt x="15471" y="8446"/>
                  <a:pt x="15578" y="8366"/>
                </a:cubicBezTo>
                <a:cubicBezTo>
                  <a:pt x="15604" y="8339"/>
                  <a:pt x="15658" y="8339"/>
                  <a:pt x="15711" y="8339"/>
                </a:cubicBezTo>
                <a:cubicBezTo>
                  <a:pt x="15818" y="8259"/>
                  <a:pt x="15952" y="8285"/>
                  <a:pt x="16059" y="8178"/>
                </a:cubicBezTo>
                <a:lnTo>
                  <a:pt x="16033" y="8178"/>
                </a:lnTo>
                <a:cubicBezTo>
                  <a:pt x="16140" y="8098"/>
                  <a:pt x="16274" y="8125"/>
                  <a:pt x="16381" y="8018"/>
                </a:cubicBezTo>
                <a:cubicBezTo>
                  <a:pt x="16461" y="7937"/>
                  <a:pt x="16595" y="7964"/>
                  <a:pt x="16702" y="7857"/>
                </a:cubicBezTo>
                <a:cubicBezTo>
                  <a:pt x="16782" y="7777"/>
                  <a:pt x="16916" y="7804"/>
                  <a:pt x="17023" y="7696"/>
                </a:cubicBezTo>
                <a:lnTo>
                  <a:pt x="16996" y="7696"/>
                </a:lnTo>
                <a:cubicBezTo>
                  <a:pt x="17050" y="7670"/>
                  <a:pt x="17130" y="7589"/>
                  <a:pt x="17157" y="7536"/>
                </a:cubicBezTo>
                <a:cubicBezTo>
                  <a:pt x="17210" y="7482"/>
                  <a:pt x="17264" y="7429"/>
                  <a:pt x="17317" y="7375"/>
                </a:cubicBezTo>
                <a:cubicBezTo>
                  <a:pt x="17451" y="7215"/>
                  <a:pt x="17451" y="7054"/>
                  <a:pt x="17317" y="6920"/>
                </a:cubicBezTo>
                <a:cubicBezTo>
                  <a:pt x="17291" y="6867"/>
                  <a:pt x="17237" y="6813"/>
                  <a:pt x="17184" y="6786"/>
                </a:cubicBezTo>
                <a:cubicBezTo>
                  <a:pt x="16729" y="6679"/>
                  <a:pt x="17050" y="6546"/>
                  <a:pt x="17130" y="6412"/>
                </a:cubicBezTo>
                <a:cubicBezTo>
                  <a:pt x="17264" y="6198"/>
                  <a:pt x="17237" y="5903"/>
                  <a:pt x="17478" y="5769"/>
                </a:cubicBezTo>
                <a:cubicBezTo>
                  <a:pt x="17531" y="5743"/>
                  <a:pt x="17585" y="5689"/>
                  <a:pt x="17639" y="5609"/>
                </a:cubicBezTo>
                <a:cubicBezTo>
                  <a:pt x="17746" y="5528"/>
                  <a:pt x="17879" y="5555"/>
                  <a:pt x="17960" y="5448"/>
                </a:cubicBezTo>
                <a:cubicBezTo>
                  <a:pt x="18013" y="5421"/>
                  <a:pt x="18067" y="5368"/>
                  <a:pt x="18120" y="5314"/>
                </a:cubicBezTo>
                <a:cubicBezTo>
                  <a:pt x="18227" y="5207"/>
                  <a:pt x="18361" y="5234"/>
                  <a:pt x="18442" y="5127"/>
                </a:cubicBezTo>
                <a:cubicBezTo>
                  <a:pt x="18522" y="5073"/>
                  <a:pt x="18575" y="5020"/>
                  <a:pt x="18602" y="4940"/>
                </a:cubicBezTo>
                <a:cubicBezTo>
                  <a:pt x="18602" y="4913"/>
                  <a:pt x="18602" y="4859"/>
                  <a:pt x="18629" y="4806"/>
                </a:cubicBezTo>
                <a:cubicBezTo>
                  <a:pt x="18709" y="4699"/>
                  <a:pt x="18709" y="4592"/>
                  <a:pt x="18602" y="4511"/>
                </a:cubicBezTo>
                <a:cubicBezTo>
                  <a:pt x="18564" y="4434"/>
                  <a:pt x="18496" y="4415"/>
                  <a:pt x="18419" y="4415"/>
                </a:cubicBezTo>
                <a:cubicBezTo>
                  <a:pt x="18341" y="4415"/>
                  <a:pt x="18254" y="4435"/>
                  <a:pt x="18176" y="4435"/>
                </a:cubicBezTo>
                <a:cubicBezTo>
                  <a:pt x="18063" y="4435"/>
                  <a:pt x="17971" y="4393"/>
                  <a:pt x="17960" y="4190"/>
                </a:cubicBezTo>
                <a:cubicBezTo>
                  <a:pt x="18013" y="4137"/>
                  <a:pt x="18067" y="4056"/>
                  <a:pt x="18120" y="4003"/>
                </a:cubicBezTo>
                <a:lnTo>
                  <a:pt x="18120" y="4030"/>
                </a:lnTo>
                <a:cubicBezTo>
                  <a:pt x="18174" y="3815"/>
                  <a:pt x="18120" y="3548"/>
                  <a:pt x="18334" y="3387"/>
                </a:cubicBezTo>
                <a:cubicBezTo>
                  <a:pt x="18361" y="3334"/>
                  <a:pt x="18388" y="3280"/>
                  <a:pt x="18388" y="3200"/>
                </a:cubicBezTo>
                <a:cubicBezTo>
                  <a:pt x="18388" y="3039"/>
                  <a:pt x="18334" y="2879"/>
                  <a:pt x="18442" y="2745"/>
                </a:cubicBezTo>
                <a:cubicBezTo>
                  <a:pt x="18495" y="2691"/>
                  <a:pt x="18549" y="2638"/>
                  <a:pt x="18602" y="2557"/>
                </a:cubicBezTo>
                <a:lnTo>
                  <a:pt x="18602" y="2584"/>
                </a:lnTo>
                <a:cubicBezTo>
                  <a:pt x="18709" y="2504"/>
                  <a:pt x="18656" y="2343"/>
                  <a:pt x="18763" y="2263"/>
                </a:cubicBezTo>
                <a:cubicBezTo>
                  <a:pt x="18816" y="2210"/>
                  <a:pt x="18870" y="2156"/>
                  <a:pt x="18923" y="2102"/>
                </a:cubicBezTo>
                <a:cubicBezTo>
                  <a:pt x="19030" y="1888"/>
                  <a:pt x="19057" y="1674"/>
                  <a:pt x="18923" y="1460"/>
                </a:cubicBezTo>
                <a:cubicBezTo>
                  <a:pt x="18495" y="1353"/>
                  <a:pt x="18334" y="1032"/>
                  <a:pt x="18281" y="657"/>
                </a:cubicBezTo>
                <a:cubicBezTo>
                  <a:pt x="18227" y="604"/>
                  <a:pt x="18174" y="550"/>
                  <a:pt x="18120" y="497"/>
                </a:cubicBezTo>
                <a:cubicBezTo>
                  <a:pt x="18040" y="282"/>
                  <a:pt x="17799" y="282"/>
                  <a:pt x="17639" y="175"/>
                </a:cubicBezTo>
                <a:cubicBezTo>
                  <a:pt x="17573" y="88"/>
                  <a:pt x="17507" y="0"/>
                  <a:pt x="17413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3"/>
          <p:cNvSpPr/>
          <p:nvPr/>
        </p:nvSpPr>
        <p:spPr>
          <a:xfrm flipH="1">
            <a:off x="8153543" y="2954040"/>
            <a:ext cx="990761" cy="62627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3"/>
          <p:cNvSpPr/>
          <p:nvPr/>
        </p:nvSpPr>
        <p:spPr>
          <a:xfrm flipH="1">
            <a:off x="8490569" y="363430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3"/>
          <p:cNvSpPr/>
          <p:nvPr/>
        </p:nvSpPr>
        <p:spPr>
          <a:xfrm flipH="1">
            <a:off x="8473972" y="2379595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3"/>
          <p:cNvSpPr/>
          <p:nvPr/>
        </p:nvSpPr>
        <p:spPr>
          <a:xfrm flipH="1">
            <a:off x="2910741" y="4728801"/>
            <a:ext cx="833711" cy="83367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13"/>
          <p:cNvPicPr preferRelativeResize="0"/>
          <p:nvPr/>
        </p:nvPicPr>
        <p:blipFill rotWithShape="1">
          <a:blip r:embed="rId2">
            <a:alphaModFix/>
          </a:blip>
          <a:srcRect b="65864" l="551" r="1052" t="0"/>
          <a:stretch/>
        </p:blipFill>
        <p:spPr>
          <a:xfrm>
            <a:off x="-125" y="5875900"/>
            <a:ext cx="9144248" cy="98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2" name="Google Shape;422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3" name="Google Shape;423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 column 1">
  <p:cSld name="MAIN_POINT">
    <p:bg>
      <p:bgPr>
        <a:solidFill>
          <a:srgbClr val="8EB6E9">
            <a:alpha val="31279"/>
          </a:srgbClr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5"/>
          <p:cNvSpPr/>
          <p:nvPr/>
        </p:nvSpPr>
        <p:spPr>
          <a:xfrm>
            <a:off x="68830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5"/>
          <p:cNvSpPr/>
          <p:nvPr/>
        </p:nvSpPr>
        <p:spPr>
          <a:xfrm>
            <a:off x="8701425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8853825" y="14215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177265" y="4433448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259222" y="4705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5"/>
          <p:cNvSpPr/>
          <p:nvPr/>
        </p:nvSpPr>
        <p:spPr>
          <a:xfrm>
            <a:off x="102800" y="14460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5"/>
          <p:cNvSpPr/>
          <p:nvPr/>
        </p:nvSpPr>
        <p:spPr>
          <a:xfrm>
            <a:off x="74091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5"/>
          <p:cNvSpPr/>
          <p:nvPr/>
        </p:nvSpPr>
        <p:spPr>
          <a:xfrm>
            <a:off x="474997" y="280444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5"/>
          <p:cNvSpPr/>
          <p:nvPr/>
        </p:nvSpPr>
        <p:spPr>
          <a:xfrm>
            <a:off x="58556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5"/>
          <p:cNvSpPr/>
          <p:nvPr/>
        </p:nvSpPr>
        <p:spPr>
          <a:xfrm>
            <a:off x="7482076" y="6188850"/>
            <a:ext cx="305328" cy="30530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5"/>
          <p:cNvSpPr/>
          <p:nvPr/>
        </p:nvSpPr>
        <p:spPr>
          <a:xfrm>
            <a:off x="6312777" y="445889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5"/>
          <p:cNvSpPr/>
          <p:nvPr/>
        </p:nvSpPr>
        <p:spPr>
          <a:xfrm>
            <a:off x="5536469" y="2769651"/>
            <a:ext cx="1174111" cy="1174044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5"/>
          <p:cNvSpPr/>
          <p:nvPr/>
        </p:nvSpPr>
        <p:spPr>
          <a:xfrm>
            <a:off x="6273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5"/>
          <p:cNvSpPr/>
          <p:nvPr/>
        </p:nvSpPr>
        <p:spPr>
          <a:xfrm>
            <a:off x="5439125" y="698163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5"/>
          <p:cNvSpPr/>
          <p:nvPr/>
        </p:nvSpPr>
        <p:spPr>
          <a:xfrm>
            <a:off x="3047563" y="849863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5"/>
          <p:cNvSpPr/>
          <p:nvPr/>
        </p:nvSpPr>
        <p:spPr>
          <a:xfrm>
            <a:off x="5832788" y="82240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5"/>
          <p:cNvSpPr/>
          <p:nvPr/>
        </p:nvSpPr>
        <p:spPr>
          <a:xfrm>
            <a:off x="826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1541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5"/>
          <p:cNvSpPr/>
          <p:nvPr/>
        </p:nvSpPr>
        <p:spPr>
          <a:xfrm>
            <a:off x="1541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5"/>
          <p:cNvSpPr/>
          <p:nvPr/>
        </p:nvSpPr>
        <p:spPr>
          <a:xfrm>
            <a:off x="4026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5"/>
          <p:cNvSpPr/>
          <p:nvPr/>
        </p:nvSpPr>
        <p:spPr>
          <a:xfrm>
            <a:off x="6799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5"/>
          <p:cNvSpPr/>
          <p:nvPr/>
        </p:nvSpPr>
        <p:spPr>
          <a:xfrm>
            <a:off x="4246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5"/>
          <p:cNvSpPr/>
          <p:nvPr/>
        </p:nvSpPr>
        <p:spPr>
          <a:xfrm>
            <a:off x="5246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5"/>
          <p:cNvSpPr/>
          <p:nvPr/>
        </p:nvSpPr>
        <p:spPr>
          <a:xfrm>
            <a:off x="259222" y="3943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9" name="Google Shape;44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638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5"/>
          <p:cNvSpPr/>
          <p:nvPr/>
        </p:nvSpPr>
        <p:spPr>
          <a:xfrm>
            <a:off x="8245229" y="4381500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5"/>
          <p:cNvSpPr/>
          <p:nvPr/>
        </p:nvSpPr>
        <p:spPr>
          <a:xfrm flipH="1" rot="613039">
            <a:off x="8153225" y="2609565"/>
            <a:ext cx="990777" cy="62628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5"/>
          <p:cNvSpPr/>
          <p:nvPr/>
        </p:nvSpPr>
        <p:spPr>
          <a:xfrm>
            <a:off x="2396874" y="5843508"/>
            <a:ext cx="697705" cy="69765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15"/>
          <p:cNvPicPr preferRelativeResize="0"/>
          <p:nvPr/>
        </p:nvPicPr>
        <p:blipFill rotWithShape="1">
          <a:blip r:embed="rId3">
            <a:alphaModFix/>
          </a:blip>
          <a:srcRect b="11339" l="0" r="0" t="0"/>
          <a:stretch/>
        </p:blipFill>
        <p:spPr>
          <a:xfrm>
            <a:off x="0" y="5666475"/>
            <a:ext cx="9144003" cy="119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5"/>
          <p:cNvSpPr/>
          <p:nvPr/>
        </p:nvSpPr>
        <p:spPr>
          <a:xfrm>
            <a:off x="493075" y="1040225"/>
            <a:ext cx="2450700" cy="5329800"/>
          </a:xfrm>
          <a:prstGeom prst="roundRect">
            <a:avLst>
              <a:gd fmla="val 9323" name="adj"/>
            </a:avLst>
          </a:prstGeom>
          <a:solidFill>
            <a:schemeClr val="lt1"/>
          </a:solidFill>
          <a:ln cap="flat" cmpd="sng" w="19050">
            <a:solidFill>
              <a:srgbClr val="1EA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5"/>
          <p:cNvSpPr/>
          <p:nvPr/>
        </p:nvSpPr>
        <p:spPr>
          <a:xfrm>
            <a:off x="3346650" y="1040225"/>
            <a:ext cx="2450700" cy="5329800"/>
          </a:xfrm>
          <a:prstGeom prst="roundRect">
            <a:avLst>
              <a:gd fmla="val 9323" name="adj"/>
            </a:avLst>
          </a:prstGeom>
          <a:solidFill>
            <a:schemeClr val="lt1"/>
          </a:solidFill>
          <a:ln cap="flat" cmpd="sng" w="19050">
            <a:solidFill>
              <a:srgbClr val="1EA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5"/>
          <p:cNvSpPr/>
          <p:nvPr/>
        </p:nvSpPr>
        <p:spPr>
          <a:xfrm>
            <a:off x="6200225" y="1040225"/>
            <a:ext cx="2450700" cy="5329800"/>
          </a:xfrm>
          <a:prstGeom prst="roundRect">
            <a:avLst>
              <a:gd fmla="val 9323" name="adj"/>
            </a:avLst>
          </a:prstGeom>
          <a:solidFill>
            <a:schemeClr val="lt1"/>
          </a:solidFill>
          <a:ln cap="flat" cmpd="sng" w="19050">
            <a:solidFill>
              <a:srgbClr val="1EA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5"/>
          <p:cNvSpPr txBox="1"/>
          <p:nvPr>
            <p:ph type="title"/>
          </p:nvPr>
        </p:nvSpPr>
        <p:spPr>
          <a:xfrm>
            <a:off x="58552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A9FF"/>
              </a:buClr>
              <a:buSzPts val="1500"/>
              <a:buFont typeface="Avenir"/>
              <a:buNone/>
              <a:defRPr sz="1500">
                <a:solidFill>
                  <a:srgbClr val="1EA9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9" name="Google Shape;459;p15"/>
          <p:cNvSpPr txBox="1"/>
          <p:nvPr>
            <p:ph idx="2" type="title"/>
          </p:nvPr>
        </p:nvSpPr>
        <p:spPr>
          <a:xfrm>
            <a:off x="585525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0" name="Google Shape;460;p15"/>
          <p:cNvSpPr txBox="1"/>
          <p:nvPr>
            <p:ph idx="3" type="title"/>
          </p:nvPr>
        </p:nvSpPr>
        <p:spPr>
          <a:xfrm>
            <a:off x="3433400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A9FF"/>
              </a:buClr>
              <a:buSzPts val="1500"/>
              <a:buFont typeface="Avenir"/>
              <a:buNone/>
              <a:defRPr sz="1500">
                <a:solidFill>
                  <a:srgbClr val="1EA9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1" name="Google Shape;461;p15"/>
          <p:cNvSpPr txBox="1"/>
          <p:nvPr>
            <p:ph idx="4" type="title"/>
          </p:nvPr>
        </p:nvSpPr>
        <p:spPr>
          <a:xfrm>
            <a:off x="3433400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2" name="Google Shape;462;p15"/>
          <p:cNvSpPr txBox="1"/>
          <p:nvPr>
            <p:ph idx="5" type="title"/>
          </p:nvPr>
        </p:nvSpPr>
        <p:spPr>
          <a:xfrm>
            <a:off x="628127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A9FF"/>
              </a:buClr>
              <a:buSzPts val="1500"/>
              <a:buFont typeface="Avenir"/>
              <a:buNone/>
              <a:defRPr sz="1500">
                <a:solidFill>
                  <a:srgbClr val="1EA9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3" name="Google Shape;463;p15"/>
          <p:cNvSpPr txBox="1"/>
          <p:nvPr>
            <p:ph idx="6" type="title"/>
          </p:nvPr>
        </p:nvSpPr>
        <p:spPr>
          <a:xfrm>
            <a:off x="6281275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4" name="Google Shape;464;p15"/>
          <p:cNvSpPr/>
          <p:nvPr/>
        </p:nvSpPr>
        <p:spPr>
          <a:xfrm>
            <a:off x="0" y="5610601"/>
            <a:ext cx="913319" cy="397793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5"/>
          <p:cNvSpPr/>
          <p:nvPr/>
        </p:nvSpPr>
        <p:spPr>
          <a:xfrm flipH="1" rot="1454706">
            <a:off x="7770771" y="333729"/>
            <a:ext cx="1556499" cy="919366"/>
          </a:xfrm>
          <a:custGeom>
            <a:rect b="b" l="l" r="r" t="t"/>
            <a:pathLst>
              <a:path extrusionOk="0" h="18514" w="31343">
                <a:moveTo>
                  <a:pt x="15538" y="4987"/>
                </a:moveTo>
                <a:cubicBezTo>
                  <a:pt x="15574" y="5060"/>
                  <a:pt x="15614" y="5134"/>
                  <a:pt x="15658" y="5207"/>
                </a:cubicBezTo>
                <a:cubicBezTo>
                  <a:pt x="15607" y="5141"/>
                  <a:pt x="15571" y="5063"/>
                  <a:pt x="15538" y="4987"/>
                </a:cubicBezTo>
                <a:close/>
                <a:moveTo>
                  <a:pt x="22059" y="7514"/>
                </a:moveTo>
                <a:lnTo>
                  <a:pt x="22059" y="7514"/>
                </a:lnTo>
                <a:cubicBezTo>
                  <a:pt x="21914" y="7560"/>
                  <a:pt x="21770" y="7589"/>
                  <a:pt x="21627" y="7589"/>
                </a:cubicBezTo>
                <a:cubicBezTo>
                  <a:pt x="21756" y="7566"/>
                  <a:pt x="21906" y="7547"/>
                  <a:pt x="22059" y="7514"/>
                </a:cubicBezTo>
                <a:close/>
                <a:moveTo>
                  <a:pt x="23491" y="8564"/>
                </a:moveTo>
                <a:lnTo>
                  <a:pt x="23491" y="8564"/>
                </a:lnTo>
                <a:cubicBezTo>
                  <a:pt x="23330" y="8587"/>
                  <a:pt x="23169" y="8652"/>
                  <a:pt x="23018" y="8687"/>
                </a:cubicBezTo>
                <a:cubicBezTo>
                  <a:pt x="23157" y="8586"/>
                  <a:pt x="23319" y="8568"/>
                  <a:pt x="23491" y="8564"/>
                </a:cubicBezTo>
                <a:close/>
                <a:moveTo>
                  <a:pt x="17639" y="9972"/>
                </a:moveTo>
                <a:lnTo>
                  <a:pt x="17639" y="9972"/>
                </a:lnTo>
                <a:cubicBezTo>
                  <a:pt x="17640" y="9976"/>
                  <a:pt x="17642" y="9981"/>
                  <a:pt x="17644" y="9986"/>
                </a:cubicBezTo>
                <a:lnTo>
                  <a:pt x="17644" y="9986"/>
                </a:lnTo>
                <a:cubicBezTo>
                  <a:pt x="17651" y="9990"/>
                  <a:pt x="17658" y="9994"/>
                  <a:pt x="17665" y="9998"/>
                </a:cubicBezTo>
                <a:lnTo>
                  <a:pt x="17639" y="9972"/>
                </a:lnTo>
                <a:close/>
                <a:moveTo>
                  <a:pt x="25615" y="11631"/>
                </a:moveTo>
                <a:cubicBezTo>
                  <a:pt x="25615" y="11661"/>
                  <a:pt x="25612" y="11693"/>
                  <a:pt x="25609" y="11725"/>
                </a:cubicBezTo>
                <a:lnTo>
                  <a:pt x="25609" y="11725"/>
                </a:lnTo>
                <a:cubicBezTo>
                  <a:pt x="25608" y="11693"/>
                  <a:pt x="25609" y="11661"/>
                  <a:pt x="25615" y="11631"/>
                </a:cubicBezTo>
                <a:close/>
                <a:moveTo>
                  <a:pt x="12580" y="15994"/>
                </a:moveTo>
                <a:lnTo>
                  <a:pt x="12580" y="15994"/>
                </a:lnTo>
                <a:cubicBezTo>
                  <a:pt x="12582" y="16008"/>
                  <a:pt x="12583" y="16023"/>
                  <a:pt x="12584" y="16037"/>
                </a:cubicBezTo>
                <a:lnTo>
                  <a:pt x="12584" y="16037"/>
                </a:lnTo>
                <a:cubicBezTo>
                  <a:pt x="12583" y="16023"/>
                  <a:pt x="12582" y="16009"/>
                  <a:pt x="12580" y="15994"/>
                </a:cubicBezTo>
                <a:close/>
                <a:moveTo>
                  <a:pt x="17413" y="0"/>
                </a:moveTo>
                <a:cubicBezTo>
                  <a:pt x="17391" y="0"/>
                  <a:pt x="17369" y="5"/>
                  <a:pt x="17344" y="15"/>
                </a:cubicBezTo>
                <a:cubicBezTo>
                  <a:pt x="17210" y="95"/>
                  <a:pt x="17210" y="229"/>
                  <a:pt x="17317" y="336"/>
                </a:cubicBezTo>
                <a:cubicBezTo>
                  <a:pt x="17103" y="577"/>
                  <a:pt x="17237" y="1032"/>
                  <a:pt x="16836" y="1139"/>
                </a:cubicBezTo>
                <a:cubicBezTo>
                  <a:pt x="16729" y="1072"/>
                  <a:pt x="16621" y="1039"/>
                  <a:pt x="16514" y="1039"/>
                </a:cubicBezTo>
                <a:cubicBezTo>
                  <a:pt x="16407" y="1039"/>
                  <a:pt x="16300" y="1072"/>
                  <a:pt x="16193" y="1139"/>
                </a:cubicBezTo>
                <a:cubicBezTo>
                  <a:pt x="16086" y="1246"/>
                  <a:pt x="16086" y="1353"/>
                  <a:pt x="16193" y="1460"/>
                </a:cubicBezTo>
                <a:cubicBezTo>
                  <a:pt x="16274" y="1540"/>
                  <a:pt x="16247" y="1674"/>
                  <a:pt x="16354" y="1781"/>
                </a:cubicBezTo>
                <a:cubicBezTo>
                  <a:pt x="16488" y="1915"/>
                  <a:pt x="16354" y="2129"/>
                  <a:pt x="16514" y="2263"/>
                </a:cubicBezTo>
                <a:cubicBezTo>
                  <a:pt x="16702" y="2611"/>
                  <a:pt x="16488" y="2932"/>
                  <a:pt x="16381" y="3280"/>
                </a:cubicBezTo>
                <a:cubicBezTo>
                  <a:pt x="16300" y="3494"/>
                  <a:pt x="16381" y="3735"/>
                  <a:pt x="16300" y="3976"/>
                </a:cubicBezTo>
                <a:cubicBezTo>
                  <a:pt x="16140" y="3468"/>
                  <a:pt x="15952" y="3039"/>
                  <a:pt x="15390" y="2905"/>
                </a:cubicBezTo>
                <a:cubicBezTo>
                  <a:pt x="15333" y="2848"/>
                  <a:pt x="15275" y="2821"/>
                  <a:pt x="15218" y="2821"/>
                </a:cubicBezTo>
                <a:cubicBezTo>
                  <a:pt x="15168" y="2821"/>
                  <a:pt x="15119" y="2841"/>
                  <a:pt x="15069" y="2879"/>
                </a:cubicBezTo>
                <a:cubicBezTo>
                  <a:pt x="15016" y="2959"/>
                  <a:pt x="14962" y="3012"/>
                  <a:pt x="14908" y="3066"/>
                </a:cubicBezTo>
                <a:lnTo>
                  <a:pt x="14908" y="3039"/>
                </a:lnTo>
                <a:cubicBezTo>
                  <a:pt x="14801" y="3146"/>
                  <a:pt x="14801" y="3253"/>
                  <a:pt x="14908" y="3360"/>
                </a:cubicBezTo>
                <a:cubicBezTo>
                  <a:pt x="14989" y="3468"/>
                  <a:pt x="14962" y="3601"/>
                  <a:pt x="15069" y="3682"/>
                </a:cubicBezTo>
                <a:cubicBezTo>
                  <a:pt x="15176" y="3789"/>
                  <a:pt x="15123" y="3923"/>
                  <a:pt x="15230" y="4003"/>
                </a:cubicBezTo>
                <a:lnTo>
                  <a:pt x="15230" y="4030"/>
                </a:lnTo>
                <a:cubicBezTo>
                  <a:pt x="15286" y="4291"/>
                  <a:pt x="15355" y="4565"/>
                  <a:pt x="15473" y="4843"/>
                </a:cubicBezTo>
                <a:lnTo>
                  <a:pt x="15473" y="4843"/>
                </a:lnTo>
                <a:cubicBezTo>
                  <a:pt x="15416" y="4735"/>
                  <a:pt x="15343" y="4654"/>
                  <a:pt x="15199" y="4654"/>
                </a:cubicBezTo>
                <a:cubicBezTo>
                  <a:pt x="15161" y="4654"/>
                  <a:pt x="15118" y="4660"/>
                  <a:pt x="15069" y="4672"/>
                </a:cubicBezTo>
                <a:cubicBezTo>
                  <a:pt x="14962" y="4779"/>
                  <a:pt x="14962" y="4859"/>
                  <a:pt x="15069" y="4966"/>
                </a:cubicBezTo>
                <a:cubicBezTo>
                  <a:pt x="15203" y="5261"/>
                  <a:pt x="15176" y="5582"/>
                  <a:pt x="15310" y="5823"/>
                </a:cubicBezTo>
                <a:cubicBezTo>
                  <a:pt x="15240" y="5730"/>
                  <a:pt x="15211" y="5455"/>
                  <a:pt x="15028" y="5455"/>
                </a:cubicBezTo>
                <a:cubicBezTo>
                  <a:pt x="15001" y="5455"/>
                  <a:pt x="14970" y="5461"/>
                  <a:pt x="14935" y="5475"/>
                </a:cubicBezTo>
                <a:cubicBezTo>
                  <a:pt x="14673" y="5570"/>
                  <a:pt x="14708" y="5815"/>
                  <a:pt x="14757" y="5961"/>
                </a:cubicBezTo>
                <a:lnTo>
                  <a:pt x="14757" y="5961"/>
                </a:lnTo>
                <a:cubicBezTo>
                  <a:pt x="14708" y="5858"/>
                  <a:pt x="14587" y="5727"/>
                  <a:pt x="14427" y="5636"/>
                </a:cubicBezTo>
                <a:cubicBezTo>
                  <a:pt x="14373" y="5555"/>
                  <a:pt x="14320" y="5502"/>
                  <a:pt x="14266" y="5475"/>
                </a:cubicBezTo>
                <a:cubicBezTo>
                  <a:pt x="14213" y="5395"/>
                  <a:pt x="14159" y="5341"/>
                  <a:pt x="14105" y="5314"/>
                </a:cubicBezTo>
                <a:cubicBezTo>
                  <a:pt x="14052" y="5234"/>
                  <a:pt x="13998" y="5181"/>
                  <a:pt x="13945" y="5154"/>
                </a:cubicBezTo>
                <a:cubicBezTo>
                  <a:pt x="13891" y="5073"/>
                  <a:pt x="13838" y="5020"/>
                  <a:pt x="13758" y="4993"/>
                </a:cubicBezTo>
                <a:lnTo>
                  <a:pt x="13490" y="4993"/>
                </a:lnTo>
                <a:cubicBezTo>
                  <a:pt x="13410" y="5020"/>
                  <a:pt x="13356" y="5073"/>
                  <a:pt x="13303" y="5154"/>
                </a:cubicBezTo>
                <a:lnTo>
                  <a:pt x="13303" y="5127"/>
                </a:lnTo>
                <a:cubicBezTo>
                  <a:pt x="13195" y="5234"/>
                  <a:pt x="13195" y="5341"/>
                  <a:pt x="13303" y="5448"/>
                </a:cubicBezTo>
                <a:cubicBezTo>
                  <a:pt x="13410" y="5555"/>
                  <a:pt x="13356" y="5689"/>
                  <a:pt x="13463" y="5769"/>
                </a:cubicBezTo>
                <a:cubicBezTo>
                  <a:pt x="13570" y="5850"/>
                  <a:pt x="13543" y="6010"/>
                  <a:pt x="13624" y="6091"/>
                </a:cubicBezTo>
                <a:cubicBezTo>
                  <a:pt x="13731" y="6171"/>
                  <a:pt x="13704" y="6331"/>
                  <a:pt x="13811" y="6412"/>
                </a:cubicBezTo>
                <a:lnTo>
                  <a:pt x="13784" y="6412"/>
                </a:lnTo>
                <a:cubicBezTo>
                  <a:pt x="13891" y="6572"/>
                  <a:pt x="13891" y="6760"/>
                  <a:pt x="13945" y="6947"/>
                </a:cubicBezTo>
                <a:cubicBezTo>
                  <a:pt x="13972" y="7081"/>
                  <a:pt x="14025" y="7188"/>
                  <a:pt x="14052" y="7295"/>
                </a:cubicBezTo>
                <a:cubicBezTo>
                  <a:pt x="14105" y="7402"/>
                  <a:pt x="14132" y="7482"/>
                  <a:pt x="14186" y="7563"/>
                </a:cubicBezTo>
                <a:cubicBezTo>
                  <a:pt x="14186" y="7563"/>
                  <a:pt x="14159" y="7589"/>
                  <a:pt x="14159" y="7589"/>
                </a:cubicBezTo>
                <a:cubicBezTo>
                  <a:pt x="14132" y="7509"/>
                  <a:pt x="14079" y="7482"/>
                  <a:pt x="13998" y="7482"/>
                </a:cubicBezTo>
                <a:cubicBezTo>
                  <a:pt x="13624" y="7643"/>
                  <a:pt x="13784" y="8151"/>
                  <a:pt x="13463" y="8339"/>
                </a:cubicBezTo>
                <a:cubicBezTo>
                  <a:pt x="13410" y="8392"/>
                  <a:pt x="13356" y="8446"/>
                  <a:pt x="13329" y="8526"/>
                </a:cubicBezTo>
                <a:lnTo>
                  <a:pt x="13329" y="8499"/>
                </a:lnTo>
                <a:cubicBezTo>
                  <a:pt x="13249" y="8553"/>
                  <a:pt x="13195" y="8607"/>
                  <a:pt x="13142" y="8660"/>
                </a:cubicBezTo>
                <a:cubicBezTo>
                  <a:pt x="13062" y="8767"/>
                  <a:pt x="12901" y="8714"/>
                  <a:pt x="12821" y="8821"/>
                </a:cubicBezTo>
                <a:lnTo>
                  <a:pt x="12848" y="8821"/>
                </a:lnTo>
                <a:cubicBezTo>
                  <a:pt x="12767" y="8874"/>
                  <a:pt x="12714" y="8928"/>
                  <a:pt x="12660" y="8981"/>
                </a:cubicBezTo>
                <a:lnTo>
                  <a:pt x="12526" y="8981"/>
                </a:lnTo>
                <a:cubicBezTo>
                  <a:pt x="12473" y="9035"/>
                  <a:pt x="12392" y="9088"/>
                  <a:pt x="12339" y="9142"/>
                </a:cubicBezTo>
                <a:cubicBezTo>
                  <a:pt x="12259" y="9249"/>
                  <a:pt x="12125" y="9195"/>
                  <a:pt x="12018" y="9302"/>
                </a:cubicBezTo>
                <a:lnTo>
                  <a:pt x="11723" y="9302"/>
                </a:lnTo>
                <a:cubicBezTo>
                  <a:pt x="11634" y="9372"/>
                  <a:pt x="11534" y="9386"/>
                  <a:pt x="11429" y="9386"/>
                </a:cubicBezTo>
                <a:cubicBezTo>
                  <a:pt x="11356" y="9386"/>
                  <a:pt x="11281" y="9379"/>
                  <a:pt x="11207" y="9379"/>
                </a:cubicBezTo>
                <a:cubicBezTo>
                  <a:pt x="11100" y="9379"/>
                  <a:pt x="10993" y="9394"/>
                  <a:pt x="10894" y="9463"/>
                </a:cubicBezTo>
                <a:lnTo>
                  <a:pt x="10599" y="9463"/>
                </a:lnTo>
                <a:cubicBezTo>
                  <a:pt x="10510" y="9532"/>
                  <a:pt x="10409" y="9547"/>
                  <a:pt x="10305" y="9547"/>
                </a:cubicBezTo>
                <a:cubicBezTo>
                  <a:pt x="10232" y="9547"/>
                  <a:pt x="10157" y="9540"/>
                  <a:pt x="10083" y="9540"/>
                </a:cubicBezTo>
                <a:cubicBezTo>
                  <a:pt x="9975" y="9540"/>
                  <a:pt x="9869" y="9554"/>
                  <a:pt x="9769" y="9624"/>
                </a:cubicBezTo>
                <a:lnTo>
                  <a:pt x="9636" y="9624"/>
                </a:lnTo>
                <a:cubicBezTo>
                  <a:pt x="9546" y="9693"/>
                  <a:pt x="9446" y="9707"/>
                  <a:pt x="9341" y="9707"/>
                </a:cubicBezTo>
                <a:cubicBezTo>
                  <a:pt x="9268" y="9707"/>
                  <a:pt x="9194" y="9700"/>
                  <a:pt x="9119" y="9700"/>
                </a:cubicBezTo>
                <a:cubicBezTo>
                  <a:pt x="9012" y="9700"/>
                  <a:pt x="8905" y="9715"/>
                  <a:pt x="8806" y="9784"/>
                </a:cubicBezTo>
                <a:lnTo>
                  <a:pt x="8672" y="9784"/>
                </a:lnTo>
                <a:cubicBezTo>
                  <a:pt x="8583" y="9854"/>
                  <a:pt x="8482" y="9868"/>
                  <a:pt x="8378" y="9868"/>
                </a:cubicBezTo>
                <a:cubicBezTo>
                  <a:pt x="8305" y="9868"/>
                  <a:pt x="8230" y="9861"/>
                  <a:pt x="8155" y="9861"/>
                </a:cubicBezTo>
                <a:cubicBezTo>
                  <a:pt x="8048" y="9861"/>
                  <a:pt x="7942" y="9875"/>
                  <a:pt x="7842" y="9945"/>
                </a:cubicBezTo>
                <a:lnTo>
                  <a:pt x="7709" y="9945"/>
                </a:lnTo>
                <a:cubicBezTo>
                  <a:pt x="7619" y="10014"/>
                  <a:pt x="7519" y="10029"/>
                  <a:pt x="7414" y="10029"/>
                </a:cubicBezTo>
                <a:cubicBezTo>
                  <a:pt x="7341" y="10029"/>
                  <a:pt x="7266" y="10022"/>
                  <a:pt x="7192" y="10022"/>
                </a:cubicBezTo>
                <a:cubicBezTo>
                  <a:pt x="7085" y="10022"/>
                  <a:pt x="6978" y="10036"/>
                  <a:pt x="6879" y="10105"/>
                </a:cubicBezTo>
                <a:lnTo>
                  <a:pt x="6745" y="10105"/>
                </a:lnTo>
                <a:cubicBezTo>
                  <a:pt x="6695" y="10127"/>
                  <a:pt x="6656" y="10137"/>
                  <a:pt x="6627" y="10137"/>
                </a:cubicBezTo>
                <a:cubicBezTo>
                  <a:pt x="6547" y="10137"/>
                  <a:pt x="6538" y="10062"/>
                  <a:pt x="6558" y="9945"/>
                </a:cubicBezTo>
                <a:cubicBezTo>
                  <a:pt x="6638" y="9891"/>
                  <a:pt x="6665" y="9838"/>
                  <a:pt x="6718" y="9784"/>
                </a:cubicBezTo>
                <a:cubicBezTo>
                  <a:pt x="6772" y="9731"/>
                  <a:pt x="6852" y="9677"/>
                  <a:pt x="6906" y="9624"/>
                </a:cubicBezTo>
                <a:cubicBezTo>
                  <a:pt x="6959" y="9543"/>
                  <a:pt x="7046" y="9543"/>
                  <a:pt x="7136" y="9543"/>
                </a:cubicBezTo>
                <a:cubicBezTo>
                  <a:pt x="7227" y="9543"/>
                  <a:pt x="7320" y="9543"/>
                  <a:pt x="7387" y="9463"/>
                </a:cubicBezTo>
                <a:lnTo>
                  <a:pt x="7361" y="9463"/>
                </a:lnTo>
                <a:cubicBezTo>
                  <a:pt x="7468" y="9383"/>
                  <a:pt x="7601" y="9409"/>
                  <a:pt x="7709" y="9302"/>
                </a:cubicBezTo>
                <a:lnTo>
                  <a:pt x="7842" y="9302"/>
                </a:lnTo>
                <a:cubicBezTo>
                  <a:pt x="7949" y="9222"/>
                  <a:pt x="8083" y="9249"/>
                  <a:pt x="8190" y="9142"/>
                </a:cubicBezTo>
                <a:cubicBezTo>
                  <a:pt x="8271" y="9062"/>
                  <a:pt x="8404" y="9088"/>
                  <a:pt x="8511" y="8981"/>
                </a:cubicBezTo>
                <a:lnTo>
                  <a:pt x="8645" y="8981"/>
                </a:lnTo>
                <a:cubicBezTo>
                  <a:pt x="8752" y="8901"/>
                  <a:pt x="8886" y="8928"/>
                  <a:pt x="8993" y="8821"/>
                </a:cubicBezTo>
                <a:cubicBezTo>
                  <a:pt x="9074" y="8740"/>
                  <a:pt x="9207" y="8767"/>
                  <a:pt x="9314" y="8660"/>
                </a:cubicBezTo>
                <a:cubicBezTo>
                  <a:pt x="9395" y="8553"/>
                  <a:pt x="9529" y="8607"/>
                  <a:pt x="9636" y="8499"/>
                </a:cubicBezTo>
                <a:cubicBezTo>
                  <a:pt x="9769" y="8419"/>
                  <a:pt x="9877" y="8312"/>
                  <a:pt x="9957" y="8178"/>
                </a:cubicBezTo>
                <a:cubicBezTo>
                  <a:pt x="9930" y="8125"/>
                  <a:pt x="9930" y="8071"/>
                  <a:pt x="9957" y="8044"/>
                </a:cubicBezTo>
                <a:cubicBezTo>
                  <a:pt x="9903" y="7964"/>
                  <a:pt x="9850" y="7911"/>
                  <a:pt x="9796" y="7857"/>
                </a:cubicBezTo>
                <a:cubicBezTo>
                  <a:pt x="9662" y="7750"/>
                  <a:pt x="9555" y="7670"/>
                  <a:pt x="9368" y="7670"/>
                </a:cubicBezTo>
                <a:cubicBezTo>
                  <a:pt x="9074" y="7670"/>
                  <a:pt x="8806" y="7804"/>
                  <a:pt x="8565" y="7937"/>
                </a:cubicBezTo>
                <a:cubicBezTo>
                  <a:pt x="8752" y="7750"/>
                  <a:pt x="8940" y="7563"/>
                  <a:pt x="9020" y="7322"/>
                </a:cubicBezTo>
                <a:cubicBezTo>
                  <a:pt x="9100" y="7161"/>
                  <a:pt x="9181" y="7001"/>
                  <a:pt x="9314" y="6894"/>
                </a:cubicBezTo>
                <a:cubicBezTo>
                  <a:pt x="9395" y="6813"/>
                  <a:pt x="9555" y="6840"/>
                  <a:pt x="9636" y="6733"/>
                </a:cubicBezTo>
                <a:lnTo>
                  <a:pt x="9609" y="6733"/>
                </a:lnTo>
                <a:cubicBezTo>
                  <a:pt x="9689" y="6679"/>
                  <a:pt x="9743" y="6626"/>
                  <a:pt x="9796" y="6572"/>
                </a:cubicBezTo>
                <a:cubicBezTo>
                  <a:pt x="9877" y="6492"/>
                  <a:pt x="10010" y="6519"/>
                  <a:pt x="10091" y="6412"/>
                </a:cubicBezTo>
                <a:cubicBezTo>
                  <a:pt x="10144" y="6358"/>
                  <a:pt x="10198" y="6305"/>
                  <a:pt x="10251" y="6251"/>
                </a:cubicBezTo>
                <a:cubicBezTo>
                  <a:pt x="10332" y="6198"/>
                  <a:pt x="10385" y="6144"/>
                  <a:pt x="10412" y="6091"/>
                </a:cubicBezTo>
                <a:cubicBezTo>
                  <a:pt x="10465" y="6037"/>
                  <a:pt x="10519" y="5983"/>
                  <a:pt x="10572" y="5930"/>
                </a:cubicBezTo>
                <a:cubicBezTo>
                  <a:pt x="10626" y="5903"/>
                  <a:pt x="10679" y="5850"/>
                  <a:pt x="10733" y="5769"/>
                </a:cubicBezTo>
                <a:lnTo>
                  <a:pt x="10733" y="5796"/>
                </a:lnTo>
                <a:cubicBezTo>
                  <a:pt x="10787" y="5743"/>
                  <a:pt x="10840" y="5689"/>
                  <a:pt x="10894" y="5609"/>
                </a:cubicBezTo>
                <a:lnTo>
                  <a:pt x="10894" y="5636"/>
                </a:lnTo>
                <a:cubicBezTo>
                  <a:pt x="10947" y="5582"/>
                  <a:pt x="11001" y="5528"/>
                  <a:pt x="11054" y="5448"/>
                </a:cubicBezTo>
                <a:lnTo>
                  <a:pt x="11054" y="5475"/>
                </a:lnTo>
                <a:cubicBezTo>
                  <a:pt x="11161" y="5368"/>
                  <a:pt x="11135" y="5234"/>
                  <a:pt x="11215" y="5127"/>
                </a:cubicBezTo>
                <a:cubicBezTo>
                  <a:pt x="11215" y="5073"/>
                  <a:pt x="11215" y="5047"/>
                  <a:pt x="11215" y="5020"/>
                </a:cubicBezTo>
                <a:cubicBezTo>
                  <a:pt x="11161" y="4940"/>
                  <a:pt x="11108" y="4886"/>
                  <a:pt x="11054" y="4833"/>
                </a:cubicBezTo>
                <a:cubicBezTo>
                  <a:pt x="11019" y="4761"/>
                  <a:pt x="10959" y="4749"/>
                  <a:pt x="10892" y="4749"/>
                </a:cubicBezTo>
                <a:cubicBezTo>
                  <a:pt x="10858" y="4749"/>
                  <a:pt x="10822" y="4752"/>
                  <a:pt x="10787" y="4752"/>
                </a:cubicBezTo>
                <a:cubicBezTo>
                  <a:pt x="10894" y="4725"/>
                  <a:pt x="11001" y="4752"/>
                  <a:pt x="11054" y="4645"/>
                </a:cubicBezTo>
                <a:lnTo>
                  <a:pt x="11054" y="4672"/>
                </a:lnTo>
                <a:cubicBezTo>
                  <a:pt x="11108" y="4618"/>
                  <a:pt x="11161" y="4565"/>
                  <a:pt x="11215" y="4511"/>
                </a:cubicBezTo>
                <a:cubicBezTo>
                  <a:pt x="11242" y="4511"/>
                  <a:pt x="11242" y="4485"/>
                  <a:pt x="11242" y="4431"/>
                </a:cubicBezTo>
                <a:cubicBezTo>
                  <a:pt x="11242" y="4404"/>
                  <a:pt x="11242" y="4351"/>
                  <a:pt x="11188" y="4324"/>
                </a:cubicBezTo>
                <a:cubicBezTo>
                  <a:pt x="10332" y="4030"/>
                  <a:pt x="10974" y="3789"/>
                  <a:pt x="11215" y="3521"/>
                </a:cubicBezTo>
                <a:cubicBezTo>
                  <a:pt x="11268" y="3494"/>
                  <a:pt x="11322" y="3441"/>
                  <a:pt x="11375" y="3360"/>
                </a:cubicBezTo>
                <a:lnTo>
                  <a:pt x="11375" y="3387"/>
                </a:lnTo>
                <a:cubicBezTo>
                  <a:pt x="11429" y="3334"/>
                  <a:pt x="11482" y="3280"/>
                  <a:pt x="11536" y="3200"/>
                </a:cubicBezTo>
                <a:lnTo>
                  <a:pt x="11536" y="3227"/>
                </a:lnTo>
                <a:cubicBezTo>
                  <a:pt x="11590" y="3173"/>
                  <a:pt x="11643" y="3120"/>
                  <a:pt x="11697" y="3039"/>
                </a:cubicBezTo>
                <a:lnTo>
                  <a:pt x="11697" y="3066"/>
                </a:lnTo>
                <a:cubicBezTo>
                  <a:pt x="11804" y="2986"/>
                  <a:pt x="11777" y="2825"/>
                  <a:pt x="11857" y="2745"/>
                </a:cubicBezTo>
                <a:cubicBezTo>
                  <a:pt x="11911" y="2691"/>
                  <a:pt x="11964" y="2638"/>
                  <a:pt x="12018" y="2557"/>
                </a:cubicBezTo>
                <a:lnTo>
                  <a:pt x="12018" y="2584"/>
                </a:lnTo>
                <a:cubicBezTo>
                  <a:pt x="12152" y="2370"/>
                  <a:pt x="12125" y="2156"/>
                  <a:pt x="12018" y="1942"/>
                </a:cubicBezTo>
                <a:cubicBezTo>
                  <a:pt x="11927" y="1862"/>
                  <a:pt x="11836" y="1836"/>
                  <a:pt x="11753" y="1836"/>
                </a:cubicBezTo>
                <a:cubicBezTo>
                  <a:pt x="11641" y="1836"/>
                  <a:pt x="11544" y="1884"/>
                  <a:pt x="11482" y="1915"/>
                </a:cubicBezTo>
                <a:cubicBezTo>
                  <a:pt x="11536" y="1888"/>
                  <a:pt x="11643" y="1755"/>
                  <a:pt x="11697" y="1594"/>
                </a:cubicBezTo>
                <a:lnTo>
                  <a:pt x="11697" y="1621"/>
                </a:lnTo>
                <a:cubicBezTo>
                  <a:pt x="11777" y="1567"/>
                  <a:pt x="11804" y="1487"/>
                  <a:pt x="11857" y="1433"/>
                </a:cubicBezTo>
                <a:cubicBezTo>
                  <a:pt x="11857" y="1380"/>
                  <a:pt x="11857" y="1353"/>
                  <a:pt x="11857" y="1326"/>
                </a:cubicBezTo>
                <a:cubicBezTo>
                  <a:pt x="11804" y="1246"/>
                  <a:pt x="11750" y="1219"/>
                  <a:pt x="11643" y="1192"/>
                </a:cubicBezTo>
                <a:cubicBezTo>
                  <a:pt x="11643" y="1192"/>
                  <a:pt x="11590" y="1219"/>
                  <a:pt x="11590" y="1219"/>
                </a:cubicBezTo>
                <a:cubicBezTo>
                  <a:pt x="11590" y="1219"/>
                  <a:pt x="11574" y="1188"/>
                  <a:pt x="11566" y="1173"/>
                </a:cubicBezTo>
                <a:lnTo>
                  <a:pt x="11566" y="1173"/>
                </a:lnTo>
                <a:cubicBezTo>
                  <a:pt x="11574" y="1170"/>
                  <a:pt x="11590" y="1139"/>
                  <a:pt x="11590" y="1139"/>
                </a:cubicBezTo>
                <a:cubicBezTo>
                  <a:pt x="11590" y="995"/>
                  <a:pt x="11675" y="809"/>
                  <a:pt x="11464" y="809"/>
                </a:cubicBezTo>
                <a:cubicBezTo>
                  <a:pt x="11439" y="809"/>
                  <a:pt x="11410" y="812"/>
                  <a:pt x="11375" y="818"/>
                </a:cubicBezTo>
                <a:cubicBezTo>
                  <a:pt x="11349" y="844"/>
                  <a:pt x="11322" y="858"/>
                  <a:pt x="11295" y="858"/>
                </a:cubicBezTo>
                <a:cubicBezTo>
                  <a:pt x="11268" y="858"/>
                  <a:pt x="11242" y="844"/>
                  <a:pt x="11215" y="818"/>
                </a:cubicBezTo>
                <a:cubicBezTo>
                  <a:pt x="11081" y="684"/>
                  <a:pt x="11215" y="443"/>
                  <a:pt x="11054" y="336"/>
                </a:cubicBezTo>
                <a:cubicBezTo>
                  <a:pt x="11005" y="270"/>
                  <a:pt x="10940" y="252"/>
                  <a:pt x="10870" y="252"/>
                </a:cubicBezTo>
                <a:cubicBezTo>
                  <a:pt x="10788" y="252"/>
                  <a:pt x="10697" y="276"/>
                  <a:pt x="10614" y="276"/>
                </a:cubicBezTo>
                <a:cubicBezTo>
                  <a:pt x="10537" y="276"/>
                  <a:pt x="10465" y="256"/>
                  <a:pt x="10412" y="175"/>
                </a:cubicBezTo>
                <a:cubicBezTo>
                  <a:pt x="10387" y="172"/>
                  <a:pt x="10364" y="171"/>
                  <a:pt x="10344" y="171"/>
                </a:cubicBezTo>
                <a:cubicBezTo>
                  <a:pt x="10019" y="171"/>
                  <a:pt x="10292" y="556"/>
                  <a:pt x="10091" y="657"/>
                </a:cubicBezTo>
                <a:lnTo>
                  <a:pt x="10117" y="657"/>
                </a:lnTo>
                <a:cubicBezTo>
                  <a:pt x="10010" y="711"/>
                  <a:pt x="10037" y="844"/>
                  <a:pt x="9984" y="925"/>
                </a:cubicBezTo>
                <a:cubicBezTo>
                  <a:pt x="9957" y="1032"/>
                  <a:pt x="9984" y="1139"/>
                  <a:pt x="9957" y="1219"/>
                </a:cubicBezTo>
                <a:cubicBezTo>
                  <a:pt x="9930" y="1139"/>
                  <a:pt x="9850" y="1032"/>
                  <a:pt x="9769" y="978"/>
                </a:cubicBezTo>
                <a:cubicBezTo>
                  <a:pt x="9716" y="925"/>
                  <a:pt x="9662" y="871"/>
                  <a:pt x="9609" y="818"/>
                </a:cubicBezTo>
                <a:cubicBezTo>
                  <a:pt x="9555" y="764"/>
                  <a:pt x="9502" y="737"/>
                  <a:pt x="9448" y="737"/>
                </a:cubicBezTo>
                <a:cubicBezTo>
                  <a:pt x="9395" y="737"/>
                  <a:pt x="9341" y="764"/>
                  <a:pt x="9288" y="818"/>
                </a:cubicBezTo>
                <a:cubicBezTo>
                  <a:pt x="9234" y="871"/>
                  <a:pt x="9181" y="925"/>
                  <a:pt x="9127" y="978"/>
                </a:cubicBezTo>
                <a:cubicBezTo>
                  <a:pt x="9020" y="1192"/>
                  <a:pt x="9020" y="1407"/>
                  <a:pt x="9154" y="1621"/>
                </a:cubicBezTo>
                <a:lnTo>
                  <a:pt x="9127" y="1594"/>
                </a:lnTo>
                <a:lnTo>
                  <a:pt x="9127" y="1594"/>
                </a:lnTo>
                <a:cubicBezTo>
                  <a:pt x="9288" y="1781"/>
                  <a:pt x="9154" y="1942"/>
                  <a:pt x="9154" y="2129"/>
                </a:cubicBezTo>
                <a:cubicBezTo>
                  <a:pt x="9181" y="2504"/>
                  <a:pt x="9395" y="2852"/>
                  <a:pt x="9288" y="3253"/>
                </a:cubicBezTo>
                <a:cubicBezTo>
                  <a:pt x="9261" y="3307"/>
                  <a:pt x="9234" y="3360"/>
                  <a:pt x="9207" y="3414"/>
                </a:cubicBezTo>
                <a:cubicBezTo>
                  <a:pt x="9181" y="3494"/>
                  <a:pt x="9154" y="3548"/>
                  <a:pt x="9154" y="3601"/>
                </a:cubicBezTo>
                <a:cubicBezTo>
                  <a:pt x="9127" y="3682"/>
                  <a:pt x="9127" y="3789"/>
                  <a:pt x="9100" y="3869"/>
                </a:cubicBezTo>
                <a:cubicBezTo>
                  <a:pt x="9074" y="3923"/>
                  <a:pt x="9047" y="3949"/>
                  <a:pt x="9020" y="4003"/>
                </a:cubicBezTo>
                <a:cubicBezTo>
                  <a:pt x="8966" y="4056"/>
                  <a:pt x="8913" y="4110"/>
                  <a:pt x="8833" y="4163"/>
                </a:cubicBezTo>
                <a:cubicBezTo>
                  <a:pt x="8511" y="4056"/>
                  <a:pt x="8404" y="3735"/>
                  <a:pt x="8164" y="3548"/>
                </a:cubicBezTo>
                <a:cubicBezTo>
                  <a:pt x="8083" y="3481"/>
                  <a:pt x="8003" y="3447"/>
                  <a:pt x="7926" y="3447"/>
                </a:cubicBezTo>
                <a:cubicBezTo>
                  <a:pt x="7849" y="3447"/>
                  <a:pt x="7775" y="3481"/>
                  <a:pt x="7709" y="3548"/>
                </a:cubicBezTo>
                <a:cubicBezTo>
                  <a:pt x="7575" y="3735"/>
                  <a:pt x="7601" y="3949"/>
                  <a:pt x="7682" y="4163"/>
                </a:cubicBezTo>
                <a:cubicBezTo>
                  <a:pt x="7709" y="4217"/>
                  <a:pt x="7709" y="4270"/>
                  <a:pt x="7709" y="4324"/>
                </a:cubicBezTo>
                <a:cubicBezTo>
                  <a:pt x="7869" y="4511"/>
                  <a:pt x="7682" y="4779"/>
                  <a:pt x="7869" y="4966"/>
                </a:cubicBezTo>
                <a:cubicBezTo>
                  <a:pt x="7869" y="5020"/>
                  <a:pt x="7869" y="5073"/>
                  <a:pt x="7869" y="5127"/>
                </a:cubicBezTo>
                <a:cubicBezTo>
                  <a:pt x="8003" y="5502"/>
                  <a:pt x="7735" y="5850"/>
                  <a:pt x="7789" y="6224"/>
                </a:cubicBezTo>
                <a:cubicBezTo>
                  <a:pt x="7735" y="6331"/>
                  <a:pt x="7628" y="6438"/>
                  <a:pt x="7548" y="6546"/>
                </a:cubicBezTo>
                <a:cubicBezTo>
                  <a:pt x="7494" y="6653"/>
                  <a:pt x="7414" y="6733"/>
                  <a:pt x="7307" y="6813"/>
                </a:cubicBezTo>
                <a:cubicBezTo>
                  <a:pt x="7200" y="6867"/>
                  <a:pt x="7120" y="6920"/>
                  <a:pt x="7093" y="7027"/>
                </a:cubicBezTo>
                <a:cubicBezTo>
                  <a:pt x="7066" y="7081"/>
                  <a:pt x="7039" y="7108"/>
                  <a:pt x="7039" y="7161"/>
                </a:cubicBezTo>
                <a:cubicBezTo>
                  <a:pt x="7039" y="7161"/>
                  <a:pt x="6986" y="7161"/>
                  <a:pt x="6986" y="7188"/>
                </a:cubicBezTo>
                <a:cubicBezTo>
                  <a:pt x="6959" y="6920"/>
                  <a:pt x="6691" y="6786"/>
                  <a:pt x="6584" y="6572"/>
                </a:cubicBezTo>
                <a:cubicBezTo>
                  <a:pt x="6485" y="6498"/>
                  <a:pt x="6501" y="6354"/>
                  <a:pt x="6418" y="6270"/>
                </a:cubicBezTo>
                <a:lnTo>
                  <a:pt x="6418" y="6270"/>
                </a:lnTo>
                <a:cubicBezTo>
                  <a:pt x="6367" y="6194"/>
                  <a:pt x="6314" y="6142"/>
                  <a:pt x="6236" y="6091"/>
                </a:cubicBezTo>
                <a:lnTo>
                  <a:pt x="6236" y="6091"/>
                </a:lnTo>
                <a:lnTo>
                  <a:pt x="6263" y="6117"/>
                </a:lnTo>
                <a:cubicBezTo>
                  <a:pt x="6210" y="6064"/>
                  <a:pt x="6156" y="6037"/>
                  <a:pt x="6103" y="6037"/>
                </a:cubicBezTo>
                <a:cubicBezTo>
                  <a:pt x="6049" y="6037"/>
                  <a:pt x="5996" y="6064"/>
                  <a:pt x="5942" y="6117"/>
                </a:cubicBezTo>
                <a:lnTo>
                  <a:pt x="5942" y="6091"/>
                </a:lnTo>
                <a:cubicBezTo>
                  <a:pt x="5888" y="6144"/>
                  <a:pt x="5835" y="6198"/>
                  <a:pt x="5781" y="6278"/>
                </a:cubicBezTo>
                <a:lnTo>
                  <a:pt x="5781" y="6251"/>
                </a:lnTo>
                <a:cubicBezTo>
                  <a:pt x="5648" y="6412"/>
                  <a:pt x="5674" y="6572"/>
                  <a:pt x="5781" y="6733"/>
                </a:cubicBezTo>
                <a:cubicBezTo>
                  <a:pt x="5942" y="6920"/>
                  <a:pt x="5755" y="7188"/>
                  <a:pt x="5942" y="7375"/>
                </a:cubicBezTo>
                <a:cubicBezTo>
                  <a:pt x="6129" y="7563"/>
                  <a:pt x="5915" y="7830"/>
                  <a:pt x="6103" y="8018"/>
                </a:cubicBezTo>
                <a:cubicBezTo>
                  <a:pt x="6103" y="8071"/>
                  <a:pt x="6129" y="8125"/>
                  <a:pt x="6103" y="8151"/>
                </a:cubicBezTo>
                <a:cubicBezTo>
                  <a:pt x="6210" y="8446"/>
                  <a:pt x="6236" y="8714"/>
                  <a:pt x="6103" y="8981"/>
                </a:cubicBezTo>
                <a:cubicBezTo>
                  <a:pt x="6049" y="9035"/>
                  <a:pt x="5996" y="9088"/>
                  <a:pt x="5942" y="9142"/>
                </a:cubicBezTo>
                <a:cubicBezTo>
                  <a:pt x="5888" y="9195"/>
                  <a:pt x="5835" y="9249"/>
                  <a:pt x="5781" y="9302"/>
                </a:cubicBezTo>
                <a:cubicBezTo>
                  <a:pt x="5728" y="9356"/>
                  <a:pt x="5674" y="9409"/>
                  <a:pt x="5621" y="9463"/>
                </a:cubicBezTo>
                <a:cubicBezTo>
                  <a:pt x="5567" y="9517"/>
                  <a:pt x="5514" y="9570"/>
                  <a:pt x="5460" y="9624"/>
                </a:cubicBezTo>
                <a:cubicBezTo>
                  <a:pt x="5407" y="9677"/>
                  <a:pt x="5353" y="9731"/>
                  <a:pt x="5300" y="9784"/>
                </a:cubicBezTo>
                <a:cubicBezTo>
                  <a:pt x="5246" y="9838"/>
                  <a:pt x="5193" y="9891"/>
                  <a:pt x="5139" y="9945"/>
                </a:cubicBezTo>
                <a:cubicBezTo>
                  <a:pt x="5085" y="9998"/>
                  <a:pt x="5032" y="10052"/>
                  <a:pt x="4978" y="10105"/>
                </a:cubicBezTo>
                <a:cubicBezTo>
                  <a:pt x="4925" y="10159"/>
                  <a:pt x="4871" y="10212"/>
                  <a:pt x="4818" y="10266"/>
                </a:cubicBezTo>
                <a:cubicBezTo>
                  <a:pt x="4738" y="10373"/>
                  <a:pt x="4577" y="10320"/>
                  <a:pt x="4497" y="10453"/>
                </a:cubicBezTo>
                <a:lnTo>
                  <a:pt x="4497" y="10427"/>
                </a:lnTo>
                <a:cubicBezTo>
                  <a:pt x="4443" y="10480"/>
                  <a:pt x="4390" y="10534"/>
                  <a:pt x="4336" y="10587"/>
                </a:cubicBezTo>
                <a:cubicBezTo>
                  <a:pt x="4257" y="10666"/>
                  <a:pt x="4164" y="10678"/>
                  <a:pt x="4069" y="10678"/>
                </a:cubicBezTo>
                <a:cubicBezTo>
                  <a:pt x="4025" y="10678"/>
                  <a:pt x="3980" y="10676"/>
                  <a:pt x="3936" y="10676"/>
                </a:cubicBezTo>
                <a:cubicBezTo>
                  <a:pt x="3849" y="10676"/>
                  <a:pt x="3766" y="10686"/>
                  <a:pt x="3694" y="10748"/>
                </a:cubicBezTo>
                <a:lnTo>
                  <a:pt x="3533" y="10748"/>
                </a:lnTo>
                <a:cubicBezTo>
                  <a:pt x="3454" y="10827"/>
                  <a:pt x="3361" y="10839"/>
                  <a:pt x="3266" y="10839"/>
                </a:cubicBezTo>
                <a:cubicBezTo>
                  <a:pt x="3222" y="10839"/>
                  <a:pt x="3177" y="10836"/>
                  <a:pt x="3133" y="10836"/>
                </a:cubicBezTo>
                <a:cubicBezTo>
                  <a:pt x="3046" y="10836"/>
                  <a:pt x="2963" y="10847"/>
                  <a:pt x="2891" y="10908"/>
                </a:cubicBezTo>
                <a:cubicBezTo>
                  <a:pt x="2821" y="10978"/>
                  <a:pt x="2741" y="10992"/>
                  <a:pt x="2657" y="10992"/>
                </a:cubicBezTo>
                <a:cubicBezTo>
                  <a:pt x="2599" y="10992"/>
                  <a:pt x="2540" y="10985"/>
                  <a:pt x="2482" y="10985"/>
                </a:cubicBezTo>
                <a:cubicBezTo>
                  <a:pt x="2398" y="10985"/>
                  <a:pt x="2318" y="10999"/>
                  <a:pt x="2248" y="11069"/>
                </a:cubicBezTo>
                <a:lnTo>
                  <a:pt x="2114" y="11069"/>
                </a:lnTo>
                <a:cubicBezTo>
                  <a:pt x="1954" y="11203"/>
                  <a:pt x="1740" y="11096"/>
                  <a:pt x="1606" y="11230"/>
                </a:cubicBezTo>
                <a:lnTo>
                  <a:pt x="1445" y="11230"/>
                </a:lnTo>
                <a:cubicBezTo>
                  <a:pt x="1314" y="11251"/>
                  <a:pt x="1179" y="11253"/>
                  <a:pt x="1042" y="11253"/>
                </a:cubicBezTo>
                <a:cubicBezTo>
                  <a:pt x="1012" y="11253"/>
                  <a:pt x="982" y="11253"/>
                  <a:pt x="952" y="11253"/>
                </a:cubicBezTo>
                <a:cubicBezTo>
                  <a:pt x="619" y="11253"/>
                  <a:pt x="286" y="11265"/>
                  <a:pt x="0" y="11551"/>
                </a:cubicBezTo>
                <a:lnTo>
                  <a:pt x="0" y="12996"/>
                </a:lnTo>
                <a:cubicBezTo>
                  <a:pt x="122" y="13107"/>
                  <a:pt x="253" y="13144"/>
                  <a:pt x="384" y="13144"/>
                </a:cubicBezTo>
                <a:cubicBezTo>
                  <a:pt x="569" y="13144"/>
                  <a:pt x="753" y="13070"/>
                  <a:pt x="910" y="13023"/>
                </a:cubicBezTo>
                <a:cubicBezTo>
                  <a:pt x="1954" y="12702"/>
                  <a:pt x="3025" y="12568"/>
                  <a:pt x="4095" y="12247"/>
                </a:cubicBezTo>
                <a:cubicBezTo>
                  <a:pt x="4375" y="12158"/>
                  <a:pt x="4667" y="12069"/>
                  <a:pt x="4951" y="12069"/>
                </a:cubicBezTo>
                <a:cubicBezTo>
                  <a:pt x="5264" y="12069"/>
                  <a:pt x="5568" y="12177"/>
                  <a:pt x="5835" y="12514"/>
                </a:cubicBezTo>
                <a:cubicBezTo>
                  <a:pt x="5996" y="12702"/>
                  <a:pt x="6317" y="12835"/>
                  <a:pt x="6558" y="12835"/>
                </a:cubicBezTo>
                <a:cubicBezTo>
                  <a:pt x="6601" y="12832"/>
                  <a:pt x="6638" y="12829"/>
                  <a:pt x="6670" y="12829"/>
                </a:cubicBezTo>
                <a:cubicBezTo>
                  <a:pt x="6853" y="12829"/>
                  <a:pt x="6860" y="12902"/>
                  <a:pt x="6906" y="13130"/>
                </a:cubicBezTo>
                <a:cubicBezTo>
                  <a:pt x="7013" y="13585"/>
                  <a:pt x="7039" y="14147"/>
                  <a:pt x="7548" y="14441"/>
                </a:cubicBezTo>
                <a:cubicBezTo>
                  <a:pt x="7628" y="14495"/>
                  <a:pt x="7709" y="14522"/>
                  <a:pt x="7789" y="14522"/>
                </a:cubicBezTo>
                <a:cubicBezTo>
                  <a:pt x="7869" y="14522"/>
                  <a:pt x="7949" y="14495"/>
                  <a:pt x="8030" y="14441"/>
                </a:cubicBezTo>
                <a:lnTo>
                  <a:pt x="8003" y="14441"/>
                </a:lnTo>
                <a:cubicBezTo>
                  <a:pt x="8164" y="14308"/>
                  <a:pt x="8030" y="14067"/>
                  <a:pt x="8190" y="13933"/>
                </a:cubicBezTo>
                <a:cubicBezTo>
                  <a:pt x="8164" y="13853"/>
                  <a:pt x="8164" y="13746"/>
                  <a:pt x="8164" y="13638"/>
                </a:cubicBezTo>
                <a:cubicBezTo>
                  <a:pt x="8234" y="13474"/>
                  <a:pt x="8202" y="13331"/>
                  <a:pt x="8174" y="13208"/>
                </a:cubicBezTo>
                <a:lnTo>
                  <a:pt x="8174" y="13208"/>
                </a:lnTo>
                <a:cubicBezTo>
                  <a:pt x="8220" y="13369"/>
                  <a:pt x="8366" y="13490"/>
                  <a:pt x="8511" y="13612"/>
                </a:cubicBezTo>
                <a:cubicBezTo>
                  <a:pt x="8672" y="13719"/>
                  <a:pt x="8913" y="13719"/>
                  <a:pt x="8993" y="13960"/>
                </a:cubicBezTo>
                <a:cubicBezTo>
                  <a:pt x="8993" y="13986"/>
                  <a:pt x="8993" y="14040"/>
                  <a:pt x="8993" y="14093"/>
                </a:cubicBezTo>
                <a:cubicBezTo>
                  <a:pt x="8993" y="14365"/>
                  <a:pt x="9116" y="14415"/>
                  <a:pt x="9262" y="14415"/>
                </a:cubicBezTo>
                <a:cubicBezTo>
                  <a:pt x="9348" y="14415"/>
                  <a:pt x="9442" y="14398"/>
                  <a:pt x="9524" y="14398"/>
                </a:cubicBezTo>
                <a:cubicBezTo>
                  <a:pt x="9565" y="14398"/>
                  <a:pt x="9603" y="14402"/>
                  <a:pt x="9636" y="14415"/>
                </a:cubicBezTo>
                <a:cubicBezTo>
                  <a:pt x="9716" y="14522"/>
                  <a:pt x="9689" y="14656"/>
                  <a:pt x="9796" y="14763"/>
                </a:cubicBezTo>
                <a:cubicBezTo>
                  <a:pt x="9927" y="14938"/>
                  <a:pt x="9934" y="15274"/>
                  <a:pt x="10209" y="15274"/>
                </a:cubicBezTo>
                <a:cubicBezTo>
                  <a:pt x="10271" y="15274"/>
                  <a:pt x="10346" y="15257"/>
                  <a:pt x="10439" y="15218"/>
                </a:cubicBezTo>
                <a:lnTo>
                  <a:pt x="10439" y="15218"/>
                </a:lnTo>
                <a:lnTo>
                  <a:pt x="10412" y="15244"/>
                </a:lnTo>
                <a:cubicBezTo>
                  <a:pt x="10492" y="15191"/>
                  <a:pt x="10546" y="15137"/>
                  <a:pt x="10572" y="15057"/>
                </a:cubicBezTo>
                <a:cubicBezTo>
                  <a:pt x="10645" y="14999"/>
                  <a:pt x="10694" y="14976"/>
                  <a:pt x="10727" y="14976"/>
                </a:cubicBezTo>
                <a:cubicBezTo>
                  <a:pt x="10817" y="14976"/>
                  <a:pt x="10794" y="15140"/>
                  <a:pt x="10813" y="15218"/>
                </a:cubicBezTo>
                <a:cubicBezTo>
                  <a:pt x="10860" y="15335"/>
                  <a:pt x="10764" y="15554"/>
                  <a:pt x="10953" y="15554"/>
                </a:cubicBezTo>
                <a:cubicBezTo>
                  <a:pt x="10980" y="15554"/>
                  <a:pt x="11014" y="15549"/>
                  <a:pt x="11054" y="15539"/>
                </a:cubicBezTo>
                <a:lnTo>
                  <a:pt x="11054" y="15566"/>
                </a:lnTo>
                <a:cubicBezTo>
                  <a:pt x="11242" y="15432"/>
                  <a:pt x="11054" y="15084"/>
                  <a:pt x="11375" y="15057"/>
                </a:cubicBezTo>
                <a:cubicBezTo>
                  <a:pt x="11401" y="15054"/>
                  <a:pt x="11423" y="15053"/>
                  <a:pt x="11444" y="15053"/>
                </a:cubicBezTo>
                <a:cubicBezTo>
                  <a:pt x="11797" y="15053"/>
                  <a:pt x="11520" y="15464"/>
                  <a:pt x="11697" y="15566"/>
                </a:cubicBezTo>
                <a:cubicBezTo>
                  <a:pt x="11723" y="15592"/>
                  <a:pt x="11723" y="15646"/>
                  <a:pt x="11723" y="15699"/>
                </a:cubicBezTo>
                <a:cubicBezTo>
                  <a:pt x="11884" y="15887"/>
                  <a:pt x="11697" y="16181"/>
                  <a:pt x="11884" y="16369"/>
                </a:cubicBezTo>
                <a:lnTo>
                  <a:pt x="11857" y="16342"/>
                </a:lnTo>
                <a:lnTo>
                  <a:pt x="11857" y="16342"/>
                </a:lnTo>
                <a:cubicBezTo>
                  <a:pt x="11911" y="16422"/>
                  <a:pt x="11964" y="16449"/>
                  <a:pt x="12018" y="16529"/>
                </a:cubicBezTo>
                <a:cubicBezTo>
                  <a:pt x="12071" y="16569"/>
                  <a:pt x="12125" y="16589"/>
                  <a:pt x="12178" y="16589"/>
                </a:cubicBezTo>
                <a:cubicBezTo>
                  <a:pt x="12232" y="16589"/>
                  <a:pt x="12285" y="16569"/>
                  <a:pt x="12339" y="16529"/>
                </a:cubicBezTo>
                <a:cubicBezTo>
                  <a:pt x="12478" y="16442"/>
                  <a:pt x="12549" y="16344"/>
                  <a:pt x="12575" y="16221"/>
                </a:cubicBezTo>
                <a:lnTo>
                  <a:pt x="12575" y="16221"/>
                </a:lnTo>
                <a:cubicBezTo>
                  <a:pt x="12568" y="16326"/>
                  <a:pt x="12576" y="16423"/>
                  <a:pt x="12687" y="16502"/>
                </a:cubicBezTo>
                <a:lnTo>
                  <a:pt x="12687" y="16984"/>
                </a:lnTo>
                <a:cubicBezTo>
                  <a:pt x="12780" y="17044"/>
                  <a:pt x="12850" y="17069"/>
                  <a:pt x="12905" y="17069"/>
                </a:cubicBezTo>
                <a:cubicBezTo>
                  <a:pt x="13121" y="17069"/>
                  <a:pt x="13105" y="16695"/>
                  <a:pt x="13276" y="16609"/>
                </a:cubicBezTo>
                <a:cubicBezTo>
                  <a:pt x="13463" y="16690"/>
                  <a:pt x="13463" y="16904"/>
                  <a:pt x="13543" y="17064"/>
                </a:cubicBezTo>
                <a:cubicBezTo>
                  <a:pt x="13570" y="17198"/>
                  <a:pt x="13517" y="17359"/>
                  <a:pt x="13624" y="17466"/>
                </a:cubicBezTo>
                <a:cubicBezTo>
                  <a:pt x="13650" y="17519"/>
                  <a:pt x="13650" y="17573"/>
                  <a:pt x="13650" y="17627"/>
                </a:cubicBezTo>
                <a:cubicBezTo>
                  <a:pt x="13784" y="17760"/>
                  <a:pt x="13650" y="17974"/>
                  <a:pt x="13784" y="18108"/>
                </a:cubicBezTo>
                <a:cubicBezTo>
                  <a:pt x="13891" y="18189"/>
                  <a:pt x="13865" y="18349"/>
                  <a:pt x="13972" y="18429"/>
                </a:cubicBezTo>
                <a:lnTo>
                  <a:pt x="13945" y="18429"/>
                </a:lnTo>
                <a:cubicBezTo>
                  <a:pt x="14018" y="18486"/>
                  <a:pt x="14081" y="18509"/>
                  <a:pt x="14136" y="18509"/>
                </a:cubicBezTo>
                <a:cubicBezTo>
                  <a:pt x="14264" y="18509"/>
                  <a:pt x="14352" y="18389"/>
                  <a:pt x="14427" y="18296"/>
                </a:cubicBezTo>
                <a:lnTo>
                  <a:pt x="14453" y="18269"/>
                </a:lnTo>
                <a:cubicBezTo>
                  <a:pt x="14630" y="18193"/>
                  <a:pt x="14354" y="17783"/>
                  <a:pt x="14706" y="17783"/>
                </a:cubicBezTo>
                <a:cubicBezTo>
                  <a:pt x="14727" y="17783"/>
                  <a:pt x="14749" y="17784"/>
                  <a:pt x="14775" y="17787"/>
                </a:cubicBezTo>
                <a:cubicBezTo>
                  <a:pt x="14935" y="17974"/>
                  <a:pt x="14748" y="18269"/>
                  <a:pt x="14935" y="18429"/>
                </a:cubicBezTo>
                <a:cubicBezTo>
                  <a:pt x="14967" y="18456"/>
                  <a:pt x="15000" y="18467"/>
                  <a:pt x="15033" y="18467"/>
                </a:cubicBezTo>
                <a:cubicBezTo>
                  <a:pt x="15147" y="18467"/>
                  <a:pt x="15272" y="18350"/>
                  <a:pt x="15390" y="18350"/>
                </a:cubicBezTo>
                <a:cubicBezTo>
                  <a:pt x="15446" y="18350"/>
                  <a:pt x="15500" y="18377"/>
                  <a:pt x="15551" y="18456"/>
                </a:cubicBezTo>
                <a:cubicBezTo>
                  <a:pt x="15601" y="18494"/>
                  <a:pt x="15650" y="18513"/>
                  <a:pt x="15700" y="18513"/>
                </a:cubicBezTo>
                <a:cubicBezTo>
                  <a:pt x="15757" y="18513"/>
                  <a:pt x="15815" y="18487"/>
                  <a:pt x="15872" y="18429"/>
                </a:cubicBezTo>
                <a:cubicBezTo>
                  <a:pt x="16033" y="18322"/>
                  <a:pt x="15899" y="18082"/>
                  <a:pt x="16033" y="17948"/>
                </a:cubicBezTo>
                <a:cubicBezTo>
                  <a:pt x="16140" y="17841"/>
                  <a:pt x="16140" y="17760"/>
                  <a:pt x="16033" y="17653"/>
                </a:cubicBezTo>
                <a:cubicBezTo>
                  <a:pt x="15926" y="17412"/>
                  <a:pt x="16140" y="17305"/>
                  <a:pt x="16193" y="17145"/>
                </a:cubicBezTo>
                <a:cubicBezTo>
                  <a:pt x="16193" y="17091"/>
                  <a:pt x="16193" y="17064"/>
                  <a:pt x="16193" y="17011"/>
                </a:cubicBezTo>
                <a:cubicBezTo>
                  <a:pt x="16166" y="16957"/>
                  <a:pt x="16113" y="16904"/>
                  <a:pt x="16059" y="16850"/>
                </a:cubicBezTo>
                <a:lnTo>
                  <a:pt x="16033" y="16824"/>
                </a:lnTo>
                <a:cubicBezTo>
                  <a:pt x="15979" y="16797"/>
                  <a:pt x="15926" y="16716"/>
                  <a:pt x="15872" y="16690"/>
                </a:cubicBezTo>
                <a:cubicBezTo>
                  <a:pt x="15765" y="16529"/>
                  <a:pt x="15524" y="16663"/>
                  <a:pt x="15390" y="16529"/>
                </a:cubicBezTo>
                <a:cubicBezTo>
                  <a:pt x="15325" y="16447"/>
                  <a:pt x="15259" y="16415"/>
                  <a:pt x="15206" y="16415"/>
                </a:cubicBezTo>
                <a:cubicBezTo>
                  <a:pt x="15200" y="16415"/>
                  <a:pt x="15195" y="16416"/>
                  <a:pt x="15190" y="16416"/>
                </a:cubicBezTo>
                <a:lnTo>
                  <a:pt x="15190" y="16416"/>
                </a:lnTo>
                <a:cubicBezTo>
                  <a:pt x="15298" y="16365"/>
                  <a:pt x="15447" y="16295"/>
                  <a:pt x="15578" y="16208"/>
                </a:cubicBezTo>
                <a:lnTo>
                  <a:pt x="15551" y="16208"/>
                </a:lnTo>
                <a:cubicBezTo>
                  <a:pt x="15516" y="15976"/>
                  <a:pt x="15416" y="15920"/>
                  <a:pt x="15294" y="15920"/>
                </a:cubicBezTo>
                <a:cubicBezTo>
                  <a:pt x="15180" y="15920"/>
                  <a:pt x="15046" y="15969"/>
                  <a:pt x="14930" y="15969"/>
                </a:cubicBezTo>
                <a:cubicBezTo>
                  <a:pt x="14883" y="15969"/>
                  <a:pt x="14840" y="15962"/>
                  <a:pt x="14801" y="15940"/>
                </a:cubicBezTo>
                <a:lnTo>
                  <a:pt x="14801" y="15940"/>
                </a:lnTo>
                <a:cubicBezTo>
                  <a:pt x="14839" y="15950"/>
                  <a:pt x="14875" y="15954"/>
                  <a:pt x="14908" y="15954"/>
                </a:cubicBezTo>
                <a:cubicBezTo>
                  <a:pt x="15061" y="15954"/>
                  <a:pt x="15164" y="15858"/>
                  <a:pt x="15230" y="15726"/>
                </a:cubicBezTo>
                <a:cubicBezTo>
                  <a:pt x="15337" y="15619"/>
                  <a:pt x="15337" y="15512"/>
                  <a:pt x="15230" y="15405"/>
                </a:cubicBezTo>
                <a:lnTo>
                  <a:pt x="15069" y="15244"/>
                </a:lnTo>
                <a:cubicBezTo>
                  <a:pt x="14962" y="15084"/>
                  <a:pt x="14721" y="15218"/>
                  <a:pt x="14587" y="15084"/>
                </a:cubicBezTo>
                <a:cubicBezTo>
                  <a:pt x="14507" y="14977"/>
                  <a:pt x="14373" y="15003"/>
                  <a:pt x="14266" y="14923"/>
                </a:cubicBezTo>
                <a:cubicBezTo>
                  <a:pt x="14066" y="14656"/>
                  <a:pt x="13977" y="14222"/>
                  <a:pt x="13598" y="14222"/>
                </a:cubicBezTo>
                <a:cubicBezTo>
                  <a:pt x="13521" y="14222"/>
                  <a:pt x="13433" y="14240"/>
                  <a:pt x="13329" y="14281"/>
                </a:cubicBezTo>
                <a:lnTo>
                  <a:pt x="13008" y="14281"/>
                </a:lnTo>
                <a:cubicBezTo>
                  <a:pt x="12951" y="14324"/>
                  <a:pt x="12894" y="14351"/>
                  <a:pt x="12836" y="14351"/>
                </a:cubicBezTo>
                <a:cubicBezTo>
                  <a:pt x="12786" y="14351"/>
                  <a:pt x="12737" y="14331"/>
                  <a:pt x="12687" y="14281"/>
                </a:cubicBezTo>
                <a:cubicBezTo>
                  <a:pt x="12660" y="14281"/>
                  <a:pt x="12660" y="14254"/>
                  <a:pt x="12633" y="14227"/>
                </a:cubicBezTo>
                <a:cubicBezTo>
                  <a:pt x="12633" y="14174"/>
                  <a:pt x="12633" y="14147"/>
                  <a:pt x="12687" y="14120"/>
                </a:cubicBezTo>
                <a:cubicBezTo>
                  <a:pt x="12821" y="13960"/>
                  <a:pt x="13035" y="14093"/>
                  <a:pt x="13169" y="13933"/>
                </a:cubicBezTo>
                <a:lnTo>
                  <a:pt x="13169" y="13933"/>
                </a:lnTo>
                <a:lnTo>
                  <a:pt x="13142" y="13960"/>
                </a:lnTo>
                <a:cubicBezTo>
                  <a:pt x="13276" y="13746"/>
                  <a:pt x="13303" y="13531"/>
                  <a:pt x="13115" y="13317"/>
                </a:cubicBezTo>
                <a:lnTo>
                  <a:pt x="13008" y="13317"/>
                </a:lnTo>
                <a:cubicBezTo>
                  <a:pt x="12874" y="13244"/>
                  <a:pt x="12740" y="13226"/>
                  <a:pt x="12608" y="13226"/>
                </a:cubicBezTo>
                <a:cubicBezTo>
                  <a:pt x="12486" y="13226"/>
                  <a:pt x="12367" y="13242"/>
                  <a:pt x="12251" y="13242"/>
                </a:cubicBezTo>
                <a:cubicBezTo>
                  <a:pt x="12218" y="13242"/>
                  <a:pt x="12184" y="13240"/>
                  <a:pt x="12152" y="13237"/>
                </a:cubicBezTo>
                <a:cubicBezTo>
                  <a:pt x="11991" y="13210"/>
                  <a:pt x="11804" y="13264"/>
                  <a:pt x="11884" y="12996"/>
                </a:cubicBezTo>
                <a:cubicBezTo>
                  <a:pt x="11937" y="12943"/>
                  <a:pt x="11991" y="12889"/>
                  <a:pt x="12045" y="12835"/>
                </a:cubicBezTo>
                <a:cubicBezTo>
                  <a:pt x="11901" y="12705"/>
                  <a:pt x="11827" y="12638"/>
                  <a:pt x="11721" y="12638"/>
                </a:cubicBezTo>
                <a:cubicBezTo>
                  <a:pt x="11652" y="12638"/>
                  <a:pt x="11570" y="12666"/>
                  <a:pt x="11446" y="12723"/>
                </a:cubicBezTo>
                <a:lnTo>
                  <a:pt x="11446" y="12723"/>
                </a:lnTo>
                <a:cubicBezTo>
                  <a:pt x="11556" y="12645"/>
                  <a:pt x="11623" y="12543"/>
                  <a:pt x="11563" y="12407"/>
                </a:cubicBezTo>
                <a:cubicBezTo>
                  <a:pt x="11511" y="12303"/>
                  <a:pt x="11450" y="12266"/>
                  <a:pt x="11385" y="12266"/>
                </a:cubicBezTo>
                <a:cubicBezTo>
                  <a:pt x="11249" y="12266"/>
                  <a:pt x="11092" y="12425"/>
                  <a:pt x="10947" y="12461"/>
                </a:cubicBezTo>
                <a:cubicBezTo>
                  <a:pt x="10840" y="12488"/>
                  <a:pt x="10760" y="12568"/>
                  <a:pt x="10679" y="12568"/>
                </a:cubicBezTo>
                <a:cubicBezTo>
                  <a:pt x="10894" y="12380"/>
                  <a:pt x="11429" y="12461"/>
                  <a:pt x="11215" y="11872"/>
                </a:cubicBezTo>
                <a:lnTo>
                  <a:pt x="11242" y="11872"/>
                </a:lnTo>
                <a:cubicBezTo>
                  <a:pt x="11188" y="11818"/>
                  <a:pt x="11135" y="11765"/>
                  <a:pt x="11081" y="11711"/>
                </a:cubicBezTo>
                <a:cubicBezTo>
                  <a:pt x="10980" y="11648"/>
                  <a:pt x="10879" y="11621"/>
                  <a:pt x="10777" y="11621"/>
                </a:cubicBezTo>
                <a:cubicBezTo>
                  <a:pt x="10665" y="11621"/>
                  <a:pt x="10552" y="11655"/>
                  <a:pt x="10439" y="11711"/>
                </a:cubicBezTo>
                <a:lnTo>
                  <a:pt x="10117" y="11711"/>
                </a:lnTo>
                <a:cubicBezTo>
                  <a:pt x="9966" y="11772"/>
                  <a:pt x="9755" y="11824"/>
                  <a:pt x="9586" y="11824"/>
                </a:cubicBezTo>
                <a:cubicBezTo>
                  <a:pt x="9455" y="11824"/>
                  <a:pt x="9349" y="11793"/>
                  <a:pt x="9314" y="11711"/>
                </a:cubicBezTo>
                <a:cubicBezTo>
                  <a:pt x="9047" y="11042"/>
                  <a:pt x="8458" y="11417"/>
                  <a:pt x="8056" y="11203"/>
                </a:cubicBezTo>
                <a:lnTo>
                  <a:pt x="8056" y="11203"/>
                </a:lnTo>
                <a:cubicBezTo>
                  <a:pt x="8152" y="11233"/>
                  <a:pt x="8244" y="11246"/>
                  <a:pt x="8333" y="11246"/>
                </a:cubicBezTo>
                <a:cubicBezTo>
                  <a:pt x="8788" y="11246"/>
                  <a:pt x="9165" y="10908"/>
                  <a:pt x="9636" y="10908"/>
                </a:cubicBezTo>
                <a:lnTo>
                  <a:pt x="9609" y="10908"/>
                </a:lnTo>
                <a:cubicBezTo>
                  <a:pt x="9716" y="10837"/>
                  <a:pt x="9829" y="10819"/>
                  <a:pt x="9943" y="10819"/>
                </a:cubicBezTo>
                <a:cubicBezTo>
                  <a:pt x="10057" y="10819"/>
                  <a:pt x="10172" y="10837"/>
                  <a:pt x="10283" y="10837"/>
                </a:cubicBezTo>
                <a:cubicBezTo>
                  <a:pt x="10394" y="10837"/>
                  <a:pt x="10501" y="10819"/>
                  <a:pt x="10599" y="10748"/>
                </a:cubicBezTo>
                <a:lnTo>
                  <a:pt x="10572" y="10748"/>
                </a:lnTo>
                <a:cubicBezTo>
                  <a:pt x="10679" y="10676"/>
                  <a:pt x="10793" y="10659"/>
                  <a:pt x="10907" y="10659"/>
                </a:cubicBezTo>
                <a:cubicBezTo>
                  <a:pt x="11021" y="10659"/>
                  <a:pt x="11135" y="10676"/>
                  <a:pt x="11247" y="10676"/>
                </a:cubicBezTo>
                <a:cubicBezTo>
                  <a:pt x="11358" y="10676"/>
                  <a:pt x="11465" y="10659"/>
                  <a:pt x="11563" y="10587"/>
                </a:cubicBezTo>
                <a:lnTo>
                  <a:pt x="11536" y="10587"/>
                </a:lnTo>
                <a:cubicBezTo>
                  <a:pt x="11953" y="10558"/>
                  <a:pt x="12370" y="10476"/>
                  <a:pt x="12778" y="10476"/>
                </a:cubicBezTo>
                <a:cubicBezTo>
                  <a:pt x="13131" y="10476"/>
                  <a:pt x="13477" y="10537"/>
                  <a:pt x="13811" y="10748"/>
                </a:cubicBezTo>
                <a:cubicBezTo>
                  <a:pt x="13811" y="10801"/>
                  <a:pt x="13811" y="10828"/>
                  <a:pt x="13811" y="10882"/>
                </a:cubicBezTo>
                <a:cubicBezTo>
                  <a:pt x="13875" y="10966"/>
                  <a:pt x="13905" y="11101"/>
                  <a:pt x="14020" y="11101"/>
                </a:cubicBezTo>
                <a:cubicBezTo>
                  <a:pt x="14051" y="11101"/>
                  <a:pt x="14087" y="11091"/>
                  <a:pt x="14132" y="11069"/>
                </a:cubicBezTo>
                <a:cubicBezTo>
                  <a:pt x="14215" y="11007"/>
                  <a:pt x="14250" y="10865"/>
                  <a:pt x="14347" y="10865"/>
                </a:cubicBezTo>
                <a:cubicBezTo>
                  <a:pt x="14376" y="10865"/>
                  <a:pt x="14411" y="10878"/>
                  <a:pt x="14453" y="10908"/>
                </a:cubicBezTo>
                <a:cubicBezTo>
                  <a:pt x="14748" y="11310"/>
                  <a:pt x="15096" y="11685"/>
                  <a:pt x="14775" y="12220"/>
                </a:cubicBezTo>
                <a:lnTo>
                  <a:pt x="14775" y="12193"/>
                </a:lnTo>
                <a:cubicBezTo>
                  <a:pt x="14641" y="12407"/>
                  <a:pt x="14641" y="12621"/>
                  <a:pt x="14775" y="12835"/>
                </a:cubicBezTo>
                <a:cubicBezTo>
                  <a:pt x="14851" y="12899"/>
                  <a:pt x="14926" y="12926"/>
                  <a:pt x="15002" y="12926"/>
                </a:cubicBezTo>
                <a:cubicBezTo>
                  <a:pt x="15087" y="12926"/>
                  <a:pt x="15172" y="12892"/>
                  <a:pt x="15256" y="12835"/>
                </a:cubicBezTo>
                <a:cubicBezTo>
                  <a:pt x="15310" y="12782"/>
                  <a:pt x="15363" y="12728"/>
                  <a:pt x="15417" y="12675"/>
                </a:cubicBezTo>
                <a:cubicBezTo>
                  <a:pt x="15471" y="12621"/>
                  <a:pt x="15524" y="12568"/>
                  <a:pt x="15578" y="12514"/>
                </a:cubicBezTo>
                <a:cubicBezTo>
                  <a:pt x="15685" y="12434"/>
                  <a:pt x="15658" y="12273"/>
                  <a:pt x="15738" y="12193"/>
                </a:cubicBezTo>
                <a:cubicBezTo>
                  <a:pt x="15899" y="12059"/>
                  <a:pt x="15765" y="11845"/>
                  <a:pt x="15899" y="11685"/>
                </a:cubicBezTo>
                <a:cubicBezTo>
                  <a:pt x="15899" y="11658"/>
                  <a:pt x="15899" y="11604"/>
                  <a:pt x="15899" y="11551"/>
                </a:cubicBezTo>
                <a:cubicBezTo>
                  <a:pt x="15944" y="11522"/>
                  <a:pt x="15981" y="11511"/>
                  <a:pt x="16012" y="11511"/>
                </a:cubicBezTo>
                <a:cubicBezTo>
                  <a:pt x="16128" y="11511"/>
                  <a:pt x="16162" y="11669"/>
                  <a:pt x="16247" y="11711"/>
                </a:cubicBezTo>
                <a:lnTo>
                  <a:pt x="16220" y="11711"/>
                </a:lnTo>
                <a:cubicBezTo>
                  <a:pt x="16247" y="11738"/>
                  <a:pt x="16274" y="11751"/>
                  <a:pt x="16300" y="11751"/>
                </a:cubicBezTo>
                <a:cubicBezTo>
                  <a:pt x="16327" y="11751"/>
                  <a:pt x="16354" y="11738"/>
                  <a:pt x="16381" y="11711"/>
                </a:cubicBezTo>
                <a:cubicBezTo>
                  <a:pt x="16434" y="11685"/>
                  <a:pt x="16488" y="11658"/>
                  <a:pt x="16541" y="11631"/>
                </a:cubicBezTo>
                <a:cubicBezTo>
                  <a:pt x="16836" y="11711"/>
                  <a:pt x="16889" y="11925"/>
                  <a:pt x="16809" y="12193"/>
                </a:cubicBezTo>
                <a:cubicBezTo>
                  <a:pt x="16755" y="12354"/>
                  <a:pt x="16836" y="12541"/>
                  <a:pt x="16702" y="12675"/>
                </a:cubicBezTo>
                <a:cubicBezTo>
                  <a:pt x="16568" y="12889"/>
                  <a:pt x="16568" y="13103"/>
                  <a:pt x="16702" y="13317"/>
                </a:cubicBezTo>
                <a:cubicBezTo>
                  <a:pt x="16786" y="13374"/>
                  <a:pt x="16871" y="13408"/>
                  <a:pt x="16956" y="13408"/>
                </a:cubicBezTo>
                <a:cubicBezTo>
                  <a:pt x="17032" y="13408"/>
                  <a:pt x="17108" y="13380"/>
                  <a:pt x="17184" y="13317"/>
                </a:cubicBezTo>
                <a:cubicBezTo>
                  <a:pt x="17237" y="13264"/>
                  <a:pt x="17291" y="13210"/>
                  <a:pt x="17344" y="13157"/>
                </a:cubicBezTo>
                <a:cubicBezTo>
                  <a:pt x="17398" y="13103"/>
                  <a:pt x="17451" y="13050"/>
                  <a:pt x="17505" y="12996"/>
                </a:cubicBezTo>
                <a:lnTo>
                  <a:pt x="17478" y="12996"/>
                </a:lnTo>
                <a:cubicBezTo>
                  <a:pt x="17612" y="12943"/>
                  <a:pt x="17665" y="12782"/>
                  <a:pt x="17826" y="12755"/>
                </a:cubicBezTo>
                <a:cubicBezTo>
                  <a:pt x="17879" y="12782"/>
                  <a:pt x="17960" y="12862"/>
                  <a:pt x="18040" y="12889"/>
                </a:cubicBezTo>
                <a:cubicBezTo>
                  <a:pt x="18227" y="12889"/>
                  <a:pt x="18281" y="13050"/>
                  <a:pt x="18388" y="13157"/>
                </a:cubicBezTo>
                <a:cubicBezTo>
                  <a:pt x="18442" y="13183"/>
                  <a:pt x="18495" y="13210"/>
                  <a:pt x="18549" y="13237"/>
                </a:cubicBezTo>
                <a:cubicBezTo>
                  <a:pt x="18575" y="13264"/>
                  <a:pt x="18629" y="13317"/>
                  <a:pt x="18656" y="13344"/>
                </a:cubicBezTo>
                <a:cubicBezTo>
                  <a:pt x="18656" y="13398"/>
                  <a:pt x="18682" y="13451"/>
                  <a:pt x="18709" y="13505"/>
                </a:cubicBezTo>
                <a:cubicBezTo>
                  <a:pt x="18709" y="13612"/>
                  <a:pt x="18709" y="13719"/>
                  <a:pt x="18629" y="13799"/>
                </a:cubicBezTo>
                <a:cubicBezTo>
                  <a:pt x="18522" y="14013"/>
                  <a:pt x="18495" y="14227"/>
                  <a:pt x="18629" y="14441"/>
                </a:cubicBezTo>
                <a:cubicBezTo>
                  <a:pt x="18705" y="14505"/>
                  <a:pt x="18781" y="14532"/>
                  <a:pt x="18857" y="14532"/>
                </a:cubicBezTo>
                <a:cubicBezTo>
                  <a:pt x="18941" y="14532"/>
                  <a:pt x="19026" y="14498"/>
                  <a:pt x="19111" y="14441"/>
                </a:cubicBezTo>
                <a:cubicBezTo>
                  <a:pt x="19164" y="14388"/>
                  <a:pt x="19218" y="14334"/>
                  <a:pt x="19271" y="14281"/>
                </a:cubicBezTo>
                <a:cubicBezTo>
                  <a:pt x="19325" y="14227"/>
                  <a:pt x="19378" y="14174"/>
                  <a:pt x="19432" y="14093"/>
                </a:cubicBezTo>
                <a:cubicBezTo>
                  <a:pt x="19432" y="14067"/>
                  <a:pt x="19432" y="14013"/>
                  <a:pt x="19432" y="13960"/>
                </a:cubicBezTo>
                <a:cubicBezTo>
                  <a:pt x="19485" y="13906"/>
                  <a:pt x="19539" y="13853"/>
                  <a:pt x="19592" y="13799"/>
                </a:cubicBezTo>
                <a:cubicBezTo>
                  <a:pt x="19994" y="13853"/>
                  <a:pt x="19833" y="14093"/>
                  <a:pt x="19753" y="14308"/>
                </a:cubicBezTo>
                <a:cubicBezTo>
                  <a:pt x="19753" y="14361"/>
                  <a:pt x="19753" y="14388"/>
                  <a:pt x="19753" y="14441"/>
                </a:cubicBezTo>
                <a:cubicBezTo>
                  <a:pt x="19646" y="14575"/>
                  <a:pt x="19646" y="14763"/>
                  <a:pt x="19753" y="14789"/>
                </a:cubicBezTo>
                <a:cubicBezTo>
                  <a:pt x="20288" y="14896"/>
                  <a:pt x="20288" y="15351"/>
                  <a:pt x="20395" y="15726"/>
                </a:cubicBezTo>
                <a:cubicBezTo>
                  <a:pt x="20449" y="15780"/>
                  <a:pt x="20502" y="15833"/>
                  <a:pt x="20556" y="15887"/>
                </a:cubicBezTo>
                <a:cubicBezTo>
                  <a:pt x="20770" y="15994"/>
                  <a:pt x="21091" y="15860"/>
                  <a:pt x="21198" y="16208"/>
                </a:cubicBezTo>
                <a:cubicBezTo>
                  <a:pt x="21216" y="16205"/>
                  <a:pt x="21232" y="16203"/>
                  <a:pt x="21248" y="16203"/>
                </a:cubicBezTo>
                <a:cubicBezTo>
                  <a:pt x="21484" y="16203"/>
                  <a:pt x="21555" y="16534"/>
                  <a:pt x="21791" y="16534"/>
                </a:cubicBezTo>
                <a:cubicBezTo>
                  <a:pt x="21807" y="16534"/>
                  <a:pt x="21823" y="16532"/>
                  <a:pt x="21841" y="16529"/>
                </a:cubicBezTo>
                <a:lnTo>
                  <a:pt x="21814" y="16529"/>
                </a:lnTo>
                <a:cubicBezTo>
                  <a:pt x="21921" y="16315"/>
                  <a:pt x="22162" y="16315"/>
                  <a:pt x="22323" y="16208"/>
                </a:cubicBezTo>
                <a:lnTo>
                  <a:pt x="22296" y="16208"/>
                </a:lnTo>
                <a:cubicBezTo>
                  <a:pt x="22430" y="16047"/>
                  <a:pt x="22430" y="15887"/>
                  <a:pt x="22323" y="15726"/>
                </a:cubicBezTo>
                <a:cubicBezTo>
                  <a:pt x="22296" y="15726"/>
                  <a:pt x="22296" y="15726"/>
                  <a:pt x="22269" y="15673"/>
                </a:cubicBezTo>
                <a:cubicBezTo>
                  <a:pt x="22269" y="15646"/>
                  <a:pt x="22269" y="15619"/>
                  <a:pt x="22323" y="15566"/>
                </a:cubicBezTo>
                <a:cubicBezTo>
                  <a:pt x="22403" y="15459"/>
                  <a:pt x="22403" y="15351"/>
                  <a:pt x="22323" y="15244"/>
                </a:cubicBezTo>
                <a:cubicBezTo>
                  <a:pt x="22242" y="15003"/>
                  <a:pt x="22430" y="15030"/>
                  <a:pt x="22563" y="15003"/>
                </a:cubicBezTo>
                <a:cubicBezTo>
                  <a:pt x="22696" y="14977"/>
                  <a:pt x="22907" y="15029"/>
                  <a:pt x="22781" y="14771"/>
                </a:cubicBezTo>
                <a:lnTo>
                  <a:pt x="22781" y="14771"/>
                </a:lnTo>
                <a:cubicBezTo>
                  <a:pt x="22789" y="14776"/>
                  <a:pt x="22797" y="14783"/>
                  <a:pt x="22804" y="14789"/>
                </a:cubicBezTo>
                <a:lnTo>
                  <a:pt x="22778" y="14763"/>
                </a:lnTo>
                <a:lnTo>
                  <a:pt x="22778" y="14763"/>
                </a:lnTo>
                <a:cubicBezTo>
                  <a:pt x="22779" y="14765"/>
                  <a:pt x="22780" y="14768"/>
                  <a:pt x="22781" y="14771"/>
                </a:cubicBezTo>
                <a:lnTo>
                  <a:pt x="22781" y="14771"/>
                </a:lnTo>
                <a:cubicBezTo>
                  <a:pt x="22696" y="14706"/>
                  <a:pt x="22602" y="14692"/>
                  <a:pt x="22505" y="14692"/>
                </a:cubicBezTo>
                <a:cubicBezTo>
                  <a:pt x="22437" y="14692"/>
                  <a:pt x="22368" y="14699"/>
                  <a:pt x="22301" y="14699"/>
                </a:cubicBezTo>
                <a:cubicBezTo>
                  <a:pt x="22195" y="14699"/>
                  <a:pt x="22093" y="14683"/>
                  <a:pt x="22001" y="14602"/>
                </a:cubicBezTo>
                <a:lnTo>
                  <a:pt x="22001" y="14629"/>
                </a:lnTo>
                <a:cubicBezTo>
                  <a:pt x="21948" y="14201"/>
                  <a:pt x="22376" y="14495"/>
                  <a:pt x="22483" y="14281"/>
                </a:cubicBezTo>
                <a:cubicBezTo>
                  <a:pt x="22563" y="14201"/>
                  <a:pt x="22724" y="14227"/>
                  <a:pt x="22804" y="14120"/>
                </a:cubicBezTo>
                <a:cubicBezTo>
                  <a:pt x="22938" y="13986"/>
                  <a:pt x="22911" y="13826"/>
                  <a:pt x="22804" y="13638"/>
                </a:cubicBezTo>
                <a:cubicBezTo>
                  <a:pt x="22751" y="13585"/>
                  <a:pt x="22697" y="13531"/>
                  <a:pt x="22617" y="13505"/>
                </a:cubicBezTo>
                <a:lnTo>
                  <a:pt x="22162" y="13505"/>
                </a:lnTo>
                <a:cubicBezTo>
                  <a:pt x="22051" y="13535"/>
                  <a:pt x="21943" y="13565"/>
                  <a:pt x="21854" y="13565"/>
                </a:cubicBezTo>
                <a:cubicBezTo>
                  <a:pt x="21707" y="13565"/>
                  <a:pt x="21610" y="13483"/>
                  <a:pt x="21627" y="13183"/>
                </a:cubicBezTo>
                <a:cubicBezTo>
                  <a:pt x="21386" y="13183"/>
                  <a:pt x="21118" y="13157"/>
                  <a:pt x="20877" y="13157"/>
                </a:cubicBezTo>
                <a:cubicBezTo>
                  <a:pt x="20743" y="13050"/>
                  <a:pt x="20770" y="12943"/>
                  <a:pt x="20877" y="12836"/>
                </a:cubicBezTo>
                <a:lnTo>
                  <a:pt x="20877" y="12836"/>
                </a:lnTo>
                <a:lnTo>
                  <a:pt x="20850" y="12862"/>
                </a:lnTo>
                <a:cubicBezTo>
                  <a:pt x="21038" y="12621"/>
                  <a:pt x="20502" y="12595"/>
                  <a:pt x="20690" y="12354"/>
                </a:cubicBezTo>
                <a:lnTo>
                  <a:pt x="20690" y="12354"/>
                </a:lnTo>
                <a:lnTo>
                  <a:pt x="20717" y="12380"/>
                </a:lnTo>
                <a:cubicBezTo>
                  <a:pt x="20770" y="12327"/>
                  <a:pt x="20824" y="12273"/>
                  <a:pt x="20877" y="12220"/>
                </a:cubicBezTo>
                <a:cubicBezTo>
                  <a:pt x="20931" y="12166"/>
                  <a:pt x="20984" y="12086"/>
                  <a:pt x="21038" y="12033"/>
                </a:cubicBezTo>
                <a:cubicBezTo>
                  <a:pt x="21011" y="11979"/>
                  <a:pt x="21011" y="11952"/>
                  <a:pt x="21038" y="11899"/>
                </a:cubicBezTo>
                <a:cubicBezTo>
                  <a:pt x="20984" y="11845"/>
                  <a:pt x="20931" y="11792"/>
                  <a:pt x="20877" y="11738"/>
                </a:cubicBezTo>
                <a:cubicBezTo>
                  <a:pt x="20767" y="11665"/>
                  <a:pt x="20652" y="11647"/>
                  <a:pt x="20534" y="11647"/>
                </a:cubicBezTo>
                <a:cubicBezTo>
                  <a:pt x="20424" y="11647"/>
                  <a:pt x="20312" y="11662"/>
                  <a:pt x="20199" y="11662"/>
                </a:cubicBezTo>
                <a:cubicBezTo>
                  <a:pt x="20167" y="11662"/>
                  <a:pt x="20134" y="11661"/>
                  <a:pt x="20101" y="11658"/>
                </a:cubicBezTo>
                <a:cubicBezTo>
                  <a:pt x="19967" y="11631"/>
                  <a:pt x="19780" y="11631"/>
                  <a:pt x="19887" y="11390"/>
                </a:cubicBezTo>
                <a:cubicBezTo>
                  <a:pt x="19887" y="11337"/>
                  <a:pt x="19887" y="11310"/>
                  <a:pt x="19914" y="11283"/>
                </a:cubicBezTo>
                <a:cubicBezTo>
                  <a:pt x="19833" y="11203"/>
                  <a:pt x="19753" y="11169"/>
                  <a:pt x="19673" y="11169"/>
                </a:cubicBezTo>
                <a:cubicBezTo>
                  <a:pt x="19592" y="11169"/>
                  <a:pt x="19512" y="11203"/>
                  <a:pt x="19432" y="11256"/>
                </a:cubicBezTo>
                <a:cubicBezTo>
                  <a:pt x="19396" y="11256"/>
                  <a:pt x="19360" y="11316"/>
                  <a:pt x="19325" y="11316"/>
                </a:cubicBezTo>
                <a:cubicBezTo>
                  <a:pt x="19307" y="11316"/>
                  <a:pt x="19289" y="11301"/>
                  <a:pt x="19271" y="11256"/>
                </a:cubicBezTo>
                <a:cubicBezTo>
                  <a:pt x="19244" y="11203"/>
                  <a:pt x="19244" y="11176"/>
                  <a:pt x="19244" y="11122"/>
                </a:cubicBezTo>
                <a:cubicBezTo>
                  <a:pt x="19137" y="11015"/>
                  <a:pt x="19137" y="10882"/>
                  <a:pt x="19271" y="10775"/>
                </a:cubicBezTo>
                <a:cubicBezTo>
                  <a:pt x="19432" y="10534"/>
                  <a:pt x="19271" y="10427"/>
                  <a:pt x="19111" y="10293"/>
                </a:cubicBezTo>
                <a:cubicBezTo>
                  <a:pt x="19030" y="10239"/>
                  <a:pt x="18950" y="10212"/>
                  <a:pt x="18870" y="10212"/>
                </a:cubicBezTo>
                <a:cubicBezTo>
                  <a:pt x="18789" y="10212"/>
                  <a:pt x="18709" y="10239"/>
                  <a:pt x="18629" y="10293"/>
                </a:cubicBezTo>
                <a:lnTo>
                  <a:pt x="18468" y="10293"/>
                </a:lnTo>
                <a:cubicBezTo>
                  <a:pt x="18338" y="10358"/>
                  <a:pt x="18217" y="10394"/>
                  <a:pt x="18108" y="10394"/>
                </a:cubicBezTo>
                <a:cubicBezTo>
                  <a:pt x="17908" y="10394"/>
                  <a:pt x="17749" y="10272"/>
                  <a:pt x="17644" y="9986"/>
                </a:cubicBezTo>
                <a:lnTo>
                  <a:pt x="17644" y="9986"/>
                </a:lnTo>
                <a:cubicBezTo>
                  <a:pt x="17514" y="9916"/>
                  <a:pt x="17381" y="9892"/>
                  <a:pt x="17260" y="9886"/>
                </a:cubicBezTo>
                <a:lnTo>
                  <a:pt x="17260" y="9886"/>
                </a:lnTo>
                <a:cubicBezTo>
                  <a:pt x="17575" y="9776"/>
                  <a:pt x="17915" y="9490"/>
                  <a:pt x="18308" y="9490"/>
                </a:cubicBezTo>
                <a:lnTo>
                  <a:pt x="18442" y="9490"/>
                </a:lnTo>
                <a:cubicBezTo>
                  <a:pt x="18549" y="9427"/>
                  <a:pt x="18662" y="9412"/>
                  <a:pt x="18776" y="9412"/>
                </a:cubicBezTo>
                <a:cubicBezTo>
                  <a:pt x="18879" y="9412"/>
                  <a:pt x="18984" y="9425"/>
                  <a:pt x="19085" y="9425"/>
                </a:cubicBezTo>
                <a:cubicBezTo>
                  <a:pt x="19207" y="9425"/>
                  <a:pt x="19325" y="9407"/>
                  <a:pt x="19432" y="9329"/>
                </a:cubicBezTo>
                <a:lnTo>
                  <a:pt x="19592" y="9329"/>
                </a:lnTo>
                <a:cubicBezTo>
                  <a:pt x="19700" y="9409"/>
                  <a:pt x="19646" y="9570"/>
                  <a:pt x="19753" y="9650"/>
                </a:cubicBezTo>
                <a:cubicBezTo>
                  <a:pt x="19823" y="9791"/>
                  <a:pt x="19915" y="9828"/>
                  <a:pt x="20014" y="9828"/>
                </a:cubicBezTo>
                <a:cubicBezTo>
                  <a:pt x="20104" y="9828"/>
                  <a:pt x="20199" y="9797"/>
                  <a:pt x="20288" y="9784"/>
                </a:cubicBezTo>
                <a:cubicBezTo>
                  <a:pt x="20636" y="9864"/>
                  <a:pt x="20690" y="10159"/>
                  <a:pt x="20797" y="10427"/>
                </a:cubicBezTo>
                <a:cubicBezTo>
                  <a:pt x="20824" y="10641"/>
                  <a:pt x="20717" y="10882"/>
                  <a:pt x="20877" y="11096"/>
                </a:cubicBezTo>
                <a:cubicBezTo>
                  <a:pt x="20957" y="11176"/>
                  <a:pt x="20931" y="11337"/>
                  <a:pt x="21038" y="11417"/>
                </a:cubicBezTo>
                <a:lnTo>
                  <a:pt x="21038" y="11390"/>
                </a:lnTo>
                <a:cubicBezTo>
                  <a:pt x="21095" y="11448"/>
                  <a:pt x="21153" y="11474"/>
                  <a:pt x="21210" y="11474"/>
                </a:cubicBezTo>
                <a:cubicBezTo>
                  <a:pt x="21260" y="11474"/>
                  <a:pt x="21309" y="11454"/>
                  <a:pt x="21359" y="11417"/>
                </a:cubicBezTo>
                <a:cubicBezTo>
                  <a:pt x="21413" y="11363"/>
                  <a:pt x="21466" y="11310"/>
                  <a:pt x="21520" y="11256"/>
                </a:cubicBezTo>
                <a:cubicBezTo>
                  <a:pt x="21653" y="11122"/>
                  <a:pt x="21520" y="10882"/>
                  <a:pt x="21680" y="10748"/>
                </a:cubicBezTo>
                <a:lnTo>
                  <a:pt x="21680" y="10775"/>
                </a:lnTo>
                <a:cubicBezTo>
                  <a:pt x="21787" y="10614"/>
                  <a:pt x="21868" y="10453"/>
                  <a:pt x="21734" y="10266"/>
                </a:cubicBezTo>
                <a:lnTo>
                  <a:pt x="21734" y="10266"/>
                </a:lnTo>
                <a:cubicBezTo>
                  <a:pt x="21868" y="10346"/>
                  <a:pt x="21868" y="10534"/>
                  <a:pt x="22001" y="10587"/>
                </a:cubicBezTo>
                <a:cubicBezTo>
                  <a:pt x="22028" y="10627"/>
                  <a:pt x="22055" y="10647"/>
                  <a:pt x="22082" y="10647"/>
                </a:cubicBezTo>
                <a:cubicBezTo>
                  <a:pt x="22108" y="10647"/>
                  <a:pt x="22135" y="10627"/>
                  <a:pt x="22162" y="10587"/>
                </a:cubicBezTo>
                <a:lnTo>
                  <a:pt x="22135" y="10587"/>
                </a:lnTo>
                <a:cubicBezTo>
                  <a:pt x="22152" y="10463"/>
                  <a:pt x="22196" y="10426"/>
                  <a:pt x="22253" y="10426"/>
                </a:cubicBezTo>
                <a:cubicBezTo>
                  <a:pt x="22338" y="10426"/>
                  <a:pt x="22451" y="10509"/>
                  <a:pt x="22538" y="10509"/>
                </a:cubicBezTo>
                <a:cubicBezTo>
                  <a:pt x="22582" y="10509"/>
                  <a:pt x="22619" y="10488"/>
                  <a:pt x="22644" y="10427"/>
                </a:cubicBezTo>
                <a:lnTo>
                  <a:pt x="22617" y="10427"/>
                </a:lnTo>
                <a:cubicBezTo>
                  <a:pt x="22649" y="10420"/>
                  <a:pt x="22676" y="10417"/>
                  <a:pt x="22701" y="10417"/>
                </a:cubicBezTo>
                <a:cubicBezTo>
                  <a:pt x="22879" y="10417"/>
                  <a:pt x="22861" y="10580"/>
                  <a:pt x="22885" y="10721"/>
                </a:cubicBezTo>
                <a:cubicBezTo>
                  <a:pt x="22911" y="11042"/>
                  <a:pt x="22778" y="11390"/>
                  <a:pt x="22965" y="11738"/>
                </a:cubicBezTo>
                <a:cubicBezTo>
                  <a:pt x="23018" y="11792"/>
                  <a:pt x="23072" y="11845"/>
                  <a:pt x="23152" y="11872"/>
                </a:cubicBezTo>
                <a:lnTo>
                  <a:pt x="23259" y="11872"/>
                </a:lnTo>
                <a:cubicBezTo>
                  <a:pt x="23420" y="11818"/>
                  <a:pt x="23527" y="11711"/>
                  <a:pt x="23581" y="11551"/>
                </a:cubicBezTo>
                <a:cubicBezTo>
                  <a:pt x="23778" y="11342"/>
                  <a:pt x="23954" y="11250"/>
                  <a:pt x="24114" y="11250"/>
                </a:cubicBezTo>
                <a:cubicBezTo>
                  <a:pt x="24344" y="11250"/>
                  <a:pt x="24542" y="11438"/>
                  <a:pt x="24731" y="11738"/>
                </a:cubicBezTo>
                <a:cubicBezTo>
                  <a:pt x="24731" y="11765"/>
                  <a:pt x="24731" y="11818"/>
                  <a:pt x="24731" y="11872"/>
                </a:cubicBezTo>
                <a:cubicBezTo>
                  <a:pt x="24865" y="12006"/>
                  <a:pt x="24731" y="12220"/>
                  <a:pt x="24892" y="12380"/>
                </a:cubicBezTo>
                <a:cubicBezTo>
                  <a:pt x="24946" y="12434"/>
                  <a:pt x="24999" y="12488"/>
                  <a:pt x="25053" y="12541"/>
                </a:cubicBezTo>
                <a:lnTo>
                  <a:pt x="25053" y="12514"/>
                </a:lnTo>
                <a:cubicBezTo>
                  <a:pt x="25099" y="12527"/>
                  <a:pt x="25138" y="12532"/>
                  <a:pt x="25173" y="12532"/>
                </a:cubicBezTo>
                <a:cubicBezTo>
                  <a:pt x="25439" y="12532"/>
                  <a:pt x="25392" y="12198"/>
                  <a:pt x="25534" y="12033"/>
                </a:cubicBezTo>
                <a:cubicBezTo>
                  <a:pt x="25584" y="11993"/>
                  <a:pt x="25604" y="11946"/>
                  <a:pt x="25611" y="11896"/>
                </a:cubicBezTo>
                <a:lnTo>
                  <a:pt x="25611" y="11896"/>
                </a:lnTo>
                <a:cubicBezTo>
                  <a:pt x="25622" y="11946"/>
                  <a:pt x="25646" y="11993"/>
                  <a:pt x="25695" y="12033"/>
                </a:cubicBezTo>
                <a:cubicBezTo>
                  <a:pt x="25787" y="12094"/>
                  <a:pt x="25855" y="12118"/>
                  <a:pt x="25906" y="12118"/>
                </a:cubicBezTo>
                <a:cubicBezTo>
                  <a:pt x="26080" y="12118"/>
                  <a:pt x="26067" y="11835"/>
                  <a:pt x="26150" y="11711"/>
                </a:cubicBezTo>
                <a:cubicBezTo>
                  <a:pt x="26230" y="11685"/>
                  <a:pt x="26284" y="11631"/>
                  <a:pt x="26337" y="11551"/>
                </a:cubicBezTo>
                <a:lnTo>
                  <a:pt x="26337" y="11551"/>
                </a:lnTo>
                <a:lnTo>
                  <a:pt x="26311" y="11577"/>
                </a:lnTo>
                <a:cubicBezTo>
                  <a:pt x="26418" y="11470"/>
                  <a:pt x="26391" y="11310"/>
                  <a:pt x="26498" y="11230"/>
                </a:cubicBezTo>
                <a:lnTo>
                  <a:pt x="26498" y="11230"/>
                </a:lnTo>
                <a:lnTo>
                  <a:pt x="26471" y="11256"/>
                </a:lnTo>
                <a:cubicBezTo>
                  <a:pt x="26605" y="11149"/>
                  <a:pt x="26578" y="11042"/>
                  <a:pt x="26498" y="10935"/>
                </a:cubicBezTo>
                <a:cubicBezTo>
                  <a:pt x="26337" y="10801"/>
                  <a:pt x="26097" y="10855"/>
                  <a:pt x="26016" y="10614"/>
                </a:cubicBezTo>
                <a:cubicBezTo>
                  <a:pt x="25936" y="10507"/>
                  <a:pt x="25722" y="10480"/>
                  <a:pt x="25829" y="10266"/>
                </a:cubicBezTo>
                <a:lnTo>
                  <a:pt x="25829" y="10266"/>
                </a:lnTo>
                <a:lnTo>
                  <a:pt x="25856" y="10293"/>
                </a:lnTo>
                <a:cubicBezTo>
                  <a:pt x="25989" y="10132"/>
                  <a:pt x="25963" y="9972"/>
                  <a:pt x="25856" y="9811"/>
                </a:cubicBezTo>
                <a:cubicBezTo>
                  <a:pt x="25802" y="9757"/>
                  <a:pt x="25749" y="9704"/>
                  <a:pt x="25695" y="9650"/>
                </a:cubicBezTo>
                <a:cubicBezTo>
                  <a:pt x="25619" y="9587"/>
                  <a:pt x="25543" y="9560"/>
                  <a:pt x="25467" y="9560"/>
                </a:cubicBezTo>
                <a:cubicBezTo>
                  <a:pt x="25383" y="9560"/>
                  <a:pt x="25298" y="9594"/>
                  <a:pt x="25213" y="9650"/>
                </a:cubicBezTo>
                <a:lnTo>
                  <a:pt x="24731" y="9650"/>
                </a:lnTo>
                <a:cubicBezTo>
                  <a:pt x="24624" y="9650"/>
                  <a:pt x="24624" y="9543"/>
                  <a:pt x="24571" y="9490"/>
                </a:cubicBezTo>
                <a:cubicBezTo>
                  <a:pt x="24491" y="9383"/>
                  <a:pt x="24330" y="9409"/>
                  <a:pt x="24250" y="9329"/>
                </a:cubicBezTo>
                <a:cubicBezTo>
                  <a:pt x="24089" y="9195"/>
                  <a:pt x="24250" y="8981"/>
                  <a:pt x="24089" y="8847"/>
                </a:cubicBezTo>
                <a:cubicBezTo>
                  <a:pt x="23963" y="8658"/>
                  <a:pt x="23825" y="8581"/>
                  <a:pt x="23682" y="8561"/>
                </a:cubicBezTo>
                <a:lnTo>
                  <a:pt x="23682" y="8561"/>
                </a:lnTo>
                <a:cubicBezTo>
                  <a:pt x="23817" y="8558"/>
                  <a:pt x="23955" y="8547"/>
                  <a:pt x="24089" y="8499"/>
                </a:cubicBezTo>
                <a:cubicBezTo>
                  <a:pt x="24143" y="8446"/>
                  <a:pt x="24203" y="8433"/>
                  <a:pt x="24266" y="8433"/>
                </a:cubicBezTo>
                <a:cubicBezTo>
                  <a:pt x="24330" y="8433"/>
                  <a:pt x="24397" y="8446"/>
                  <a:pt x="24464" y="8446"/>
                </a:cubicBezTo>
                <a:cubicBezTo>
                  <a:pt x="24510" y="8435"/>
                  <a:pt x="24554" y="8431"/>
                  <a:pt x="24598" y="8431"/>
                </a:cubicBezTo>
                <a:cubicBezTo>
                  <a:pt x="24853" y="8431"/>
                  <a:pt x="25071" y="8587"/>
                  <a:pt x="25313" y="8587"/>
                </a:cubicBezTo>
                <a:cubicBezTo>
                  <a:pt x="25342" y="8587"/>
                  <a:pt x="25371" y="8585"/>
                  <a:pt x="25401" y="8580"/>
                </a:cubicBezTo>
                <a:cubicBezTo>
                  <a:pt x="25508" y="8607"/>
                  <a:pt x="25615" y="8607"/>
                  <a:pt x="25695" y="8687"/>
                </a:cubicBezTo>
                <a:cubicBezTo>
                  <a:pt x="25775" y="8767"/>
                  <a:pt x="25936" y="8740"/>
                  <a:pt x="26016" y="8847"/>
                </a:cubicBezTo>
                <a:cubicBezTo>
                  <a:pt x="26123" y="8954"/>
                  <a:pt x="26257" y="8901"/>
                  <a:pt x="26364" y="8981"/>
                </a:cubicBezTo>
                <a:cubicBezTo>
                  <a:pt x="26418" y="8981"/>
                  <a:pt x="26444" y="9008"/>
                  <a:pt x="26498" y="9008"/>
                </a:cubicBezTo>
                <a:cubicBezTo>
                  <a:pt x="26574" y="9059"/>
                  <a:pt x="26650" y="9085"/>
                  <a:pt x="26725" y="9085"/>
                </a:cubicBezTo>
                <a:cubicBezTo>
                  <a:pt x="26810" y="9085"/>
                  <a:pt x="26895" y="9052"/>
                  <a:pt x="26980" y="8981"/>
                </a:cubicBezTo>
                <a:lnTo>
                  <a:pt x="26980" y="9008"/>
                </a:lnTo>
                <a:cubicBezTo>
                  <a:pt x="27087" y="8901"/>
                  <a:pt x="27087" y="8794"/>
                  <a:pt x="26980" y="8687"/>
                </a:cubicBezTo>
                <a:cubicBezTo>
                  <a:pt x="26873" y="8607"/>
                  <a:pt x="26926" y="8446"/>
                  <a:pt x="26819" y="8366"/>
                </a:cubicBezTo>
                <a:cubicBezTo>
                  <a:pt x="26766" y="8312"/>
                  <a:pt x="26712" y="8259"/>
                  <a:pt x="26659" y="8205"/>
                </a:cubicBezTo>
                <a:lnTo>
                  <a:pt x="26632" y="8205"/>
                </a:lnTo>
                <a:cubicBezTo>
                  <a:pt x="26578" y="8098"/>
                  <a:pt x="26418" y="8018"/>
                  <a:pt x="26552" y="7884"/>
                </a:cubicBezTo>
                <a:cubicBezTo>
                  <a:pt x="26581" y="7854"/>
                  <a:pt x="26626" y="7833"/>
                  <a:pt x="26679" y="7833"/>
                </a:cubicBezTo>
                <a:cubicBezTo>
                  <a:pt x="26723" y="7833"/>
                  <a:pt x="26771" y="7848"/>
                  <a:pt x="26819" y="7884"/>
                </a:cubicBezTo>
                <a:cubicBezTo>
                  <a:pt x="26869" y="7921"/>
                  <a:pt x="26919" y="7941"/>
                  <a:pt x="26968" y="7941"/>
                </a:cubicBezTo>
                <a:cubicBezTo>
                  <a:pt x="27026" y="7941"/>
                  <a:pt x="27083" y="7914"/>
                  <a:pt x="27140" y="7857"/>
                </a:cubicBezTo>
                <a:lnTo>
                  <a:pt x="27140" y="7884"/>
                </a:lnTo>
                <a:cubicBezTo>
                  <a:pt x="27200" y="7784"/>
                  <a:pt x="27245" y="7684"/>
                  <a:pt x="27342" y="7684"/>
                </a:cubicBezTo>
                <a:cubicBezTo>
                  <a:pt x="27375" y="7684"/>
                  <a:pt x="27414" y="7696"/>
                  <a:pt x="27462" y="7723"/>
                </a:cubicBezTo>
                <a:cubicBezTo>
                  <a:pt x="27542" y="7804"/>
                  <a:pt x="27702" y="7777"/>
                  <a:pt x="27783" y="7884"/>
                </a:cubicBezTo>
                <a:cubicBezTo>
                  <a:pt x="27860" y="7928"/>
                  <a:pt x="27928" y="7958"/>
                  <a:pt x="27980" y="7958"/>
                </a:cubicBezTo>
                <a:cubicBezTo>
                  <a:pt x="28053" y="7958"/>
                  <a:pt x="28093" y="7896"/>
                  <a:pt x="28077" y="7723"/>
                </a:cubicBezTo>
                <a:cubicBezTo>
                  <a:pt x="28157" y="7494"/>
                  <a:pt x="28267" y="7427"/>
                  <a:pt x="28389" y="7427"/>
                </a:cubicBezTo>
                <a:cubicBezTo>
                  <a:pt x="28552" y="7427"/>
                  <a:pt x="28738" y="7547"/>
                  <a:pt x="28907" y="7563"/>
                </a:cubicBezTo>
                <a:lnTo>
                  <a:pt x="28907" y="7536"/>
                </a:lnTo>
                <a:cubicBezTo>
                  <a:pt x="29014" y="7603"/>
                  <a:pt x="29121" y="7636"/>
                  <a:pt x="29228" y="7636"/>
                </a:cubicBezTo>
                <a:cubicBezTo>
                  <a:pt x="29335" y="7636"/>
                  <a:pt x="29442" y="7603"/>
                  <a:pt x="29549" y="7536"/>
                </a:cubicBezTo>
                <a:lnTo>
                  <a:pt x="29549" y="7563"/>
                </a:lnTo>
                <a:cubicBezTo>
                  <a:pt x="29790" y="7402"/>
                  <a:pt x="29870" y="7188"/>
                  <a:pt x="29683" y="6920"/>
                </a:cubicBezTo>
                <a:lnTo>
                  <a:pt x="29710" y="6920"/>
                </a:lnTo>
                <a:cubicBezTo>
                  <a:pt x="29603" y="6840"/>
                  <a:pt x="29442" y="6786"/>
                  <a:pt x="29549" y="6599"/>
                </a:cubicBezTo>
                <a:cubicBezTo>
                  <a:pt x="29630" y="6532"/>
                  <a:pt x="29710" y="6505"/>
                  <a:pt x="29794" y="6505"/>
                </a:cubicBezTo>
                <a:cubicBezTo>
                  <a:pt x="29877" y="6505"/>
                  <a:pt x="29964" y="6532"/>
                  <a:pt x="30058" y="6572"/>
                </a:cubicBezTo>
                <a:lnTo>
                  <a:pt x="30111" y="6572"/>
                </a:lnTo>
                <a:lnTo>
                  <a:pt x="30165" y="6599"/>
                </a:lnTo>
                <a:cubicBezTo>
                  <a:pt x="30309" y="6455"/>
                  <a:pt x="30406" y="6200"/>
                  <a:pt x="30614" y="6200"/>
                </a:cubicBezTo>
                <a:cubicBezTo>
                  <a:pt x="30676" y="6200"/>
                  <a:pt x="30748" y="6222"/>
                  <a:pt x="30834" y="6278"/>
                </a:cubicBezTo>
                <a:lnTo>
                  <a:pt x="30834" y="6251"/>
                </a:lnTo>
                <a:cubicBezTo>
                  <a:pt x="30914" y="6318"/>
                  <a:pt x="30995" y="6351"/>
                  <a:pt x="31075" y="6351"/>
                </a:cubicBezTo>
                <a:cubicBezTo>
                  <a:pt x="31155" y="6351"/>
                  <a:pt x="31236" y="6318"/>
                  <a:pt x="31316" y="6251"/>
                </a:cubicBezTo>
                <a:lnTo>
                  <a:pt x="31316" y="6251"/>
                </a:lnTo>
                <a:lnTo>
                  <a:pt x="31289" y="6278"/>
                </a:lnTo>
                <a:cubicBezTo>
                  <a:pt x="31316" y="6278"/>
                  <a:pt x="31316" y="6251"/>
                  <a:pt x="31343" y="6224"/>
                </a:cubicBezTo>
                <a:cubicBezTo>
                  <a:pt x="31343" y="6171"/>
                  <a:pt x="31343" y="6144"/>
                  <a:pt x="31289" y="6117"/>
                </a:cubicBezTo>
                <a:cubicBezTo>
                  <a:pt x="31236" y="6010"/>
                  <a:pt x="31048" y="5983"/>
                  <a:pt x="31155" y="5796"/>
                </a:cubicBezTo>
                <a:cubicBezTo>
                  <a:pt x="31203" y="5748"/>
                  <a:pt x="31251" y="5701"/>
                  <a:pt x="31298" y="5634"/>
                </a:cubicBezTo>
                <a:lnTo>
                  <a:pt x="31298" y="5634"/>
                </a:lnTo>
                <a:cubicBezTo>
                  <a:pt x="31316" y="5629"/>
                  <a:pt x="31319" y="5605"/>
                  <a:pt x="31343" y="5582"/>
                </a:cubicBezTo>
                <a:cubicBezTo>
                  <a:pt x="31343" y="5528"/>
                  <a:pt x="31343" y="5502"/>
                  <a:pt x="31289" y="5475"/>
                </a:cubicBezTo>
                <a:lnTo>
                  <a:pt x="31316" y="5475"/>
                </a:lnTo>
                <a:cubicBezTo>
                  <a:pt x="31240" y="5412"/>
                  <a:pt x="31164" y="5384"/>
                  <a:pt x="31088" y="5384"/>
                </a:cubicBezTo>
                <a:cubicBezTo>
                  <a:pt x="31003" y="5384"/>
                  <a:pt x="30919" y="5418"/>
                  <a:pt x="30834" y="5475"/>
                </a:cubicBezTo>
                <a:lnTo>
                  <a:pt x="30673" y="5475"/>
                </a:lnTo>
                <a:cubicBezTo>
                  <a:pt x="30628" y="5498"/>
                  <a:pt x="30592" y="5507"/>
                  <a:pt x="30563" y="5507"/>
                </a:cubicBezTo>
                <a:cubicBezTo>
                  <a:pt x="30378" y="5507"/>
                  <a:pt x="30464" y="5121"/>
                  <a:pt x="30294" y="5121"/>
                </a:cubicBezTo>
                <a:cubicBezTo>
                  <a:pt x="30267" y="5121"/>
                  <a:pt x="30234" y="5131"/>
                  <a:pt x="30192" y="5154"/>
                </a:cubicBezTo>
                <a:cubicBezTo>
                  <a:pt x="30107" y="5258"/>
                  <a:pt x="30012" y="5285"/>
                  <a:pt x="29914" y="5285"/>
                </a:cubicBezTo>
                <a:cubicBezTo>
                  <a:pt x="29806" y="5285"/>
                  <a:pt x="29694" y="5252"/>
                  <a:pt x="29588" y="5252"/>
                </a:cubicBezTo>
                <a:cubicBezTo>
                  <a:pt x="29518" y="5252"/>
                  <a:pt x="29451" y="5266"/>
                  <a:pt x="29389" y="5314"/>
                </a:cubicBezTo>
                <a:cubicBezTo>
                  <a:pt x="29335" y="5368"/>
                  <a:pt x="29255" y="5421"/>
                  <a:pt x="29228" y="5475"/>
                </a:cubicBezTo>
                <a:cubicBezTo>
                  <a:pt x="29179" y="5494"/>
                  <a:pt x="29140" y="5502"/>
                  <a:pt x="29109" y="5502"/>
                </a:cubicBezTo>
                <a:cubicBezTo>
                  <a:pt x="28919" y="5502"/>
                  <a:pt x="29018" y="5200"/>
                  <a:pt x="28880" y="5154"/>
                </a:cubicBezTo>
                <a:lnTo>
                  <a:pt x="28907" y="5154"/>
                </a:lnTo>
                <a:cubicBezTo>
                  <a:pt x="28798" y="5088"/>
                  <a:pt x="28702" y="5060"/>
                  <a:pt x="28618" y="5060"/>
                </a:cubicBezTo>
                <a:cubicBezTo>
                  <a:pt x="28391" y="5060"/>
                  <a:pt x="28240" y="5261"/>
                  <a:pt x="28104" y="5475"/>
                </a:cubicBezTo>
                <a:cubicBezTo>
                  <a:pt x="28050" y="5528"/>
                  <a:pt x="27970" y="5582"/>
                  <a:pt x="27943" y="5636"/>
                </a:cubicBezTo>
                <a:cubicBezTo>
                  <a:pt x="27891" y="5698"/>
                  <a:pt x="27851" y="5722"/>
                  <a:pt x="27817" y="5722"/>
                </a:cubicBezTo>
                <a:cubicBezTo>
                  <a:pt x="27703" y="5722"/>
                  <a:pt x="27668" y="5450"/>
                  <a:pt x="27555" y="5450"/>
                </a:cubicBezTo>
                <a:cubicBezTo>
                  <a:pt x="27529" y="5450"/>
                  <a:pt x="27498" y="5465"/>
                  <a:pt x="27462" y="5502"/>
                </a:cubicBezTo>
                <a:lnTo>
                  <a:pt x="27462" y="5475"/>
                </a:lnTo>
                <a:cubicBezTo>
                  <a:pt x="27354" y="5555"/>
                  <a:pt x="27381" y="5716"/>
                  <a:pt x="27301" y="5796"/>
                </a:cubicBezTo>
                <a:lnTo>
                  <a:pt x="27274" y="5796"/>
                </a:lnTo>
                <a:cubicBezTo>
                  <a:pt x="27226" y="5883"/>
                  <a:pt x="27154" y="5904"/>
                  <a:pt x="27074" y="5904"/>
                </a:cubicBezTo>
                <a:cubicBezTo>
                  <a:pt x="26998" y="5904"/>
                  <a:pt x="26916" y="5885"/>
                  <a:pt x="26839" y="5885"/>
                </a:cubicBezTo>
                <a:cubicBezTo>
                  <a:pt x="26771" y="5885"/>
                  <a:pt x="26707" y="5900"/>
                  <a:pt x="26659" y="5957"/>
                </a:cubicBezTo>
                <a:cubicBezTo>
                  <a:pt x="26579" y="6029"/>
                  <a:pt x="26510" y="6056"/>
                  <a:pt x="26446" y="6056"/>
                </a:cubicBezTo>
                <a:cubicBezTo>
                  <a:pt x="26274" y="6056"/>
                  <a:pt x="26146" y="5855"/>
                  <a:pt x="25989" y="5796"/>
                </a:cubicBezTo>
                <a:lnTo>
                  <a:pt x="25882" y="5796"/>
                </a:lnTo>
                <a:cubicBezTo>
                  <a:pt x="25802" y="5850"/>
                  <a:pt x="25749" y="5903"/>
                  <a:pt x="25695" y="5957"/>
                </a:cubicBezTo>
                <a:cubicBezTo>
                  <a:pt x="25240" y="6412"/>
                  <a:pt x="24678" y="6679"/>
                  <a:pt x="24143" y="7001"/>
                </a:cubicBezTo>
                <a:cubicBezTo>
                  <a:pt x="23894" y="7096"/>
                  <a:pt x="23618" y="7110"/>
                  <a:pt x="23344" y="7110"/>
                </a:cubicBezTo>
                <a:cubicBezTo>
                  <a:pt x="23235" y="7110"/>
                  <a:pt x="23126" y="7108"/>
                  <a:pt x="23018" y="7108"/>
                </a:cubicBezTo>
                <a:cubicBezTo>
                  <a:pt x="22867" y="7167"/>
                  <a:pt x="22718" y="7236"/>
                  <a:pt x="22570" y="7304"/>
                </a:cubicBezTo>
                <a:lnTo>
                  <a:pt x="22570" y="7304"/>
                </a:lnTo>
                <a:cubicBezTo>
                  <a:pt x="22586" y="7293"/>
                  <a:pt x="22602" y="7281"/>
                  <a:pt x="22617" y="7268"/>
                </a:cubicBezTo>
                <a:cubicBezTo>
                  <a:pt x="23045" y="6947"/>
                  <a:pt x="23607" y="6653"/>
                  <a:pt x="23286" y="5957"/>
                </a:cubicBezTo>
                <a:cubicBezTo>
                  <a:pt x="23206" y="5823"/>
                  <a:pt x="23018" y="5876"/>
                  <a:pt x="22938" y="5743"/>
                </a:cubicBezTo>
                <a:cubicBezTo>
                  <a:pt x="22938" y="5609"/>
                  <a:pt x="22992" y="5448"/>
                  <a:pt x="23152" y="5395"/>
                </a:cubicBezTo>
                <a:cubicBezTo>
                  <a:pt x="23313" y="5288"/>
                  <a:pt x="23420" y="5100"/>
                  <a:pt x="23607" y="4993"/>
                </a:cubicBezTo>
                <a:lnTo>
                  <a:pt x="23581" y="4993"/>
                </a:lnTo>
                <a:cubicBezTo>
                  <a:pt x="23661" y="4940"/>
                  <a:pt x="23714" y="4886"/>
                  <a:pt x="23768" y="4833"/>
                </a:cubicBezTo>
                <a:cubicBezTo>
                  <a:pt x="23821" y="4779"/>
                  <a:pt x="23875" y="4725"/>
                  <a:pt x="23928" y="4672"/>
                </a:cubicBezTo>
                <a:cubicBezTo>
                  <a:pt x="23982" y="4618"/>
                  <a:pt x="24036" y="4565"/>
                  <a:pt x="24062" y="4485"/>
                </a:cubicBezTo>
                <a:cubicBezTo>
                  <a:pt x="24062" y="4431"/>
                  <a:pt x="24062" y="4404"/>
                  <a:pt x="24089" y="4351"/>
                </a:cubicBezTo>
                <a:cubicBezTo>
                  <a:pt x="24169" y="4244"/>
                  <a:pt x="24169" y="4137"/>
                  <a:pt x="24062" y="4030"/>
                </a:cubicBezTo>
                <a:cubicBezTo>
                  <a:pt x="23661" y="4003"/>
                  <a:pt x="23473" y="3789"/>
                  <a:pt x="23420" y="3387"/>
                </a:cubicBezTo>
                <a:cubicBezTo>
                  <a:pt x="23160" y="3387"/>
                  <a:pt x="23025" y="3075"/>
                  <a:pt x="22758" y="3075"/>
                </a:cubicBezTo>
                <a:cubicBezTo>
                  <a:pt x="22723" y="3075"/>
                  <a:pt x="22685" y="3080"/>
                  <a:pt x="22644" y="3093"/>
                </a:cubicBezTo>
                <a:cubicBezTo>
                  <a:pt x="22644" y="3146"/>
                  <a:pt x="22644" y="3173"/>
                  <a:pt x="22644" y="3227"/>
                </a:cubicBezTo>
                <a:cubicBezTo>
                  <a:pt x="22641" y="3226"/>
                  <a:pt x="22638" y="3226"/>
                  <a:pt x="22636" y="3226"/>
                </a:cubicBezTo>
                <a:cubicBezTo>
                  <a:pt x="22567" y="3226"/>
                  <a:pt x="22584" y="3472"/>
                  <a:pt x="22501" y="3472"/>
                </a:cubicBezTo>
                <a:cubicBezTo>
                  <a:pt x="22469" y="3472"/>
                  <a:pt x="22422" y="3435"/>
                  <a:pt x="22349" y="3334"/>
                </a:cubicBezTo>
                <a:cubicBezTo>
                  <a:pt x="22328" y="3302"/>
                  <a:pt x="22286" y="3287"/>
                  <a:pt x="22237" y="3287"/>
                </a:cubicBezTo>
                <a:cubicBezTo>
                  <a:pt x="22160" y="3287"/>
                  <a:pt x="22066" y="3322"/>
                  <a:pt x="22001" y="3387"/>
                </a:cubicBezTo>
                <a:lnTo>
                  <a:pt x="21975" y="3387"/>
                </a:lnTo>
                <a:cubicBezTo>
                  <a:pt x="21921" y="3441"/>
                  <a:pt x="21868" y="3494"/>
                  <a:pt x="21841" y="3575"/>
                </a:cubicBezTo>
                <a:cubicBezTo>
                  <a:pt x="21841" y="3601"/>
                  <a:pt x="21841" y="3655"/>
                  <a:pt x="21841" y="3708"/>
                </a:cubicBezTo>
                <a:cubicBezTo>
                  <a:pt x="21653" y="3896"/>
                  <a:pt x="21868" y="4351"/>
                  <a:pt x="21573" y="4378"/>
                </a:cubicBezTo>
                <a:cubicBezTo>
                  <a:pt x="20997" y="4430"/>
                  <a:pt x="21343" y="5021"/>
                  <a:pt x="21283" y="5021"/>
                </a:cubicBezTo>
                <a:cubicBezTo>
                  <a:pt x="21282" y="5021"/>
                  <a:pt x="21280" y="5020"/>
                  <a:pt x="21279" y="5020"/>
                </a:cubicBezTo>
                <a:cubicBezTo>
                  <a:pt x="21208" y="5005"/>
                  <a:pt x="21151" y="4998"/>
                  <a:pt x="21104" y="4998"/>
                </a:cubicBezTo>
                <a:cubicBezTo>
                  <a:pt x="20742" y="4998"/>
                  <a:pt x="21026" y="5413"/>
                  <a:pt x="20931" y="5555"/>
                </a:cubicBezTo>
                <a:cubicBezTo>
                  <a:pt x="20848" y="5704"/>
                  <a:pt x="20791" y="5756"/>
                  <a:pt x="20749" y="5756"/>
                </a:cubicBezTo>
                <a:cubicBezTo>
                  <a:pt x="20653" y="5756"/>
                  <a:pt x="20630" y="5493"/>
                  <a:pt x="20556" y="5475"/>
                </a:cubicBezTo>
                <a:cubicBezTo>
                  <a:pt x="20529" y="5421"/>
                  <a:pt x="20529" y="5395"/>
                  <a:pt x="20529" y="5341"/>
                </a:cubicBezTo>
                <a:cubicBezTo>
                  <a:pt x="20502" y="5261"/>
                  <a:pt x="20449" y="5207"/>
                  <a:pt x="20369" y="5154"/>
                </a:cubicBezTo>
                <a:lnTo>
                  <a:pt x="20395" y="5154"/>
                </a:lnTo>
                <a:cubicBezTo>
                  <a:pt x="20342" y="5100"/>
                  <a:pt x="20288" y="5073"/>
                  <a:pt x="20235" y="5073"/>
                </a:cubicBezTo>
                <a:cubicBezTo>
                  <a:pt x="20181" y="5073"/>
                  <a:pt x="20128" y="5100"/>
                  <a:pt x="20074" y="5154"/>
                </a:cubicBezTo>
                <a:cubicBezTo>
                  <a:pt x="20021" y="5207"/>
                  <a:pt x="19967" y="5261"/>
                  <a:pt x="19914" y="5314"/>
                </a:cubicBezTo>
                <a:cubicBezTo>
                  <a:pt x="19807" y="5421"/>
                  <a:pt x="19807" y="5528"/>
                  <a:pt x="19914" y="5636"/>
                </a:cubicBezTo>
                <a:cubicBezTo>
                  <a:pt x="19914" y="5796"/>
                  <a:pt x="19914" y="5930"/>
                  <a:pt x="19914" y="6091"/>
                </a:cubicBezTo>
                <a:cubicBezTo>
                  <a:pt x="20128" y="6412"/>
                  <a:pt x="19807" y="6706"/>
                  <a:pt x="19833" y="6974"/>
                </a:cubicBezTo>
                <a:cubicBezTo>
                  <a:pt x="19807" y="6867"/>
                  <a:pt x="19887" y="6706"/>
                  <a:pt x="19726" y="6599"/>
                </a:cubicBezTo>
                <a:lnTo>
                  <a:pt x="19753" y="6599"/>
                </a:lnTo>
                <a:cubicBezTo>
                  <a:pt x="19702" y="6549"/>
                  <a:pt x="19652" y="6522"/>
                  <a:pt x="19601" y="6522"/>
                </a:cubicBezTo>
                <a:cubicBezTo>
                  <a:pt x="19545" y="6522"/>
                  <a:pt x="19488" y="6555"/>
                  <a:pt x="19432" y="6626"/>
                </a:cubicBezTo>
                <a:cubicBezTo>
                  <a:pt x="19432" y="6653"/>
                  <a:pt x="19432" y="6706"/>
                  <a:pt x="19432" y="6733"/>
                </a:cubicBezTo>
                <a:cubicBezTo>
                  <a:pt x="19244" y="7108"/>
                  <a:pt x="18923" y="7402"/>
                  <a:pt x="18950" y="7884"/>
                </a:cubicBezTo>
                <a:cubicBezTo>
                  <a:pt x="18897" y="7937"/>
                  <a:pt x="18843" y="7991"/>
                  <a:pt x="18789" y="8044"/>
                </a:cubicBezTo>
                <a:cubicBezTo>
                  <a:pt x="18736" y="8098"/>
                  <a:pt x="18682" y="8125"/>
                  <a:pt x="18629" y="8178"/>
                </a:cubicBezTo>
                <a:cubicBezTo>
                  <a:pt x="18575" y="8205"/>
                  <a:pt x="18522" y="8205"/>
                  <a:pt x="18495" y="8205"/>
                </a:cubicBezTo>
                <a:cubicBezTo>
                  <a:pt x="18388" y="8285"/>
                  <a:pt x="18227" y="8259"/>
                  <a:pt x="18147" y="8366"/>
                </a:cubicBezTo>
                <a:lnTo>
                  <a:pt x="17987" y="8366"/>
                </a:lnTo>
                <a:cubicBezTo>
                  <a:pt x="17901" y="8432"/>
                  <a:pt x="17805" y="8448"/>
                  <a:pt x="17706" y="8448"/>
                </a:cubicBezTo>
                <a:cubicBezTo>
                  <a:pt x="17617" y="8448"/>
                  <a:pt x="17524" y="8435"/>
                  <a:pt x="17435" y="8435"/>
                </a:cubicBezTo>
                <a:cubicBezTo>
                  <a:pt x="17346" y="8435"/>
                  <a:pt x="17261" y="8448"/>
                  <a:pt x="17184" y="8499"/>
                </a:cubicBezTo>
                <a:cubicBezTo>
                  <a:pt x="17076" y="8526"/>
                  <a:pt x="16969" y="8526"/>
                  <a:pt x="16862" y="8526"/>
                </a:cubicBezTo>
                <a:cubicBezTo>
                  <a:pt x="16795" y="8584"/>
                  <a:pt x="16716" y="8597"/>
                  <a:pt x="16635" y="8597"/>
                </a:cubicBezTo>
                <a:cubicBezTo>
                  <a:pt x="16573" y="8597"/>
                  <a:pt x="16509" y="8589"/>
                  <a:pt x="16447" y="8589"/>
                </a:cubicBezTo>
                <a:cubicBezTo>
                  <a:pt x="16366" y="8589"/>
                  <a:pt x="16288" y="8602"/>
                  <a:pt x="16220" y="8660"/>
                </a:cubicBezTo>
                <a:cubicBezTo>
                  <a:pt x="16113" y="8660"/>
                  <a:pt x="16006" y="8687"/>
                  <a:pt x="15899" y="8687"/>
                </a:cubicBezTo>
                <a:cubicBezTo>
                  <a:pt x="15769" y="8701"/>
                  <a:pt x="15623" y="8778"/>
                  <a:pt x="15499" y="8778"/>
                </a:cubicBezTo>
                <a:cubicBezTo>
                  <a:pt x="15394" y="8778"/>
                  <a:pt x="15306" y="8723"/>
                  <a:pt x="15256" y="8526"/>
                </a:cubicBezTo>
                <a:cubicBezTo>
                  <a:pt x="15337" y="8419"/>
                  <a:pt x="15471" y="8446"/>
                  <a:pt x="15578" y="8366"/>
                </a:cubicBezTo>
                <a:cubicBezTo>
                  <a:pt x="15604" y="8339"/>
                  <a:pt x="15658" y="8339"/>
                  <a:pt x="15711" y="8339"/>
                </a:cubicBezTo>
                <a:cubicBezTo>
                  <a:pt x="15818" y="8259"/>
                  <a:pt x="15952" y="8285"/>
                  <a:pt x="16059" y="8178"/>
                </a:cubicBezTo>
                <a:lnTo>
                  <a:pt x="16033" y="8178"/>
                </a:lnTo>
                <a:cubicBezTo>
                  <a:pt x="16140" y="8098"/>
                  <a:pt x="16274" y="8125"/>
                  <a:pt x="16381" y="8018"/>
                </a:cubicBezTo>
                <a:cubicBezTo>
                  <a:pt x="16461" y="7937"/>
                  <a:pt x="16595" y="7964"/>
                  <a:pt x="16702" y="7857"/>
                </a:cubicBezTo>
                <a:cubicBezTo>
                  <a:pt x="16782" y="7777"/>
                  <a:pt x="16916" y="7804"/>
                  <a:pt x="17023" y="7696"/>
                </a:cubicBezTo>
                <a:lnTo>
                  <a:pt x="16996" y="7696"/>
                </a:lnTo>
                <a:cubicBezTo>
                  <a:pt x="17050" y="7670"/>
                  <a:pt x="17130" y="7589"/>
                  <a:pt x="17157" y="7536"/>
                </a:cubicBezTo>
                <a:cubicBezTo>
                  <a:pt x="17210" y="7482"/>
                  <a:pt x="17264" y="7429"/>
                  <a:pt x="17317" y="7375"/>
                </a:cubicBezTo>
                <a:cubicBezTo>
                  <a:pt x="17451" y="7215"/>
                  <a:pt x="17451" y="7054"/>
                  <a:pt x="17317" y="6920"/>
                </a:cubicBezTo>
                <a:cubicBezTo>
                  <a:pt x="17291" y="6867"/>
                  <a:pt x="17237" y="6813"/>
                  <a:pt x="17184" y="6786"/>
                </a:cubicBezTo>
                <a:cubicBezTo>
                  <a:pt x="16729" y="6679"/>
                  <a:pt x="17050" y="6546"/>
                  <a:pt x="17130" y="6412"/>
                </a:cubicBezTo>
                <a:cubicBezTo>
                  <a:pt x="17264" y="6198"/>
                  <a:pt x="17237" y="5903"/>
                  <a:pt x="17478" y="5769"/>
                </a:cubicBezTo>
                <a:cubicBezTo>
                  <a:pt x="17531" y="5743"/>
                  <a:pt x="17585" y="5689"/>
                  <a:pt x="17639" y="5609"/>
                </a:cubicBezTo>
                <a:cubicBezTo>
                  <a:pt x="17746" y="5528"/>
                  <a:pt x="17879" y="5555"/>
                  <a:pt x="17960" y="5448"/>
                </a:cubicBezTo>
                <a:cubicBezTo>
                  <a:pt x="18013" y="5421"/>
                  <a:pt x="18067" y="5368"/>
                  <a:pt x="18120" y="5314"/>
                </a:cubicBezTo>
                <a:cubicBezTo>
                  <a:pt x="18227" y="5207"/>
                  <a:pt x="18361" y="5234"/>
                  <a:pt x="18442" y="5127"/>
                </a:cubicBezTo>
                <a:cubicBezTo>
                  <a:pt x="18522" y="5073"/>
                  <a:pt x="18575" y="5020"/>
                  <a:pt x="18602" y="4940"/>
                </a:cubicBezTo>
                <a:cubicBezTo>
                  <a:pt x="18602" y="4913"/>
                  <a:pt x="18602" y="4859"/>
                  <a:pt x="18629" y="4806"/>
                </a:cubicBezTo>
                <a:cubicBezTo>
                  <a:pt x="18709" y="4699"/>
                  <a:pt x="18709" y="4592"/>
                  <a:pt x="18602" y="4511"/>
                </a:cubicBezTo>
                <a:cubicBezTo>
                  <a:pt x="18564" y="4434"/>
                  <a:pt x="18496" y="4415"/>
                  <a:pt x="18419" y="4415"/>
                </a:cubicBezTo>
                <a:cubicBezTo>
                  <a:pt x="18341" y="4415"/>
                  <a:pt x="18254" y="4435"/>
                  <a:pt x="18176" y="4435"/>
                </a:cubicBezTo>
                <a:cubicBezTo>
                  <a:pt x="18063" y="4435"/>
                  <a:pt x="17971" y="4393"/>
                  <a:pt x="17960" y="4190"/>
                </a:cubicBezTo>
                <a:cubicBezTo>
                  <a:pt x="18013" y="4137"/>
                  <a:pt x="18067" y="4056"/>
                  <a:pt x="18120" y="4003"/>
                </a:cubicBezTo>
                <a:lnTo>
                  <a:pt x="18120" y="4030"/>
                </a:lnTo>
                <a:cubicBezTo>
                  <a:pt x="18174" y="3815"/>
                  <a:pt x="18120" y="3548"/>
                  <a:pt x="18334" y="3387"/>
                </a:cubicBezTo>
                <a:cubicBezTo>
                  <a:pt x="18361" y="3334"/>
                  <a:pt x="18388" y="3280"/>
                  <a:pt x="18388" y="3200"/>
                </a:cubicBezTo>
                <a:cubicBezTo>
                  <a:pt x="18388" y="3039"/>
                  <a:pt x="18334" y="2879"/>
                  <a:pt x="18442" y="2745"/>
                </a:cubicBezTo>
                <a:cubicBezTo>
                  <a:pt x="18495" y="2691"/>
                  <a:pt x="18549" y="2638"/>
                  <a:pt x="18602" y="2557"/>
                </a:cubicBezTo>
                <a:lnTo>
                  <a:pt x="18602" y="2584"/>
                </a:lnTo>
                <a:cubicBezTo>
                  <a:pt x="18709" y="2504"/>
                  <a:pt x="18656" y="2343"/>
                  <a:pt x="18763" y="2263"/>
                </a:cubicBezTo>
                <a:cubicBezTo>
                  <a:pt x="18816" y="2210"/>
                  <a:pt x="18870" y="2156"/>
                  <a:pt x="18923" y="2102"/>
                </a:cubicBezTo>
                <a:cubicBezTo>
                  <a:pt x="19030" y="1888"/>
                  <a:pt x="19057" y="1674"/>
                  <a:pt x="18923" y="1460"/>
                </a:cubicBezTo>
                <a:cubicBezTo>
                  <a:pt x="18495" y="1353"/>
                  <a:pt x="18334" y="1032"/>
                  <a:pt x="18281" y="657"/>
                </a:cubicBezTo>
                <a:cubicBezTo>
                  <a:pt x="18227" y="604"/>
                  <a:pt x="18174" y="550"/>
                  <a:pt x="18120" y="497"/>
                </a:cubicBezTo>
                <a:cubicBezTo>
                  <a:pt x="18040" y="282"/>
                  <a:pt x="17799" y="282"/>
                  <a:pt x="17639" y="175"/>
                </a:cubicBezTo>
                <a:cubicBezTo>
                  <a:pt x="17573" y="88"/>
                  <a:pt x="17507" y="0"/>
                  <a:pt x="17413" y="0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 column 2">
  <p:cSld name="MAIN_POINT_1">
    <p:bg>
      <p:bgPr>
        <a:solidFill>
          <a:srgbClr val="83A3CA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"/>
          <p:cNvSpPr/>
          <p:nvPr/>
        </p:nvSpPr>
        <p:spPr>
          <a:xfrm rot="-742947">
            <a:off x="-86247" y="996875"/>
            <a:ext cx="1428437" cy="62219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8EB6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16"/>
          <p:cNvPicPr preferRelativeResize="0"/>
          <p:nvPr/>
        </p:nvPicPr>
        <p:blipFill rotWithShape="1">
          <a:blip r:embed="rId2">
            <a:alphaModFix amt="83000"/>
          </a:blip>
          <a:srcRect b="40405" l="551" r="1052" t="0"/>
          <a:stretch/>
        </p:blipFill>
        <p:spPr>
          <a:xfrm flipH="1">
            <a:off x="52" y="5143500"/>
            <a:ext cx="9144248" cy="17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6"/>
          <p:cNvSpPr/>
          <p:nvPr/>
        </p:nvSpPr>
        <p:spPr>
          <a:xfrm>
            <a:off x="493075" y="1040225"/>
            <a:ext cx="2450700" cy="5329800"/>
          </a:xfrm>
          <a:prstGeom prst="roundRect">
            <a:avLst>
              <a:gd fmla="val 9323" name="adj"/>
            </a:avLst>
          </a:prstGeom>
          <a:solidFill>
            <a:schemeClr val="lt1"/>
          </a:solidFill>
          <a:ln cap="flat" cmpd="sng" w="19050">
            <a:solidFill>
              <a:srgbClr val="1EA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6"/>
          <p:cNvSpPr/>
          <p:nvPr/>
        </p:nvSpPr>
        <p:spPr>
          <a:xfrm>
            <a:off x="3346650" y="1040225"/>
            <a:ext cx="2450700" cy="5329800"/>
          </a:xfrm>
          <a:prstGeom prst="roundRect">
            <a:avLst>
              <a:gd fmla="val 9323" name="adj"/>
            </a:avLst>
          </a:prstGeom>
          <a:solidFill>
            <a:schemeClr val="lt1"/>
          </a:solidFill>
          <a:ln cap="flat" cmpd="sng" w="19050">
            <a:solidFill>
              <a:srgbClr val="1EA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6"/>
          <p:cNvSpPr/>
          <p:nvPr/>
        </p:nvSpPr>
        <p:spPr>
          <a:xfrm>
            <a:off x="6200225" y="1040225"/>
            <a:ext cx="2450700" cy="5329800"/>
          </a:xfrm>
          <a:prstGeom prst="roundRect">
            <a:avLst>
              <a:gd fmla="val 9323" name="adj"/>
            </a:avLst>
          </a:prstGeom>
          <a:solidFill>
            <a:schemeClr val="lt1"/>
          </a:solidFill>
          <a:ln cap="flat" cmpd="sng" w="19050">
            <a:solidFill>
              <a:srgbClr val="1EA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6"/>
          <p:cNvSpPr/>
          <p:nvPr/>
        </p:nvSpPr>
        <p:spPr>
          <a:xfrm>
            <a:off x="7721500" y="184088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noFill/>
          <a:ln cap="flat" cmpd="sng" w="9525">
            <a:solidFill>
              <a:srgbClr val="8EB6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6"/>
          <p:cNvSpPr/>
          <p:nvPr/>
        </p:nvSpPr>
        <p:spPr>
          <a:xfrm>
            <a:off x="8701425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6"/>
          <p:cNvSpPr/>
          <p:nvPr/>
        </p:nvSpPr>
        <p:spPr>
          <a:xfrm>
            <a:off x="177265" y="4433448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6"/>
          <p:cNvSpPr/>
          <p:nvPr/>
        </p:nvSpPr>
        <p:spPr>
          <a:xfrm>
            <a:off x="411622" y="4705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6"/>
          <p:cNvSpPr/>
          <p:nvPr/>
        </p:nvSpPr>
        <p:spPr>
          <a:xfrm>
            <a:off x="102800" y="14460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6"/>
          <p:cNvSpPr/>
          <p:nvPr/>
        </p:nvSpPr>
        <p:spPr>
          <a:xfrm>
            <a:off x="474997" y="280444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6"/>
          <p:cNvSpPr/>
          <p:nvPr/>
        </p:nvSpPr>
        <p:spPr>
          <a:xfrm>
            <a:off x="58556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6"/>
          <p:cNvSpPr/>
          <p:nvPr/>
        </p:nvSpPr>
        <p:spPr>
          <a:xfrm>
            <a:off x="7482076" y="6188850"/>
            <a:ext cx="305328" cy="30530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6"/>
          <p:cNvSpPr/>
          <p:nvPr/>
        </p:nvSpPr>
        <p:spPr>
          <a:xfrm>
            <a:off x="6569177" y="232839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6"/>
          <p:cNvSpPr/>
          <p:nvPr/>
        </p:nvSpPr>
        <p:spPr>
          <a:xfrm>
            <a:off x="5536469" y="2769651"/>
            <a:ext cx="1174111" cy="1174044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6"/>
          <p:cNvSpPr/>
          <p:nvPr/>
        </p:nvSpPr>
        <p:spPr>
          <a:xfrm>
            <a:off x="6273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6"/>
          <p:cNvSpPr/>
          <p:nvPr/>
        </p:nvSpPr>
        <p:spPr>
          <a:xfrm>
            <a:off x="4452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1476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6"/>
          <p:cNvSpPr/>
          <p:nvPr/>
        </p:nvSpPr>
        <p:spPr>
          <a:xfrm>
            <a:off x="5832788" y="822400"/>
            <a:ext cx="397800" cy="3978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826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1541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1541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4026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6799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4246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6"/>
          <p:cNvSpPr/>
          <p:nvPr/>
        </p:nvSpPr>
        <p:spPr>
          <a:xfrm>
            <a:off x="5246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6"/>
          <p:cNvSpPr/>
          <p:nvPr/>
        </p:nvSpPr>
        <p:spPr>
          <a:xfrm>
            <a:off x="259222" y="3943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4" name="Google Shape;4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38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6"/>
          <p:cNvSpPr txBox="1"/>
          <p:nvPr>
            <p:ph type="title"/>
          </p:nvPr>
        </p:nvSpPr>
        <p:spPr>
          <a:xfrm>
            <a:off x="3433400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A9FF"/>
              </a:buClr>
              <a:buSzPts val="1500"/>
              <a:buFont typeface="Avenir"/>
              <a:buNone/>
              <a:defRPr sz="1500">
                <a:solidFill>
                  <a:srgbClr val="1EA9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7" name="Google Shape;497;p16"/>
          <p:cNvSpPr txBox="1"/>
          <p:nvPr>
            <p:ph idx="2" type="title"/>
          </p:nvPr>
        </p:nvSpPr>
        <p:spPr>
          <a:xfrm>
            <a:off x="3433400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8" name="Google Shape;498;p16"/>
          <p:cNvSpPr txBox="1"/>
          <p:nvPr>
            <p:ph idx="3" type="title"/>
          </p:nvPr>
        </p:nvSpPr>
        <p:spPr>
          <a:xfrm>
            <a:off x="628127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A9FF"/>
              </a:buClr>
              <a:buSzPts val="1500"/>
              <a:buFont typeface="Avenir"/>
              <a:buNone/>
              <a:defRPr sz="1500">
                <a:solidFill>
                  <a:srgbClr val="1EA9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9" name="Google Shape;499;p16"/>
          <p:cNvSpPr txBox="1"/>
          <p:nvPr>
            <p:ph idx="4" type="title"/>
          </p:nvPr>
        </p:nvSpPr>
        <p:spPr>
          <a:xfrm>
            <a:off x="6281275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0" name="Google Shape;500;p16"/>
          <p:cNvSpPr/>
          <p:nvPr/>
        </p:nvSpPr>
        <p:spPr>
          <a:xfrm>
            <a:off x="8245229" y="4381500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6"/>
          <p:cNvSpPr/>
          <p:nvPr/>
        </p:nvSpPr>
        <p:spPr>
          <a:xfrm flipH="1" rot="613039">
            <a:off x="8153225" y="2609565"/>
            <a:ext cx="990777" cy="62628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6"/>
          <p:cNvSpPr txBox="1"/>
          <p:nvPr>
            <p:ph idx="5" type="title"/>
          </p:nvPr>
        </p:nvSpPr>
        <p:spPr>
          <a:xfrm>
            <a:off x="58552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A9FF"/>
              </a:buClr>
              <a:buSzPts val="1500"/>
              <a:buFont typeface="Avenir"/>
              <a:buNone/>
              <a:defRPr sz="1500">
                <a:solidFill>
                  <a:srgbClr val="1EA9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3" name="Google Shape;503;p16"/>
          <p:cNvSpPr txBox="1"/>
          <p:nvPr>
            <p:ph idx="6" type="title"/>
          </p:nvPr>
        </p:nvSpPr>
        <p:spPr>
          <a:xfrm>
            <a:off x="585525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None/>
              <a:defRPr sz="11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4" name="Google Shape;504;p16"/>
          <p:cNvSpPr/>
          <p:nvPr/>
        </p:nvSpPr>
        <p:spPr>
          <a:xfrm>
            <a:off x="-10062" y="5801851"/>
            <a:ext cx="913319" cy="397793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83A3CA">
              <a:alpha val="37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6"/>
          <p:cNvSpPr/>
          <p:nvPr/>
        </p:nvSpPr>
        <p:spPr>
          <a:xfrm>
            <a:off x="2396874" y="5843508"/>
            <a:ext cx="697705" cy="69765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6"/>
          <p:cNvSpPr/>
          <p:nvPr/>
        </p:nvSpPr>
        <p:spPr>
          <a:xfrm>
            <a:off x="6071550" y="614035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6"/>
          <p:cNvSpPr/>
          <p:nvPr/>
        </p:nvSpPr>
        <p:spPr>
          <a:xfrm>
            <a:off x="5672125" y="6442313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6"/>
          <p:cNvSpPr/>
          <p:nvPr/>
        </p:nvSpPr>
        <p:spPr>
          <a:xfrm>
            <a:off x="5246025" y="5904231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6"/>
          <p:cNvSpPr/>
          <p:nvPr/>
        </p:nvSpPr>
        <p:spPr>
          <a:xfrm>
            <a:off x="6465225" y="5751831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6"/>
          <p:cNvSpPr/>
          <p:nvPr/>
        </p:nvSpPr>
        <p:spPr>
          <a:xfrm>
            <a:off x="8160763" y="6257238"/>
            <a:ext cx="397800" cy="3978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1" name="Google Shape;511;p16"/>
          <p:cNvGrpSpPr/>
          <p:nvPr/>
        </p:nvGrpSpPr>
        <p:grpSpPr>
          <a:xfrm flipH="1">
            <a:off x="7170918" y="178897"/>
            <a:ext cx="1843624" cy="1223339"/>
            <a:chOff x="713624" y="346427"/>
            <a:chExt cx="5755928" cy="3819353"/>
          </a:xfrm>
        </p:grpSpPr>
        <p:sp>
          <p:nvSpPr>
            <p:cNvPr id="512" name="Google Shape;512;p16"/>
            <p:cNvSpPr/>
            <p:nvPr/>
          </p:nvSpPr>
          <p:spPr>
            <a:xfrm>
              <a:off x="713624" y="346427"/>
              <a:ext cx="2832705" cy="3819353"/>
            </a:xfrm>
            <a:custGeom>
              <a:rect b="b" l="l" r="r" t="t"/>
              <a:pathLst>
                <a:path extrusionOk="0" h="113166" w="83932">
                  <a:moveTo>
                    <a:pt x="71491" y="0"/>
                  </a:moveTo>
                  <a:cubicBezTo>
                    <a:pt x="69917" y="0"/>
                    <a:pt x="68341" y="86"/>
                    <a:pt x="66771" y="256"/>
                  </a:cubicBezTo>
                  <a:cubicBezTo>
                    <a:pt x="48498" y="2224"/>
                    <a:pt x="32893" y="9860"/>
                    <a:pt x="19971" y="22862"/>
                  </a:cubicBezTo>
                  <a:cubicBezTo>
                    <a:pt x="16383" y="26418"/>
                    <a:pt x="13288" y="30418"/>
                    <a:pt x="10732" y="34768"/>
                  </a:cubicBezTo>
                  <a:cubicBezTo>
                    <a:pt x="8509" y="38594"/>
                    <a:pt x="6795" y="42706"/>
                    <a:pt x="5668" y="46976"/>
                  </a:cubicBezTo>
                  <a:cubicBezTo>
                    <a:pt x="0" y="68502"/>
                    <a:pt x="7366" y="94569"/>
                    <a:pt x="29401" y="108745"/>
                  </a:cubicBezTo>
                  <a:cubicBezTo>
                    <a:pt x="31274" y="109968"/>
                    <a:pt x="33227" y="111079"/>
                    <a:pt x="35227" y="112095"/>
                  </a:cubicBezTo>
                  <a:cubicBezTo>
                    <a:pt x="39831" y="112571"/>
                    <a:pt x="44355" y="112889"/>
                    <a:pt x="48721" y="113111"/>
                  </a:cubicBezTo>
                  <a:cubicBezTo>
                    <a:pt x="49460" y="113147"/>
                    <a:pt x="50189" y="113165"/>
                    <a:pt x="50905" y="113165"/>
                  </a:cubicBezTo>
                  <a:cubicBezTo>
                    <a:pt x="62370" y="113165"/>
                    <a:pt x="70923" y="108598"/>
                    <a:pt x="77677" y="102427"/>
                  </a:cubicBezTo>
                  <a:cubicBezTo>
                    <a:pt x="76867" y="101681"/>
                    <a:pt x="76073" y="100887"/>
                    <a:pt x="75295" y="100094"/>
                  </a:cubicBezTo>
                  <a:cubicBezTo>
                    <a:pt x="74057" y="98808"/>
                    <a:pt x="72882" y="97458"/>
                    <a:pt x="71962" y="95918"/>
                  </a:cubicBezTo>
                  <a:cubicBezTo>
                    <a:pt x="71216" y="94648"/>
                    <a:pt x="71231" y="94553"/>
                    <a:pt x="72359" y="93553"/>
                  </a:cubicBezTo>
                  <a:cubicBezTo>
                    <a:pt x="73248" y="92743"/>
                    <a:pt x="73819" y="91791"/>
                    <a:pt x="73883" y="90553"/>
                  </a:cubicBezTo>
                  <a:cubicBezTo>
                    <a:pt x="73994" y="88552"/>
                    <a:pt x="72898" y="87187"/>
                    <a:pt x="70850" y="86806"/>
                  </a:cubicBezTo>
                  <a:cubicBezTo>
                    <a:pt x="70342" y="86727"/>
                    <a:pt x="69834" y="86711"/>
                    <a:pt x="69279" y="86663"/>
                  </a:cubicBezTo>
                  <a:cubicBezTo>
                    <a:pt x="69485" y="86044"/>
                    <a:pt x="69692" y="85504"/>
                    <a:pt x="69819" y="84949"/>
                  </a:cubicBezTo>
                  <a:cubicBezTo>
                    <a:pt x="70231" y="83171"/>
                    <a:pt x="69422" y="81837"/>
                    <a:pt x="67675" y="81361"/>
                  </a:cubicBezTo>
                  <a:cubicBezTo>
                    <a:pt x="67270" y="81244"/>
                    <a:pt x="66868" y="81199"/>
                    <a:pt x="66468" y="81199"/>
                  </a:cubicBezTo>
                  <a:cubicBezTo>
                    <a:pt x="65616" y="81199"/>
                    <a:pt x="64777" y="81405"/>
                    <a:pt x="63945" y="81567"/>
                  </a:cubicBezTo>
                  <a:cubicBezTo>
                    <a:pt x="63510" y="81647"/>
                    <a:pt x="63213" y="81704"/>
                    <a:pt x="62999" y="81704"/>
                  </a:cubicBezTo>
                  <a:cubicBezTo>
                    <a:pt x="62534" y="81704"/>
                    <a:pt x="62459" y="81437"/>
                    <a:pt x="62199" y="80567"/>
                  </a:cubicBezTo>
                  <a:cubicBezTo>
                    <a:pt x="61437" y="78059"/>
                    <a:pt x="60690" y="75551"/>
                    <a:pt x="59928" y="73027"/>
                  </a:cubicBezTo>
                  <a:cubicBezTo>
                    <a:pt x="59786" y="72535"/>
                    <a:pt x="59595" y="72027"/>
                    <a:pt x="59722" y="71487"/>
                  </a:cubicBezTo>
                  <a:cubicBezTo>
                    <a:pt x="59904" y="71343"/>
                    <a:pt x="60097" y="71300"/>
                    <a:pt x="60292" y="71300"/>
                  </a:cubicBezTo>
                  <a:cubicBezTo>
                    <a:pt x="60506" y="71300"/>
                    <a:pt x="60721" y="71351"/>
                    <a:pt x="60929" y="71376"/>
                  </a:cubicBezTo>
                  <a:cubicBezTo>
                    <a:pt x="61866" y="71481"/>
                    <a:pt x="62792" y="71533"/>
                    <a:pt x="63706" y="71533"/>
                  </a:cubicBezTo>
                  <a:cubicBezTo>
                    <a:pt x="68282" y="71533"/>
                    <a:pt x="72561" y="70228"/>
                    <a:pt x="76597" y="67820"/>
                  </a:cubicBezTo>
                  <a:cubicBezTo>
                    <a:pt x="77232" y="67455"/>
                    <a:pt x="77835" y="67026"/>
                    <a:pt x="78232" y="66391"/>
                  </a:cubicBezTo>
                  <a:cubicBezTo>
                    <a:pt x="78693" y="65677"/>
                    <a:pt x="78534" y="65073"/>
                    <a:pt x="77772" y="64708"/>
                  </a:cubicBezTo>
                  <a:cubicBezTo>
                    <a:pt x="77137" y="64407"/>
                    <a:pt x="76454" y="64391"/>
                    <a:pt x="75772" y="64343"/>
                  </a:cubicBezTo>
                  <a:cubicBezTo>
                    <a:pt x="73089" y="64153"/>
                    <a:pt x="70438" y="63819"/>
                    <a:pt x="67850" y="63073"/>
                  </a:cubicBezTo>
                  <a:cubicBezTo>
                    <a:pt x="63929" y="61962"/>
                    <a:pt x="60500" y="60025"/>
                    <a:pt x="57738" y="56993"/>
                  </a:cubicBezTo>
                  <a:cubicBezTo>
                    <a:pt x="53896" y="52770"/>
                    <a:pt x="52721" y="47770"/>
                    <a:pt x="53515" y="42229"/>
                  </a:cubicBezTo>
                  <a:cubicBezTo>
                    <a:pt x="53563" y="41928"/>
                    <a:pt x="53610" y="41626"/>
                    <a:pt x="53674" y="41324"/>
                  </a:cubicBezTo>
                  <a:cubicBezTo>
                    <a:pt x="54706" y="35117"/>
                    <a:pt x="57134" y="29482"/>
                    <a:pt x="60786" y="24322"/>
                  </a:cubicBezTo>
                  <a:cubicBezTo>
                    <a:pt x="66437" y="16337"/>
                    <a:pt x="73422" y="9749"/>
                    <a:pt x="81328" y="4066"/>
                  </a:cubicBezTo>
                  <a:cubicBezTo>
                    <a:pt x="81931" y="3653"/>
                    <a:pt x="82566" y="3288"/>
                    <a:pt x="83249" y="3002"/>
                  </a:cubicBezTo>
                  <a:cubicBezTo>
                    <a:pt x="83900" y="2685"/>
                    <a:pt x="83931" y="2288"/>
                    <a:pt x="83392" y="1843"/>
                  </a:cubicBezTo>
                  <a:cubicBezTo>
                    <a:pt x="83027" y="1526"/>
                    <a:pt x="82550" y="1446"/>
                    <a:pt x="82090" y="1319"/>
                  </a:cubicBezTo>
                  <a:cubicBezTo>
                    <a:pt x="78620" y="438"/>
                    <a:pt x="75059" y="0"/>
                    <a:pt x="71491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1488896" y="1656197"/>
              <a:ext cx="723870" cy="382826"/>
            </a:xfrm>
            <a:custGeom>
              <a:rect b="b" l="l" r="r" t="t"/>
              <a:pathLst>
                <a:path extrusionOk="0" h="11343" w="21448">
                  <a:moveTo>
                    <a:pt x="1552" y="0"/>
                  </a:moveTo>
                  <a:cubicBezTo>
                    <a:pt x="1315" y="0"/>
                    <a:pt x="1077" y="66"/>
                    <a:pt x="858" y="199"/>
                  </a:cubicBezTo>
                  <a:cubicBezTo>
                    <a:pt x="286" y="500"/>
                    <a:pt x="0" y="1183"/>
                    <a:pt x="175" y="1818"/>
                  </a:cubicBezTo>
                  <a:cubicBezTo>
                    <a:pt x="239" y="2008"/>
                    <a:pt x="302" y="2215"/>
                    <a:pt x="397" y="2405"/>
                  </a:cubicBezTo>
                  <a:cubicBezTo>
                    <a:pt x="1747" y="5326"/>
                    <a:pt x="3826" y="7850"/>
                    <a:pt x="6462" y="9724"/>
                  </a:cubicBezTo>
                  <a:cubicBezTo>
                    <a:pt x="8049" y="10835"/>
                    <a:pt x="9859" y="11327"/>
                    <a:pt x="12097" y="11343"/>
                  </a:cubicBezTo>
                  <a:cubicBezTo>
                    <a:pt x="14320" y="11121"/>
                    <a:pt x="16622" y="10343"/>
                    <a:pt x="18447" y="8501"/>
                  </a:cubicBezTo>
                  <a:cubicBezTo>
                    <a:pt x="19447" y="7485"/>
                    <a:pt x="20225" y="6295"/>
                    <a:pt x="20971" y="5088"/>
                  </a:cubicBezTo>
                  <a:cubicBezTo>
                    <a:pt x="21130" y="4818"/>
                    <a:pt x="21257" y="4517"/>
                    <a:pt x="21321" y="4215"/>
                  </a:cubicBezTo>
                  <a:cubicBezTo>
                    <a:pt x="21448" y="3596"/>
                    <a:pt x="21241" y="3072"/>
                    <a:pt x="20654" y="2755"/>
                  </a:cubicBezTo>
                  <a:cubicBezTo>
                    <a:pt x="20450" y="2650"/>
                    <a:pt x="20255" y="2602"/>
                    <a:pt x="20071" y="2602"/>
                  </a:cubicBezTo>
                  <a:cubicBezTo>
                    <a:pt x="19696" y="2602"/>
                    <a:pt x="19369" y="2800"/>
                    <a:pt x="19114" y="3120"/>
                  </a:cubicBezTo>
                  <a:cubicBezTo>
                    <a:pt x="18463" y="3945"/>
                    <a:pt x="17923" y="4850"/>
                    <a:pt x="17257" y="5676"/>
                  </a:cubicBezTo>
                  <a:cubicBezTo>
                    <a:pt x="15814" y="7482"/>
                    <a:pt x="13999" y="8341"/>
                    <a:pt x="11865" y="8341"/>
                  </a:cubicBezTo>
                  <a:cubicBezTo>
                    <a:pt x="11392" y="8341"/>
                    <a:pt x="10903" y="8299"/>
                    <a:pt x="10399" y="8216"/>
                  </a:cubicBezTo>
                  <a:cubicBezTo>
                    <a:pt x="9176" y="8009"/>
                    <a:pt x="8160" y="7374"/>
                    <a:pt x="7224" y="6580"/>
                  </a:cubicBezTo>
                  <a:cubicBezTo>
                    <a:pt x="5700" y="5295"/>
                    <a:pt x="4430" y="3707"/>
                    <a:pt x="3493" y="1945"/>
                  </a:cubicBezTo>
                  <a:cubicBezTo>
                    <a:pt x="3271" y="1469"/>
                    <a:pt x="3001" y="1024"/>
                    <a:pt x="2683" y="596"/>
                  </a:cubicBezTo>
                  <a:cubicBezTo>
                    <a:pt x="2380" y="201"/>
                    <a:pt x="1968" y="0"/>
                    <a:pt x="1552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503973" y="1806351"/>
              <a:ext cx="460789" cy="428692"/>
            </a:xfrm>
            <a:custGeom>
              <a:rect b="b" l="l" r="r" t="t"/>
              <a:pathLst>
                <a:path extrusionOk="0" h="12702" w="13653">
                  <a:moveTo>
                    <a:pt x="4707" y="0"/>
                  </a:moveTo>
                  <a:cubicBezTo>
                    <a:pt x="4520" y="0"/>
                    <a:pt x="4380" y="162"/>
                    <a:pt x="4350" y="465"/>
                  </a:cubicBezTo>
                  <a:cubicBezTo>
                    <a:pt x="4318" y="782"/>
                    <a:pt x="4334" y="1100"/>
                    <a:pt x="4366" y="1417"/>
                  </a:cubicBezTo>
                  <a:cubicBezTo>
                    <a:pt x="4398" y="1925"/>
                    <a:pt x="4461" y="2417"/>
                    <a:pt x="4509" y="2846"/>
                  </a:cubicBezTo>
                  <a:cubicBezTo>
                    <a:pt x="4509" y="3036"/>
                    <a:pt x="4509" y="3147"/>
                    <a:pt x="4509" y="3259"/>
                  </a:cubicBezTo>
                  <a:cubicBezTo>
                    <a:pt x="4541" y="4338"/>
                    <a:pt x="4541" y="4338"/>
                    <a:pt x="3493" y="4703"/>
                  </a:cubicBezTo>
                  <a:cubicBezTo>
                    <a:pt x="2509" y="5068"/>
                    <a:pt x="1508" y="5418"/>
                    <a:pt x="524" y="5783"/>
                  </a:cubicBezTo>
                  <a:cubicBezTo>
                    <a:pt x="270" y="5862"/>
                    <a:pt x="0" y="5973"/>
                    <a:pt x="16" y="6306"/>
                  </a:cubicBezTo>
                  <a:cubicBezTo>
                    <a:pt x="48" y="6624"/>
                    <a:pt x="334" y="6703"/>
                    <a:pt x="572" y="6799"/>
                  </a:cubicBezTo>
                  <a:cubicBezTo>
                    <a:pt x="683" y="6846"/>
                    <a:pt x="794" y="6862"/>
                    <a:pt x="921" y="6894"/>
                  </a:cubicBezTo>
                  <a:cubicBezTo>
                    <a:pt x="1889" y="7068"/>
                    <a:pt x="2874" y="7259"/>
                    <a:pt x="3858" y="7418"/>
                  </a:cubicBezTo>
                  <a:cubicBezTo>
                    <a:pt x="4731" y="7545"/>
                    <a:pt x="4731" y="7529"/>
                    <a:pt x="4795" y="8450"/>
                  </a:cubicBezTo>
                  <a:cubicBezTo>
                    <a:pt x="4874" y="9640"/>
                    <a:pt x="4953" y="10847"/>
                    <a:pt x="5049" y="12053"/>
                  </a:cubicBezTo>
                  <a:cubicBezTo>
                    <a:pt x="5080" y="12291"/>
                    <a:pt x="5064" y="12609"/>
                    <a:pt x="5398" y="12688"/>
                  </a:cubicBezTo>
                  <a:cubicBezTo>
                    <a:pt x="5437" y="12697"/>
                    <a:pt x="5473" y="12702"/>
                    <a:pt x="5506" y="12702"/>
                  </a:cubicBezTo>
                  <a:cubicBezTo>
                    <a:pt x="5757" y="12702"/>
                    <a:pt x="5857" y="12456"/>
                    <a:pt x="5969" y="12260"/>
                  </a:cubicBezTo>
                  <a:cubicBezTo>
                    <a:pt x="6128" y="11974"/>
                    <a:pt x="6255" y="11672"/>
                    <a:pt x="6382" y="11386"/>
                  </a:cubicBezTo>
                  <a:cubicBezTo>
                    <a:pt x="6842" y="10370"/>
                    <a:pt x="7303" y="9354"/>
                    <a:pt x="7747" y="8323"/>
                  </a:cubicBezTo>
                  <a:cubicBezTo>
                    <a:pt x="7859" y="8074"/>
                    <a:pt x="7981" y="7922"/>
                    <a:pt x="8205" y="7922"/>
                  </a:cubicBezTo>
                  <a:cubicBezTo>
                    <a:pt x="8266" y="7922"/>
                    <a:pt x="8335" y="7934"/>
                    <a:pt x="8414" y="7957"/>
                  </a:cubicBezTo>
                  <a:cubicBezTo>
                    <a:pt x="9589" y="8307"/>
                    <a:pt x="10843" y="8386"/>
                    <a:pt x="12002" y="8799"/>
                  </a:cubicBezTo>
                  <a:cubicBezTo>
                    <a:pt x="12176" y="8846"/>
                    <a:pt x="12335" y="8894"/>
                    <a:pt x="12510" y="8926"/>
                  </a:cubicBezTo>
                  <a:cubicBezTo>
                    <a:pt x="12652" y="8961"/>
                    <a:pt x="12797" y="8997"/>
                    <a:pt x="12935" y="8997"/>
                  </a:cubicBezTo>
                  <a:cubicBezTo>
                    <a:pt x="13106" y="8997"/>
                    <a:pt x="13267" y="8943"/>
                    <a:pt x="13399" y="8767"/>
                  </a:cubicBezTo>
                  <a:cubicBezTo>
                    <a:pt x="13653" y="8434"/>
                    <a:pt x="13462" y="8148"/>
                    <a:pt x="13272" y="7878"/>
                  </a:cubicBezTo>
                  <a:cubicBezTo>
                    <a:pt x="13224" y="7815"/>
                    <a:pt x="13177" y="7735"/>
                    <a:pt x="13113" y="7672"/>
                  </a:cubicBezTo>
                  <a:cubicBezTo>
                    <a:pt x="12542" y="6926"/>
                    <a:pt x="12002" y="6148"/>
                    <a:pt x="11383" y="5449"/>
                  </a:cubicBezTo>
                  <a:cubicBezTo>
                    <a:pt x="11033" y="5100"/>
                    <a:pt x="10891" y="4576"/>
                    <a:pt x="11002" y="4100"/>
                  </a:cubicBezTo>
                  <a:cubicBezTo>
                    <a:pt x="11129" y="3338"/>
                    <a:pt x="11208" y="2576"/>
                    <a:pt x="11192" y="1814"/>
                  </a:cubicBezTo>
                  <a:cubicBezTo>
                    <a:pt x="11192" y="1481"/>
                    <a:pt x="11272" y="1068"/>
                    <a:pt x="10891" y="877"/>
                  </a:cubicBezTo>
                  <a:cubicBezTo>
                    <a:pt x="10805" y="835"/>
                    <a:pt x="10727" y="816"/>
                    <a:pt x="10655" y="816"/>
                  </a:cubicBezTo>
                  <a:cubicBezTo>
                    <a:pt x="10379" y="816"/>
                    <a:pt x="10190" y="1085"/>
                    <a:pt x="10002" y="1274"/>
                  </a:cubicBezTo>
                  <a:cubicBezTo>
                    <a:pt x="9478" y="1782"/>
                    <a:pt x="8954" y="2306"/>
                    <a:pt x="8446" y="2846"/>
                  </a:cubicBezTo>
                  <a:cubicBezTo>
                    <a:pt x="8162" y="3146"/>
                    <a:pt x="8039" y="3330"/>
                    <a:pt x="7903" y="3330"/>
                  </a:cubicBezTo>
                  <a:cubicBezTo>
                    <a:pt x="7772" y="3330"/>
                    <a:pt x="7629" y="3162"/>
                    <a:pt x="7319" y="2766"/>
                  </a:cubicBezTo>
                  <a:cubicBezTo>
                    <a:pt x="6890" y="2243"/>
                    <a:pt x="6477" y="1703"/>
                    <a:pt x="6033" y="1195"/>
                  </a:cubicBezTo>
                  <a:cubicBezTo>
                    <a:pt x="5747" y="830"/>
                    <a:pt x="5414" y="496"/>
                    <a:pt x="5064" y="163"/>
                  </a:cubicBezTo>
                  <a:cubicBezTo>
                    <a:pt x="4937" y="53"/>
                    <a:pt x="4814" y="0"/>
                    <a:pt x="4707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4289943" y="2141016"/>
              <a:ext cx="433485" cy="418331"/>
            </a:xfrm>
            <a:custGeom>
              <a:rect b="b" l="l" r="r" t="t"/>
              <a:pathLst>
                <a:path extrusionOk="0" h="12395" w="12844">
                  <a:moveTo>
                    <a:pt x="9219" y="1"/>
                  </a:moveTo>
                  <a:cubicBezTo>
                    <a:pt x="9119" y="1"/>
                    <a:pt x="9002" y="40"/>
                    <a:pt x="8875" y="121"/>
                  </a:cubicBezTo>
                  <a:cubicBezTo>
                    <a:pt x="8621" y="312"/>
                    <a:pt x="8367" y="518"/>
                    <a:pt x="8145" y="756"/>
                  </a:cubicBezTo>
                  <a:cubicBezTo>
                    <a:pt x="7796" y="1105"/>
                    <a:pt x="7446" y="1470"/>
                    <a:pt x="7145" y="1772"/>
                  </a:cubicBezTo>
                  <a:cubicBezTo>
                    <a:pt x="7002" y="1899"/>
                    <a:pt x="6907" y="1963"/>
                    <a:pt x="6827" y="2042"/>
                  </a:cubicBezTo>
                  <a:cubicBezTo>
                    <a:pt x="6397" y="2422"/>
                    <a:pt x="6195" y="2599"/>
                    <a:pt x="5958" y="2599"/>
                  </a:cubicBezTo>
                  <a:cubicBezTo>
                    <a:pt x="5749" y="2599"/>
                    <a:pt x="5511" y="2461"/>
                    <a:pt x="5065" y="2201"/>
                  </a:cubicBezTo>
                  <a:cubicBezTo>
                    <a:pt x="4160" y="1661"/>
                    <a:pt x="3255" y="1121"/>
                    <a:pt x="2350" y="597"/>
                  </a:cubicBezTo>
                  <a:cubicBezTo>
                    <a:pt x="2205" y="510"/>
                    <a:pt x="2055" y="429"/>
                    <a:pt x="1905" y="429"/>
                  </a:cubicBezTo>
                  <a:cubicBezTo>
                    <a:pt x="1809" y="429"/>
                    <a:pt x="1713" y="463"/>
                    <a:pt x="1620" y="550"/>
                  </a:cubicBezTo>
                  <a:cubicBezTo>
                    <a:pt x="1382" y="772"/>
                    <a:pt x="1509" y="1042"/>
                    <a:pt x="1588" y="1296"/>
                  </a:cubicBezTo>
                  <a:cubicBezTo>
                    <a:pt x="1636" y="1407"/>
                    <a:pt x="1684" y="1502"/>
                    <a:pt x="1747" y="1613"/>
                  </a:cubicBezTo>
                  <a:cubicBezTo>
                    <a:pt x="2239" y="2471"/>
                    <a:pt x="2716" y="3344"/>
                    <a:pt x="3224" y="4201"/>
                  </a:cubicBezTo>
                  <a:cubicBezTo>
                    <a:pt x="3684" y="4963"/>
                    <a:pt x="3684" y="4947"/>
                    <a:pt x="3033" y="5582"/>
                  </a:cubicBezTo>
                  <a:cubicBezTo>
                    <a:pt x="2160" y="6423"/>
                    <a:pt x="1287" y="7249"/>
                    <a:pt x="430" y="8090"/>
                  </a:cubicBezTo>
                  <a:cubicBezTo>
                    <a:pt x="255" y="8265"/>
                    <a:pt x="1" y="8471"/>
                    <a:pt x="160" y="8773"/>
                  </a:cubicBezTo>
                  <a:cubicBezTo>
                    <a:pt x="247" y="8938"/>
                    <a:pt x="372" y="8984"/>
                    <a:pt x="509" y="8984"/>
                  </a:cubicBezTo>
                  <a:cubicBezTo>
                    <a:pt x="622" y="8984"/>
                    <a:pt x="743" y="8953"/>
                    <a:pt x="858" y="8932"/>
                  </a:cubicBezTo>
                  <a:cubicBezTo>
                    <a:pt x="1176" y="8852"/>
                    <a:pt x="1493" y="8773"/>
                    <a:pt x="1795" y="8694"/>
                  </a:cubicBezTo>
                  <a:cubicBezTo>
                    <a:pt x="2874" y="8392"/>
                    <a:pt x="3954" y="8090"/>
                    <a:pt x="5017" y="7773"/>
                  </a:cubicBezTo>
                  <a:cubicBezTo>
                    <a:pt x="5125" y="7742"/>
                    <a:pt x="5222" y="7723"/>
                    <a:pt x="5308" y="7723"/>
                  </a:cubicBezTo>
                  <a:cubicBezTo>
                    <a:pt x="5488" y="7723"/>
                    <a:pt x="5624" y="7807"/>
                    <a:pt x="5732" y="8043"/>
                  </a:cubicBezTo>
                  <a:cubicBezTo>
                    <a:pt x="6208" y="9186"/>
                    <a:pt x="6954" y="10186"/>
                    <a:pt x="7383" y="11345"/>
                  </a:cubicBezTo>
                  <a:cubicBezTo>
                    <a:pt x="7446" y="11519"/>
                    <a:pt x="7526" y="11678"/>
                    <a:pt x="7605" y="11821"/>
                  </a:cubicBezTo>
                  <a:cubicBezTo>
                    <a:pt x="7741" y="12108"/>
                    <a:pt x="7877" y="12395"/>
                    <a:pt x="8245" y="12395"/>
                  </a:cubicBezTo>
                  <a:cubicBezTo>
                    <a:pt x="8264" y="12395"/>
                    <a:pt x="8283" y="12394"/>
                    <a:pt x="8304" y="12392"/>
                  </a:cubicBezTo>
                  <a:cubicBezTo>
                    <a:pt x="8716" y="12377"/>
                    <a:pt x="8796" y="12059"/>
                    <a:pt x="8891" y="11742"/>
                  </a:cubicBezTo>
                  <a:cubicBezTo>
                    <a:pt x="8923" y="11662"/>
                    <a:pt x="8939" y="11567"/>
                    <a:pt x="8954" y="11488"/>
                  </a:cubicBezTo>
                  <a:cubicBezTo>
                    <a:pt x="9161" y="10567"/>
                    <a:pt x="9415" y="9662"/>
                    <a:pt x="9558" y="8725"/>
                  </a:cubicBezTo>
                  <a:cubicBezTo>
                    <a:pt x="9605" y="8233"/>
                    <a:pt x="9907" y="7789"/>
                    <a:pt x="10351" y="7566"/>
                  </a:cubicBezTo>
                  <a:cubicBezTo>
                    <a:pt x="11018" y="7185"/>
                    <a:pt x="11637" y="6757"/>
                    <a:pt x="12225" y="6265"/>
                  </a:cubicBezTo>
                  <a:cubicBezTo>
                    <a:pt x="12479" y="6027"/>
                    <a:pt x="12844" y="5836"/>
                    <a:pt x="12749" y="5423"/>
                  </a:cubicBezTo>
                  <a:cubicBezTo>
                    <a:pt x="12637" y="4979"/>
                    <a:pt x="12209" y="5026"/>
                    <a:pt x="11875" y="4995"/>
                  </a:cubicBezTo>
                  <a:cubicBezTo>
                    <a:pt x="11145" y="4915"/>
                    <a:pt x="10415" y="4852"/>
                    <a:pt x="9685" y="4804"/>
                  </a:cubicBezTo>
                  <a:cubicBezTo>
                    <a:pt x="8875" y="4757"/>
                    <a:pt x="8796" y="4899"/>
                    <a:pt x="9002" y="3883"/>
                  </a:cubicBezTo>
                  <a:cubicBezTo>
                    <a:pt x="9145" y="3217"/>
                    <a:pt x="9288" y="2566"/>
                    <a:pt x="9399" y="1899"/>
                  </a:cubicBezTo>
                  <a:cubicBezTo>
                    <a:pt x="9478" y="1439"/>
                    <a:pt x="9542" y="962"/>
                    <a:pt x="9558" y="502"/>
                  </a:cubicBezTo>
                  <a:cubicBezTo>
                    <a:pt x="9568" y="178"/>
                    <a:pt x="9432" y="1"/>
                    <a:pt x="9219" y="1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5281687" y="1853094"/>
              <a:ext cx="460789" cy="429097"/>
            </a:xfrm>
            <a:custGeom>
              <a:rect b="b" l="l" r="r" t="t"/>
              <a:pathLst>
                <a:path extrusionOk="0" h="12714" w="13653">
                  <a:moveTo>
                    <a:pt x="8949" y="0"/>
                  </a:moveTo>
                  <a:cubicBezTo>
                    <a:pt x="8838" y="0"/>
                    <a:pt x="8709" y="57"/>
                    <a:pt x="8573" y="175"/>
                  </a:cubicBezTo>
                  <a:cubicBezTo>
                    <a:pt x="8240" y="492"/>
                    <a:pt x="7906" y="842"/>
                    <a:pt x="7621" y="1191"/>
                  </a:cubicBezTo>
                  <a:cubicBezTo>
                    <a:pt x="7176" y="1715"/>
                    <a:pt x="6763" y="2239"/>
                    <a:pt x="6335" y="2778"/>
                  </a:cubicBezTo>
                  <a:cubicBezTo>
                    <a:pt x="6028" y="3169"/>
                    <a:pt x="5884" y="3335"/>
                    <a:pt x="5753" y="3335"/>
                  </a:cubicBezTo>
                  <a:cubicBezTo>
                    <a:pt x="5613" y="3335"/>
                    <a:pt x="5487" y="3146"/>
                    <a:pt x="5192" y="2842"/>
                  </a:cubicBezTo>
                  <a:cubicBezTo>
                    <a:pt x="4684" y="2318"/>
                    <a:pt x="4176" y="1794"/>
                    <a:pt x="3652" y="1286"/>
                  </a:cubicBezTo>
                  <a:cubicBezTo>
                    <a:pt x="3460" y="1094"/>
                    <a:pt x="3268" y="820"/>
                    <a:pt x="2985" y="820"/>
                  </a:cubicBezTo>
                  <a:cubicBezTo>
                    <a:pt x="2917" y="820"/>
                    <a:pt x="2843" y="836"/>
                    <a:pt x="2763" y="873"/>
                  </a:cubicBezTo>
                  <a:cubicBezTo>
                    <a:pt x="2382" y="1064"/>
                    <a:pt x="2461" y="1477"/>
                    <a:pt x="2445" y="1826"/>
                  </a:cubicBezTo>
                  <a:cubicBezTo>
                    <a:pt x="2445" y="2588"/>
                    <a:pt x="2509" y="3350"/>
                    <a:pt x="2652" y="4096"/>
                  </a:cubicBezTo>
                  <a:cubicBezTo>
                    <a:pt x="2763" y="4588"/>
                    <a:pt x="2620" y="5096"/>
                    <a:pt x="2271" y="5461"/>
                  </a:cubicBezTo>
                  <a:cubicBezTo>
                    <a:pt x="1652" y="6160"/>
                    <a:pt x="1112" y="6938"/>
                    <a:pt x="524" y="7668"/>
                  </a:cubicBezTo>
                  <a:cubicBezTo>
                    <a:pt x="477" y="7747"/>
                    <a:pt x="413" y="7811"/>
                    <a:pt x="366" y="7890"/>
                  </a:cubicBezTo>
                  <a:cubicBezTo>
                    <a:pt x="191" y="8160"/>
                    <a:pt x="1" y="8430"/>
                    <a:pt x="255" y="8763"/>
                  </a:cubicBezTo>
                  <a:cubicBezTo>
                    <a:pt x="386" y="8948"/>
                    <a:pt x="542" y="9001"/>
                    <a:pt x="709" y="9001"/>
                  </a:cubicBezTo>
                  <a:cubicBezTo>
                    <a:pt x="844" y="9001"/>
                    <a:pt x="986" y="8966"/>
                    <a:pt x="1128" y="8938"/>
                  </a:cubicBezTo>
                  <a:cubicBezTo>
                    <a:pt x="1302" y="8906"/>
                    <a:pt x="1477" y="8858"/>
                    <a:pt x="1652" y="8795"/>
                  </a:cubicBezTo>
                  <a:cubicBezTo>
                    <a:pt x="2810" y="8398"/>
                    <a:pt x="4065" y="8303"/>
                    <a:pt x="5239" y="7954"/>
                  </a:cubicBezTo>
                  <a:cubicBezTo>
                    <a:pt x="5310" y="7935"/>
                    <a:pt x="5374" y="7926"/>
                    <a:pt x="5430" y="7926"/>
                  </a:cubicBezTo>
                  <a:cubicBezTo>
                    <a:pt x="5666" y="7926"/>
                    <a:pt x="5791" y="8079"/>
                    <a:pt x="5906" y="8335"/>
                  </a:cubicBezTo>
                  <a:cubicBezTo>
                    <a:pt x="6335" y="9351"/>
                    <a:pt x="6811" y="10367"/>
                    <a:pt x="7255" y="11383"/>
                  </a:cubicBezTo>
                  <a:cubicBezTo>
                    <a:pt x="7398" y="11684"/>
                    <a:pt x="7525" y="11970"/>
                    <a:pt x="7684" y="12256"/>
                  </a:cubicBezTo>
                  <a:cubicBezTo>
                    <a:pt x="7782" y="12466"/>
                    <a:pt x="7893" y="12714"/>
                    <a:pt x="8147" y="12714"/>
                  </a:cubicBezTo>
                  <a:cubicBezTo>
                    <a:pt x="8181" y="12714"/>
                    <a:pt x="8217" y="12709"/>
                    <a:pt x="8256" y="12700"/>
                  </a:cubicBezTo>
                  <a:cubicBezTo>
                    <a:pt x="8573" y="12621"/>
                    <a:pt x="8573" y="12303"/>
                    <a:pt x="8589" y="12049"/>
                  </a:cubicBezTo>
                  <a:cubicBezTo>
                    <a:pt x="8700" y="10843"/>
                    <a:pt x="8779" y="9652"/>
                    <a:pt x="8859" y="8446"/>
                  </a:cubicBezTo>
                  <a:cubicBezTo>
                    <a:pt x="8922" y="7541"/>
                    <a:pt x="8922" y="7557"/>
                    <a:pt x="9795" y="7414"/>
                  </a:cubicBezTo>
                  <a:cubicBezTo>
                    <a:pt x="10780" y="7255"/>
                    <a:pt x="11764" y="7065"/>
                    <a:pt x="12732" y="6890"/>
                  </a:cubicBezTo>
                  <a:cubicBezTo>
                    <a:pt x="12859" y="6874"/>
                    <a:pt x="12970" y="6842"/>
                    <a:pt x="13082" y="6811"/>
                  </a:cubicBezTo>
                  <a:cubicBezTo>
                    <a:pt x="13320" y="6699"/>
                    <a:pt x="13605" y="6636"/>
                    <a:pt x="13621" y="6303"/>
                  </a:cubicBezTo>
                  <a:cubicBezTo>
                    <a:pt x="13653" y="5969"/>
                    <a:pt x="13383" y="5874"/>
                    <a:pt x="13129" y="5779"/>
                  </a:cubicBezTo>
                  <a:cubicBezTo>
                    <a:pt x="12145" y="5429"/>
                    <a:pt x="11145" y="5064"/>
                    <a:pt x="10145" y="4715"/>
                  </a:cubicBezTo>
                  <a:cubicBezTo>
                    <a:pt x="9113" y="4350"/>
                    <a:pt x="9113" y="4350"/>
                    <a:pt x="9145" y="3271"/>
                  </a:cubicBezTo>
                  <a:cubicBezTo>
                    <a:pt x="9145" y="3144"/>
                    <a:pt x="9145" y="3032"/>
                    <a:pt x="9145" y="2842"/>
                  </a:cubicBezTo>
                  <a:cubicBezTo>
                    <a:pt x="9192" y="2413"/>
                    <a:pt x="9240" y="1921"/>
                    <a:pt x="9287" y="1429"/>
                  </a:cubicBezTo>
                  <a:cubicBezTo>
                    <a:pt x="9319" y="1112"/>
                    <a:pt x="9335" y="778"/>
                    <a:pt x="9303" y="461"/>
                  </a:cubicBezTo>
                  <a:cubicBezTo>
                    <a:pt x="9273" y="162"/>
                    <a:pt x="9137" y="0"/>
                    <a:pt x="8949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6034447" y="2251108"/>
              <a:ext cx="435105" cy="460553"/>
            </a:xfrm>
            <a:custGeom>
              <a:rect b="b" l="l" r="r" t="t"/>
              <a:pathLst>
                <a:path extrusionOk="0" h="13646" w="12892">
                  <a:moveTo>
                    <a:pt x="6902" y="1"/>
                  </a:moveTo>
                  <a:cubicBezTo>
                    <a:pt x="6651" y="1"/>
                    <a:pt x="6477" y="197"/>
                    <a:pt x="6303" y="383"/>
                  </a:cubicBezTo>
                  <a:cubicBezTo>
                    <a:pt x="6240" y="447"/>
                    <a:pt x="6192" y="510"/>
                    <a:pt x="6129" y="590"/>
                  </a:cubicBezTo>
                  <a:cubicBezTo>
                    <a:pt x="5557" y="1320"/>
                    <a:pt x="4938" y="2034"/>
                    <a:pt x="4398" y="2812"/>
                  </a:cubicBezTo>
                  <a:cubicBezTo>
                    <a:pt x="4144" y="3241"/>
                    <a:pt x="3684" y="3495"/>
                    <a:pt x="3192" y="3511"/>
                  </a:cubicBezTo>
                  <a:cubicBezTo>
                    <a:pt x="2430" y="3558"/>
                    <a:pt x="1668" y="3685"/>
                    <a:pt x="922" y="3876"/>
                  </a:cubicBezTo>
                  <a:cubicBezTo>
                    <a:pt x="604" y="3971"/>
                    <a:pt x="176" y="3987"/>
                    <a:pt x="96" y="4400"/>
                  </a:cubicBezTo>
                  <a:cubicBezTo>
                    <a:pt x="1" y="4860"/>
                    <a:pt x="398" y="4987"/>
                    <a:pt x="699" y="5162"/>
                  </a:cubicBezTo>
                  <a:cubicBezTo>
                    <a:pt x="1319" y="5559"/>
                    <a:pt x="1954" y="5924"/>
                    <a:pt x="2589" y="6289"/>
                  </a:cubicBezTo>
                  <a:cubicBezTo>
                    <a:pt x="3303" y="6686"/>
                    <a:pt x="3430" y="6590"/>
                    <a:pt x="2795" y="7416"/>
                  </a:cubicBezTo>
                  <a:cubicBezTo>
                    <a:pt x="2382" y="7956"/>
                    <a:pt x="1969" y="8480"/>
                    <a:pt x="1588" y="9035"/>
                  </a:cubicBezTo>
                  <a:cubicBezTo>
                    <a:pt x="1303" y="9416"/>
                    <a:pt x="1049" y="9813"/>
                    <a:pt x="826" y="10226"/>
                  </a:cubicBezTo>
                  <a:cubicBezTo>
                    <a:pt x="625" y="10600"/>
                    <a:pt x="776" y="10870"/>
                    <a:pt x="1160" y="10870"/>
                  </a:cubicBezTo>
                  <a:cubicBezTo>
                    <a:pt x="1200" y="10870"/>
                    <a:pt x="1242" y="10867"/>
                    <a:pt x="1287" y="10861"/>
                  </a:cubicBezTo>
                  <a:cubicBezTo>
                    <a:pt x="1604" y="10797"/>
                    <a:pt x="1906" y="10718"/>
                    <a:pt x="2208" y="10607"/>
                  </a:cubicBezTo>
                  <a:cubicBezTo>
                    <a:pt x="2684" y="10448"/>
                    <a:pt x="3160" y="10258"/>
                    <a:pt x="3557" y="10115"/>
                  </a:cubicBezTo>
                  <a:cubicBezTo>
                    <a:pt x="3732" y="10067"/>
                    <a:pt x="3859" y="10051"/>
                    <a:pt x="3970" y="10019"/>
                  </a:cubicBezTo>
                  <a:cubicBezTo>
                    <a:pt x="4345" y="9910"/>
                    <a:pt x="4584" y="9840"/>
                    <a:pt x="4765" y="9840"/>
                  </a:cubicBezTo>
                  <a:cubicBezTo>
                    <a:pt x="5081" y="9840"/>
                    <a:pt x="5221" y="10053"/>
                    <a:pt x="5605" y="10639"/>
                  </a:cubicBezTo>
                  <a:cubicBezTo>
                    <a:pt x="6192" y="11512"/>
                    <a:pt x="6780" y="12385"/>
                    <a:pt x="7367" y="13274"/>
                  </a:cubicBezTo>
                  <a:cubicBezTo>
                    <a:pt x="7500" y="13460"/>
                    <a:pt x="7633" y="13646"/>
                    <a:pt x="7858" y="13646"/>
                  </a:cubicBezTo>
                  <a:cubicBezTo>
                    <a:pt x="7902" y="13646"/>
                    <a:pt x="7950" y="13639"/>
                    <a:pt x="8002" y="13623"/>
                  </a:cubicBezTo>
                  <a:cubicBezTo>
                    <a:pt x="8319" y="13512"/>
                    <a:pt x="8319" y="13226"/>
                    <a:pt x="8351" y="12956"/>
                  </a:cubicBezTo>
                  <a:cubicBezTo>
                    <a:pt x="8367" y="12845"/>
                    <a:pt x="8367" y="12734"/>
                    <a:pt x="8351" y="12607"/>
                  </a:cubicBezTo>
                  <a:cubicBezTo>
                    <a:pt x="8288" y="11623"/>
                    <a:pt x="8240" y="10623"/>
                    <a:pt x="8145" y="9623"/>
                  </a:cubicBezTo>
                  <a:cubicBezTo>
                    <a:pt x="8065" y="8749"/>
                    <a:pt x="8050" y="8749"/>
                    <a:pt x="8923" y="8464"/>
                  </a:cubicBezTo>
                  <a:cubicBezTo>
                    <a:pt x="10066" y="8099"/>
                    <a:pt x="11209" y="7718"/>
                    <a:pt x="12352" y="7337"/>
                  </a:cubicBezTo>
                  <a:cubicBezTo>
                    <a:pt x="12590" y="7257"/>
                    <a:pt x="12891" y="7178"/>
                    <a:pt x="12891" y="6844"/>
                  </a:cubicBezTo>
                  <a:cubicBezTo>
                    <a:pt x="12876" y="6511"/>
                    <a:pt x="12574" y="6463"/>
                    <a:pt x="12320" y="6400"/>
                  </a:cubicBezTo>
                  <a:cubicBezTo>
                    <a:pt x="12002" y="6321"/>
                    <a:pt x="11685" y="6257"/>
                    <a:pt x="11367" y="6209"/>
                  </a:cubicBezTo>
                  <a:cubicBezTo>
                    <a:pt x="10272" y="6003"/>
                    <a:pt x="9177" y="5813"/>
                    <a:pt x="8081" y="5638"/>
                  </a:cubicBezTo>
                  <a:cubicBezTo>
                    <a:pt x="7732" y="5574"/>
                    <a:pt x="7542" y="5463"/>
                    <a:pt x="7557" y="5082"/>
                  </a:cubicBezTo>
                  <a:cubicBezTo>
                    <a:pt x="7605" y="3844"/>
                    <a:pt x="7383" y="2622"/>
                    <a:pt x="7494" y="1383"/>
                  </a:cubicBezTo>
                  <a:cubicBezTo>
                    <a:pt x="7510" y="1209"/>
                    <a:pt x="7510" y="1034"/>
                    <a:pt x="7510" y="860"/>
                  </a:cubicBezTo>
                  <a:cubicBezTo>
                    <a:pt x="7494" y="542"/>
                    <a:pt x="7494" y="193"/>
                    <a:pt x="7129" y="50"/>
                  </a:cubicBezTo>
                  <a:cubicBezTo>
                    <a:pt x="7046" y="16"/>
                    <a:pt x="6971" y="1"/>
                    <a:pt x="6902" y="1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 column 2 1">
  <p:cSld name="MAIN_POINT_1_1">
    <p:bg>
      <p:bgPr>
        <a:solidFill>
          <a:srgbClr val="83A3CA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7"/>
          <p:cNvSpPr/>
          <p:nvPr/>
        </p:nvSpPr>
        <p:spPr>
          <a:xfrm rot="-742947">
            <a:off x="-86247" y="996875"/>
            <a:ext cx="1428437" cy="62219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8EB6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0" name="Google Shape;520;p17"/>
          <p:cNvPicPr preferRelativeResize="0"/>
          <p:nvPr/>
        </p:nvPicPr>
        <p:blipFill rotWithShape="1">
          <a:blip r:embed="rId2">
            <a:alphaModFix amt="83000"/>
          </a:blip>
          <a:srcRect b="40405" l="551" r="1052" t="0"/>
          <a:stretch/>
        </p:blipFill>
        <p:spPr>
          <a:xfrm flipH="1">
            <a:off x="52" y="5143500"/>
            <a:ext cx="9144248" cy="17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7"/>
          <p:cNvSpPr/>
          <p:nvPr/>
        </p:nvSpPr>
        <p:spPr>
          <a:xfrm>
            <a:off x="259225" y="850950"/>
            <a:ext cx="8410500" cy="5398200"/>
          </a:xfrm>
          <a:prstGeom prst="roundRect">
            <a:avLst>
              <a:gd fmla="val 9323" name="adj"/>
            </a:avLst>
          </a:prstGeom>
          <a:solidFill>
            <a:schemeClr val="lt1"/>
          </a:solidFill>
          <a:ln cap="flat" cmpd="sng" w="19050">
            <a:solidFill>
              <a:srgbClr val="1EA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7"/>
          <p:cNvSpPr/>
          <p:nvPr/>
        </p:nvSpPr>
        <p:spPr>
          <a:xfrm>
            <a:off x="7721500" y="184088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noFill/>
          <a:ln cap="flat" cmpd="sng" w="9525">
            <a:solidFill>
              <a:srgbClr val="8EB6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7"/>
          <p:cNvSpPr/>
          <p:nvPr/>
        </p:nvSpPr>
        <p:spPr>
          <a:xfrm>
            <a:off x="8701425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7"/>
          <p:cNvSpPr/>
          <p:nvPr/>
        </p:nvSpPr>
        <p:spPr>
          <a:xfrm>
            <a:off x="177265" y="4433448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7"/>
          <p:cNvSpPr/>
          <p:nvPr/>
        </p:nvSpPr>
        <p:spPr>
          <a:xfrm>
            <a:off x="411622" y="4705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7"/>
          <p:cNvSpPr/>
          <p:nvPr/>
        </p:nvSpPr>
        <p:spPr>
          <a:xfrm>
            <a:off x="102800" y="14460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7"/>
          <p:cNvSpPr/>
          <p:nvPr/>
        </p:nvSpPr>
        <p:spPr>
          <a:xfrm>
            <a:off x="474997" y="280444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7"/>
          <p:cNvSpPr/>
          <p:nvPr/>
        </p:nvSpPr>
        <p:spPr>
          <a:xfrm>
            <a:off x="58556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7"/>
          <p:cNvSpPr/>
          <p:nvPr/>
        </p:nvSpPr>
        <p:spPr>
          <a:xfrm>
            <a:off x="7482076" y="6188850"/>
            <a:ext cx="305328" cy="30530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7"/>
          <p:cNvSpPr/>
          <p:nvPr/>
        </p:nvSpPr>
        <p:spPr>
          <a:xfrm>
            <a:off x="6569177" y="232839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7"/>
          <p:cNvSpPr/>
          <p:nvPr/>
        </p:nvSpPr>
        <p:spPr>
          <a:xfrm>
            <a:off x="6273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7"/>
          <p:cNvSpPr/>
          <p:nvPr/>
        </p:nvSpPr>
        <p:spPr>
          <a:xfrm>
            <a:off x="1476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7"/>
          <p:cNvSpPr/>
          <p:nvPr/>
        </p:nvSpPr>
        <p:spPr>
          <a:xfrm>
            <a:off x="826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541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7"/>
          <p:cNvSpPr/>
          <p:nvPr/>
        </p:nvSpPr>
        <p:spPr>
          <a:xfrm>
            <a:off x="1541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7"/>
          <p:cNvSpPr/>
          <p:nvPr/>
        </p:nvSpPr>
        <p:spPr>
          <a:xfrm>
            <a:off x="4026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7"/>
          <p:cNvSpPr/>
          <p:nvPr/>
        </p:nvSpPr>
        <p:spPr>
          <a:xfrm>
            <a:off x="6799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7"/>
          <p:cNvSpPr/>
          <p:nvPr/>
        </p:nvSpPr>
        <p:spPr>
          <a:xfrm>
            <a:off x="4246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7"/>
          <p:cNvSpPr/>
          <p:nvPr/>
        </p:nvSpPr>
        <p:spPr>
          <a:xfrm>
            <a:off x="5246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7"/>
          <p:cNvSpPr/>
          <p:nvPr/>
        </p:nvSpPr>
        <p:spPr>
          <a:xfrm>
            <a:off x="259222" y="3943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1" name="Google Shape;5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38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7"/>
          <p:cNvSpPr/>
          <p:nvPr/>
        </p:nvSpPr>
        <p:spPr>
          <a:xfrm>
            <a:off x="-10062" y="5801851"/>
            <a:ext cx="913319" cy="397793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83A3CA">
              <a:alpha val="37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7"/>
          <p:cNvSpPr/>
          <p:nvPr/>
        </p:nvSpPr>
        <p:spPr>
          <a:xfrm>
            <a:off x="8207224" y="2724758"/>
            <a:ext cx="697705" cy="69765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7"/>
          <p:cNvSpPr/>
          <p:nvPr/>
        </p:nvSpPr>
        <p:spPr>
          <a:xfrm>
            <a:off x="6071550" y="614035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7"/>
          <p:cNvSpPr/>
          <p:nvPr/>
        </p:nvSpPr>
        <p:spPr>
          <a:xfrm>
            <a:off x="5672125" y="6442313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7"/>
          <p:cNvSpPr/>
          <p:nvPr/>
        </p:nvSpPr>
        <p:spPr>
          <a:xfrm>
            <a:off x="5246025" y="5904231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7"/>
          <p:cNvSpPr/>
          <p:nvPr/>
        </p:nvSpPr>
        <p:spPr>
          <a:xfrm>
            <a:off x="6465225" y="5751831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7"/>
          <p:cNvSpPr/>
          <p:nvPr/>
        </p:nvSpPr>
        <p:spPr>
          <a:xfrm>
            <a:off x="8160763" y="6257238"/>
            <a:ext cx="397800" cy="3978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17"/>
          <p:cNvGrpSpPr/>
          <p:nvPr/>
        </p:nvGrpSpPr>
        <p:grpSpPr>
          <a:xfrm flipH="1">
            <a:off x="7170918" y="178897"/>
            <a:ext cx="1843624" cy="1223339"/>
            <a:chOff x="713624" y="346427"/>
            <a:chExt cx="5755928" cy="3819353"/>
          </a:xfrm>
        </p:grpSpPr>
        <p:sp>
          <p:nvSpPr>
            <p:cNvPr id="551" name="Google Shape;551;p17"/>
            <p:cNvSpPr/>
            <p:nvPr/>
          </p:nvSpPr>
          <p:spPr>
            <a:xfrm>
              <a:off x="713624" y="346427"/>
              <a:ext cx="2832705" cy="3819353"/>
            </a:xfrm>
            <a:custGeom>
              <a:rect b="b" l="l" r="r" t="t"/>
              <a:pathLst>
                <a:path extrusionOk="0" h="113166" w="83932">
                  <a:moveTo>
                    <a:pt x="71491" y="0"/>
                  </a:moveTo>
                  <a:cubicBezTo>
                    <a:pt x="69917" y="0"/>
                    <a:pt x="68341" y="86"/>
                    <a:pt x="66771" y="256"/>
                  </a:cubicBezTo>
                  <a:cubicBezTo>
                    <a:pt x="48498" y="2224"/>
                    <a:pt x="32893" y="9860"/>
                    <a:pt x="19971" y="22862"/>
                  </a:cubicBezTo>
                  <a:cubicBezTo>
                    <a:pt x="16383" y="26418"/>
                    <a:pt x="13288" y="30418"/>
                    <a:pt x="10732" y="34768"/>
                  </a:cubicBezTo>
                  <a:cubicBezTo>
                    <a:pt x="8509" y="38594"/>
                    <a:pt x="6795" y="42706"/>
                    <a:pt x="5668" y="46976"/>
                  </a:cubicBezTo>
                  <a:cubicBezTo>
                    <a:pt x="0" y="68502"/>
                    <a:pt x="7366" y="94569"/>
                    <a:pt x="29401" y="108745"/>
                  </a:cubicBezTo>
                  <a:cubicBezTo>
                    <a:pt x="31274" y="109968"/>
                    <a:pt x="33227" y="111079"/>
                    <a:pt x="35227" y="112095"/>
                  </a:cubicBezTo>
                  <a:cubicBezTo>
                    <a:pt x="39831" y="112571"/>
                    <a:pt x="44355" y="112889"/>
                    <a:pt x="48721" y="113111"/>
                  </a:cubicBezTo>
                  <a:cubicBezTo>
                    <a:pt x="49460" y="113147"/>
                    <a:pt x="50189" y="113165"/>
                    <a:pt x="50905" y="113165"/>
                  </a:cubicBezTo>
                  <a:cubicBezTo>
                    <a:pt x="62370" y="113165"/>
                    <a:pt x="70923" y="108598"/>
                    <a:pt x="77677" y="102427"/>
                  </a:cubicBezTo>
                  <a:cubicBezTo>
                    <a:pt x="76867" y="101681"/>
                    <a:pt x="76073" y="100887"/>
                    <a:pt x="75295" y="100094"/>
                  </a:cubicBezTo>
                  <a:cubicBezTo>
                    <a:pt x="74057" y="98808"/>
                    <a:pt x="72882" y="97458"/>
                    <a:pt x="71962" y="95918"/>
                  </a:cubicBezTo>
                  <a:cubicBezTo>
                    <a:pt x="71216" y="94648"/>
                    <a:pt x="71231" y="94553"/>
                    <a:pt x="72359" y="93553"/>
                  </a:cubicBezTo>
                  <a:cubicBezTo>
                    <a:pt x="73248" y="92743"/>
                    <a:pt x="73819" y="91791"/>
                    <a:pt x="73883" y="90553"/>
                  </a:cubicBezTo>
                  <a:cubicBezTo>
                    <a:pt x="73994" y="88552"/>
                    <a:pt x="72898" y="87187"/>
                    <a:pt x="70850" y="86806"/>
                  </a:cubicBezTo>
                  <a:cubicBezTo>
                    <a:pt x="70342" y="86727"/>
                    <a:pt x="69834" y="86711"/>
                    <a:pt x="69279" y="86663"/>
                  </a:cubicBezTo>
                  <a:cubicBezTo>
                    <a:pt x="69485" y="86044"/>
                    <a:pt x="69692" y="85504"/>
                    <a:pt x="69819" y="84949"/>
                  </a:cubicBezTo>
                  <a:cubicBezTo>
                    <a:pt x="70231" y="83171"/>
                    <a:pt x="69422" y="81837"/>
                    <a:pt x="67675" y="81361"/>
                  </a:cubicBezTo>
                  <a:cubicBezTo>
                    <a:pt x="67270" y="81244"/>
                    <a:pt x="66868" y="81199"/>
                    <a:pt x="66468" y="81199"/>
                  </a:cubicBezTo>
                  <a:cubicBezTo>
                    <a:pt x="65616" y="81199"/>
                    <a:pt x="64777" y="81405"/>
                    <a:pt x="63945" y="81567"/>
                  </a:cubicBezTo>
                  <a:cubicBezTo>
                    <a:pt x="63510" y="81647"/>
                    <a:pt x="63213" y="81704"/>
                    <a:pt x="62999" y="81704"/>
                  </a:cubicBezTo>
                  <a:cubicBezTo>
                    <a:pt x="62534" y="81704"/>
                    <a:pt x="62459" y="81437"/>
                    <a:pt x="62199" y="80567"/>
                  </a:cubicBezTo>
                  <a:cubicBezTo>
                    <a:pt x="61437" y="78059"/>
                    <a:pt x="60690" y="75551"/>
                    <a:pt x="59928" y="73027"/>
                  </a:cubicBezTo>
                  <a:cubicBezTo>
                    <a:pt x="59786" y="72535"/>
                    <a:pt x="59595" y="72027"/>
                    <a:pt x="59722" y="71487"/>
                  </a:cubicBezTo>
                  <a:cubicBezTo>
                    <a:pt x="59904" y="71343"/>
                    <a:pt x="60097" y="71300"/>
                    <a:pt x="60292" y="71300"/>
                  </a:cubicBezTo>
                  <a:cubicBezTo>
                    <a:pt x="60506" y="71300"/>
                    <a:pt x="60721" y="71351"/>
                    <a:pt x="60929" y="71376"/>
                  </a:cubicBezTo>
                  <a:cubicBezTo>
                    <a:pt x="61866" y="71481"/>
                    <a:pt x="62792" y="71533"/>
                    <a:pt x="63706" y="71533"/>
                  </a:cubicBezTo>
                  <a:cubicBezTo>
                    <a:pt x="68282" y="71533"/>
                    <a:pt x="72561" y="70228"/>
                    <a:pt x="76597" y="67820"/>
                  </a:cubicBezTo>
                  <a:cubicBezTo>
                    <a:pt x="77232" y="67455"/>
                    <a:pt x="77835" y="67026"/>
                    <a:pt x="78232" y="66391"/>
                  </a:cubicBezTo>
                  <a:cubicBezTo>
                    <a:pt x="78693" y="65677"/>
                    <a:pt x="78534" y="65073"/>
                    <a:pt x="77772" y="64708"/>
                  </a:cubicBezTo>
                  <a:cubicBezTo>
                    <a:pt x="77137" y="64407"/>
                    <a:pt x="76454" y="64391"/>
                    <a:pt x="75772" y="64343"/>
                  </a:cubicBezTo>
                  <a:cubicBezTo>
                    <a:pt x="73089" y="64153"/>
                    <a:pt x="70438" y="63819"/>
                    <a:pt x="67850" y="63073"/>
                  </a:cubicBezTo>
                  <a:cubicBezTo>
                    <a:pt x="63929" y="61962"/>
                    <a:pt x="60500" y="60025"/>
                    <a:pt x="57738" y="56993"/>
                  </a:cubicBezTo>
                  <a:cubicBezTo>
                    <a:pt x="53896" y="52770"/>
                    <a:pt x="52721" y="47770"/>
                    <a:pt x="53515" y="42229"/>
                  </a:cubicBezTo>
                  <a:cubicBezTo>
                    <a:pt x="53563" y="41928"/>
                    <a:pt x="53610" y="41626"/>
                    <a:pt x="53674" y="41324"/>
                  </a:cubicBezTo>
                  <a:cubicBezTo>
                    <a:pt x="54706" y="35117"/>
                    <a:pt x="57134" y="29482"/>
                    <a:pt x="60786" y="24322"/>
                  </a:cubicBezTo>
                  <a:cubicBezTo>
                    <a:pt x="66437" y="16337"/>
                    <a:pt x="73422" y="9749"/>
                    <a:pt x="81328" y="4066"/>
                  </a:cubicBezTo>
                  <a:cubicBezTo>
                    <a:pt x="81931" y="3653"/>
                    <a:pt x="82566" y="3288"/>
                    <a:pt x="83249" y="3002"/>
                  </a:cubicBezTo>
                  <a:cubicBezTo>
                    <a:pt x="83900" y="2685"/>
                    <a:pt x="83931" y="2288"/>
                    <a:pt x="83392" y="1843"/>
                  </a:cubicBezTo>
                  <a:cubicBezTo>
                    <a:pt x="83027" y="1526"/>
                    <a:pt x="82550" y="1446"/>
                    <a:pt x="82090" y="1319"/>
                  </a:cubicBezTo>
                  <a:cubicBezTo>
                    <a:pt x="78620" y="438"/>
                    <a:pt x="75059" y="0"/>
                    <a:pt x="71491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1488896" y="1656197"/>
              <a:ext cx="723870" cy="382826"/>
            </a:xfrm>
            <a:custGeom>
              <a:rect b="b" l="l" r="r" t="t"/>
              <a:pathLst>
                <a:path extrusionOk="0" h="11343" w="21448">
                  <a:moveTo>
                    <a:pt x="1552" y="0"/>
                  </a:moveTo>
                  <a:cubicBezTo>
                    <a:pt x="1315" y="0"/>
                    <a:pt x="1077" y="66"/>
                    <a:pt x="858" y="199"/>
                  </a:cubicBezTo>
                  <a:cubicBezTo>
                    <a:pt x="286" y="500"/>
                    <a:pt x="0" y="1183"/>
                    <a:pt x="175" y="1818"/>
                  </a:cubicBezTo>
                  <a:cubicBezTo>
                    <a:pt x="239" y="2008"/>
                    <a:pt x="302" y="2215"/>
                    <a:pt x="397" y="2405"/>
                  </a:cubicBezTo>
                  <a:cubicBezTo>
                    <a:pt x="1747" y="5326"/>
                    <a:pt x="3826" y="7850"/>
                    <a:pt x="6462" y="9724"/>
                  </a:cubicBezTo>
                  <a:cubicBezTo>
                    <a:pt x="8049" y="10835"/>
                    <a:pt x="9859" y="11327"/>
                    <a:pt x="12097" y="11343"/>
                  </a:cubicBezTo>
                  <a:cubicBezTo>
                    <a:pt x="14320" y="11121"/>
                    <a:pt x="16622" y="10343"/>
                    <a:pt x="18447" y="8501"/>
                  </a:cubicBezTo>
                  <a:cubicBezTo>
                    <a:pt x="19447" y="7485"/>
                    <a:pt x="20225" y="6295"/>
                    <a:pt x="20971" y="5088"/>
                  </a:cubicBezTo>
                  <a:cubicBezTo>
                    <a:pt x="21130" y="4818"/>
                    <a:pt x="21257" y="4517"/>
                    <a:pt x="21321" y="4215"/>
                  </a:cubicBezTo>
                  <a:cubicBezTo>
                    <a:pt x="21448" y="3596"/>
                    <a:pt x="21241" y="3072"/>
                    <a:pt x="20654" y="2755"/>
                  </a:cubicBezTo>
                  <a:cubicBezTo>
                    <a:pt x="20450" y="2650"/>
                    <a:pt x="20255" y="2602"/>
                    <a:pt x="20071" y="2602"/>
                  </a:cubicBezTo>
                  <a:cubicBezTo>
                    <a:pt x="19696" y="2602"/>
                    <a:pt x="19369" y="2800"/>
                    <a:pt x="19114" y="3120"/>
                  </a:cubicBezTo>
                  <a:cubicBezTo>
                    <a:pt x="18463" y="3945"/>
                    <a:pt x="17923" y="4850"/>
                    <a:pt x="17257" y="5676"/>
                  </a:cubicBezTo>
                  <a:cubicBezTo>
                    <a:pt x="15814" y="7482"/>
                    <a:pt x="13999" y="8341"/>
                    <a:pt x="11865" y="8341"/>
                  </a:cubicBezTo>
                  <a:cubicBezTo>
                    <a:pt x="11392" y="8341"/>
                    <a:pt x="10903" y="8299"/>
                    <a:pt x="10399" y="8216"/>
                  </a:cubicBezTo>
                  <a:cubicBezTo>
                    <a:pt x="9176" y="8009"/>
                    <a:pt x="8160" y="7374"/>
                    <a:pt x="7224" y="6580"/>
                  </a:cubicBezTo>
                  <a:cubicBezTo>
                    <a:pt x="5700" y="5295"/>
                    <a:pt x="4430" y="3707"/>
                    <a:pt x="3493" y="1945"/>
                  </a:cubicBezTo>
                  <a:cubicBezTo>
                    <a:pt x="3271" y="1469"/>
                    <a:pt x="3001" y="1024"/>
                    <a:pt x="2683" y="596"/>
                  </a:cubicBezTo>
                  <a:cubicBezTo>
                    <a:pt x="2380" y="201"/>
                    <a:pt x="1968" y="0"/>
                    <a:pt x="1552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3503973" y="1806351"/>
              <a:ext cx="460789" cy="428692"/>
            </a:xfrm>
            <a:custGeom>
              <a:rect b="b" l="l" r="r" t="t"/>
              <a:pathLst>
                <a:path extrusionOk="0" h="12702" w="13653">
                  <a:moveTo>
                    <a:pt x="4707" y="0"/>
                  </a:moveTo>
                  <a:cubicBezTo>
                    <a:pt x="4520" y="0"/>
                    <a:pt x="4380" y="162"/>
                    <a:pt x="4350" y="465"/>
                  </a:cubicBezTo>
                  <a:cubicBezTo>
                    <a:pt x="4318" y="782"/>
                    <a:pt x="4334" y="1100"/>
                    <a:pt x="4366" y="1417"/>
                  </a:cubicBezTo>
                  <a:cubicBezTo>
                    <a:pt x="4398" y="1925"/>
                    <a:pt x="4461" y="2417"/>
                    <a:pt x="4509" y="2846"/>
                  </a:cubicBezTo>
                  <a:cubicBezTo>
                    <a:pt x="4509" y="3036"/>
                    <a:pt x="4509" y="3147"/>
                    <a:pt x="4509" y="3259"/>
                  </a:cubicBezTo>
                  <a:cubicBezTo>
                    <a:pt x="4541" y="4338"/>
                    <a:pt x="4541" y="4338"/>
                    <a:pt x="3493" y="4703"/>
                  </a:cubicBezTo>
                  <a:cubicBezTo>
                    <a:pt x="2509" y="5068"/>
                    <a:pt x="1508" y="5418"/>
                    <a:pt x="524" y="5783"/>
                  </a:cubicBezTo>
                  <a:cubicBezTo>
                    <a:pt x="270" y="5862"/>
                    <a:pt x="0" y="5973"/>
                    <a:pt x="16" y="6306"/>
                  </a:cubicBezTo>
                  <a:cubicBezTo>
                    <a:pt x="48" y="6624"/>
                    <a:pt x="334" y="6703"/>
                    <a:pt x="572" y="6799"/>
                  </a:cubicBezTo>
                  <a:cubicBezTo>
                    <a:pt x="683" y="6846"/>
                    <a:pt x="794" y="6862"/>
                    <a:pt x="921" y="6894"/>
                  </a:cubicBezTo>
                  <a:cubicBezTo>
                    <a:pt x="1889" y="7068"/>
                    <a:pt x="2874" y="7259"/>
                    <a:pt x="3858" y="7418"/>
                  </a:cubicBezTo>
                  <a:cubicBezTo>
                    <a:pt x="4731" y="7545"/>
                    <a:pt x="4731" y="7529"/>
                    <a:pt x="4795" y="8450"/>
                  </a:cubicBezTo>
                  <a:cubicBezTo>
                    <a:pt x="4874" y="9640"/>
                    <a:pt x="4953" y="10847"/>
                    <a:pt x="5049" y="12053"/>
                  </a:cubicBezTo>
                  <a:cubicBezTo>
                    <a:pt x="5080" y="12291"/>
                    <a:pt x="5064" y="12609"/>
                    <a:pt x="5398" y="12688"/>
                  </a:cubicBezTo>
                  <a:cubicBezTo>
                    <a:pt x="5437" y="12697"/>
                    <a:pt x="5473" y="12702"/>
                    <a:pt x="5506" y="12702"/>
                  </a:cubicBezTo>
                  <a:cubicBezTo>
                    <a:pt x="5757" y="12702"/>
                    <a:pt x="5857" y="12456"/>
                    <a:pt x="5969" y="12260"/>
                  </a:cubicBezTo>
                  <a:cubicBezTo>
                    <a:pt x="6128" y="11974"/>
                    <a:pt x="6255" y="11672"/>
                    <a:pt x="6382" y="11386"/>
                  </a:cubicBezTo>
                  <a:cubicBezTo>
                    <a:pt x="6842" y="10370"/>
                    <a:pt x="7303" y="9354"/>
                    <a:pt x="7747" y="8323"/>
                  </a:cubicBezTo>
                  <a:cubicBezTo>
                    <a:pt x="7859" y="8074"/>
                    <a:pt x="7981" y="7922"/>
                    <a:pt x="8205" y="7922"/>
                  </a:cubicBezTo>
                  <a:cubicBezTo>
                    <a:pt x="8266" y="7922"/>
                    <a:pt x="8335" y="7934"/>
                    <a:pt x="8414" y="7957"/>
                  </a:cubicBezTo>
                  <a:cubicBezTo>
                    <a:pt x="9589" y="8307"/>
                    <a:pt x="10843" y="8386"/>
                    <a:pt x="12002" y="8799"/>
                  </a:cubicBezTo>
                  <a:cubicBezTo>
                    <a:pt x="12176" y="8846"/>
                    <a:pt x="12335" y="8894"/>
                    <a:pt x="12510" y="8926"/>
                  </a:cubicBezTo>
                  <a:cubicBezTo>
                    <a:pt x="12652" y="8961"/>
                    <a:pt x="12797" y="8997"/>
                    <a:pt x="12935" y="8997"/>
                  </a:cubicBezTo>
                  <a:cubicBezTo>
                    <a:pt x="13106" y="8997"/>
                    <a:pt x="13267" y="8943"/>
                    <a:pt x="13399" y="8767"/>
                  </a:cubicBezTo>
                  <a:cubicBezTo>
                    <a:pt x="13653" y="8434"/>
                    <a:pt x="13462" y="8148"/>
                    <a:pt x="13272" y="7878"/>
                  </a:cubicBezTo>
                  <a:cubicBezTo>
                    <a:pt x="13224" y="7815"/>
                    <a:pt x="13177" y="7735"/>
                    <a:pt x="13113" y="7672"/>
                  </a:cubicBezTo>
                  <a:cubicBezTo>
                    <a:pt x="12542" y="6926"/>
                    <a:pt x="12002" y="6148"/>
                    <a:pt x="11383" y="5449"/>
                  </a:cubicBezTo>
                  <a:cubicBezTo>
                    <a:pt x="11033" y="5100"/>
                    <a:pt x="10891" y="4576"/>
                    <a:pt x="11002" y="4100"/>
                  </a:cubicBezTo>
                  <a:cubicBezTo>
                    <a:pt x="11129" y="3338"/>
                    <a:pt x="11208" y="2576"/>
                    <a:pt x="11192" y="1814"/>
                  </a:cubicBezTo>
                  <a:cubicBezTo>
                    <a:pt x="11192" y="1481"/>
                    <a:pt x="11272" y="1068"/>
                    <a:pt x="10891" y="877"/>
                  </a:cubicBezTo>
                  <a:cubicBezTo>
                    <a:pt x="10805" y="835"/>
                    <a:pt x="10727" y="816"/>
                    <a:pt x="10655" y="816"/>
                  </a:cubicBezTo>
                  <a:cubicBezTo>
                    <a:pt x="10379" y="816"/>
                    <a:pt x="10190" y="1085"/>
                    <a:pt x="10002" y="1274"/>
                  </a:cubicBezTo>
                  <a:cubicBezTo>
                    <a:pt x="9478" y="1782"/>
                    <a:pt x="8954" y="2306"/>
                    <a:pt x="8446" y="2846"/>
                  </a:cubicBezTo>
                  <a:cubicBezTo>
                    <a:pt x="8162" y="3146"/>
                    <a:pt x="8039" y="3330"/>
                    <a:pt x="7903" y="3330"/>
                  </a:cubicBezTo>
                  <a:cubicBezTo>
                    <a:pt x="7772" y="3330"/>
                    <a:pt x="7629" y="3162"/>
                    <a:pt x="7319" y="2766"/>
                  </a:cubicBezTo>
                  <a:cubicBezTo>
                    <a:pt x="6890" y="2243"/>
                    <a:pt x="6477" y="1703"/>
                    <a:pt x="6033" y="1195"/>
                  </a:cubicBezTo>
                  <a:cubicBezTo>
                    <a:pt x="5747" y="830"/>
                    <a:pt x="5414" y="496"/>
                    <a:pt x="5064" y="163"/>
                  </a:cubicBezTo>
                  <a:cubicBezTo>
                    <a:pt x="4937" y="53"/>
                    <a:pt x="4814" y="0"/>
                    <a:pt x="4707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4289943" y="2141016"/>
              <a:ext cx="433485" cy="418331"/>
            </a:xfrm>
            <a:custGeom>
              <a:rect b="b" l="l" r="r" t="t"/>
              <a:pathLst>
                <a:path extrusionOk="0" h="12395" w="12844">
                  <a:moveTo>
                    <a:pt x="9219" y="1"/>
                  </a:moveTo>
                  <a:cubicBezTo>
                    <a:pt x="9119" y="1"/>
                    <a:pt x="9002" y="40"/>
                    <a:pt x="8875" y="121"/>
                  </a:cubicBezTo>
                  <a:cubicBezTo>
                    <a:pt x="8621" y="312"/>
                    <a:pt x="8367" y="518"/>
                    <a:pt x="8145" y="756"/>
                  </a:cubicBezTo>
                  <a:cubicBezTo>
                    <a:pt x="7796" y="1105"/>
                    <a:pt x="7446" y="1470"/>
                    <a:pt x="7145" y="1772"/>
                  </a:cubicBezTo>
                  <a:cubicBezTo>
                    <a:pt x="7002" y="1899"/>
                    <a:pt x="6907" y="1963"/>
                    <a:pt x="6827" y="2042"/>
                  </a:cubicBezTo>
                  <a:cubicBezTo>
                    <a:pt x="6397" y="2422"/>
                    <a:pt x="6195" y="2599"/>
                    <a:pt x="5958" y="2599"/>
                  </a:cubicBezTo>
                  <a:cubicBezTo>
                    <a:pt x="5749" y="2599"/>
                    <a:pt x="5511" y="2461"/>
                    <a:pt x="5065" y="2201"/>
                  </a:cubicBezTo>
                  <a:cubicBezTo>
                    <a:pt x="4160" y="1661"/>
                    <a:pt x="3255" y="1121"/>
                    <a:pt x="2350" y="597"/>
                  </a:cubicBezTo>
                  <a:cubicBezTo>
                    <a:pt x="2205" y="510"/>
                    <a:pt x="2055" y="429"/>
                    <a:pt x="1905" y="429"/>
                  </a:cubicBezTo>
                  <a:cubicBezTo>
                    <a:pt x="1809" y="429"/>
                    <a:pt x="1713" y="463"/>
                    <a:pt x="1620" y="550"/>
                  </a:cubicBezTo>
                  <a:cubicBezTo>
                    <a:pt x="1382" y="772"/>
                    <a:pt x="1509" y="1042"/>
                    <a:pt x="1588" y="1296"/>
                  </a:cubicBezTo>
                  <a:cubicBezTo>
                    <a:pt x="1636" y="1407"/>
                    <a:pt x="1684" y="1502"/>
                    <a:pt x="1747" y="1613"/>
                  </a:cubicBezTo>
                  <a:cubicBezTo>
                    <a:pt x="2239" y="2471"/>
                    <a:pt x="2716" y="3344"/>
                    <a:pt x="3224" y="4201"/>
                  </a:cubicBezTo>
                  <a:cubicBezTo>
                    <a:pt x="3684" y="4963"/>
                    <a:pt x="3684" y="4947"/>
                    <a:pt x="3033" y="5582"/>
                  </a:cubicBezTo>
                  <a:cubicBezTo>
                    <a:pt x="2160" y="6423"/>
                    <a:pt x="1287" y="7249"/>
                    <a:pt x="430" y="8090"/>
                  </a:cubicBezTo>
                  <a:cubicBezTo>
                    <a:pt x="255" y="8265"/>
                    <a:pt x="1" y="8471"/>
                    <a:pt x="160" y="8773"/>
                  </a:cubicBezTo>
                  <a:cubicBezTo>
                    <a:pt x="247" y="8938"/>
                    <a:pt x="372" y="8984"/>
                    <a:pt x="509" y="8984"/>
                  </a:cubicBezTo>
                  <a:cubicBezTo>
                    <a:pt x="622" y="8984"/>
                    <a:pt x="743" y="8953"/>
                    <a:pt x="858" y="8932"/>
                  </a:cubicBezTo>
                  <a:cubicBezTo>
                    <a:pt x="1176" y="8852"/>
                    <a:pt x="1493" y="8773"/>
                    <a:pt x="1795" y="8694"/>
                  </a:cubicBezTo>
                  <a:cubicBezTo>
                    <a:pt x="2874" y="8392"/>
                    <a:pt x="3954" y="8090"/>
                    <a:pt x="5017" y="7773"/>
                  </a:cubicBezTo>
                  <a:cubicBezTo>
                    <a:pt x="5125" y="7742"/>
                    <a:pt x="5222" y="7723"/>
                    <a:pt x="5308" y="7723"/>
                  </a:cubicBezTo>
                  <a:cubicBezTo>
                    <a:pt x="5488" y="7723"/>
                    <a:pt x="5624" y="7807"/>
                    <a:pt x="5732" y="8043"/>
                  </a:cubicBezTo>
                  <a:cubicBezTo>
                    <a:pt x="6208" y="9186"/>
                    <a:pt x="6954" y="10186"/>
                    <a:pt x="7383" y="11345"/>
                  </a:cubicBezTo>
                  <a:cubicBezTo>
                    <a:pt x="7446" y="11519"/>
                    <a:pt x="7526" y="11678"/>
                    <a:pt x="7605" y="11821"/>
                  </a:cubicBezTo>
                  <a:cubicBezTo>
                    <a:pt x="7741" y="12108"/>
                    <a:pt x="7877" y="12395"/>
                    <a:pt x="8245" y="12395"/>
                  </a:cubicBezTo>
                  <a:cubicBezTo>
                    <a:pt x="8264" y="12395"/>
                    <a:pt x="8283" y="12394"/>
                    <a:pt x="8304" y="12392"/>
                  </a:cubicBezTo>
                  <a:cubicBezTo>
                    <a:pt x="8716" y="12377"/>
                    <a:pt x="8796" y="12059"/>
                    <a:pt x="8891" y="11742"/>
                  </a:cubicBezTo>
                  <a:cubicBezTo>
                    <a:pt x="8923" y="11662"/>
                    <a:pt x="8939" y="11567"/>
                    <a:pt x="8954" y="11488"/>
                  </a:cubicBezTo>
                  <a:cubicBezTo>
                    <a:pt x="9161" y="10567"/>
                    <a:pt x="9415" y="9662"/>
                    <a:pt x="9558" y="8725"/>
                  </a:cubicBezTo>
                  <a:cubicBezTo>
                    <a:pt x="9605" y="8233"/>
                    <a:pt x="9907" y="7789"/>
                    <a:pt x="10351" y="7566"/>
                  </a:cubicBezTo>
                  <a:cubicBezTo>
                    <a:pt x="11018" y="7185"/>
                    <a:pt x="11637" y="6757"/>
                    <a:pt x="12225" y="6265"/>
                  </a:cubicBezTo>
                  <a:cubicBezTo>
                    <a:pt x="12479" y="6027"/>
                    <a:pt x="12844" y="5836"/>
                    <a:pt x="12749" y="5423"/>
                  </a:cubicBezTo>
                  <a:cubicBezTo>
                    <a:pt x="12637" y="4979"/>
                    <a:pt x="12209" y="5026"/>
                    <a:pt x="11875" y="4995"/>
                  </a:cubicBezTo>
                  <a:cubicBezTo>
                    <a:pt x="11145" y="4915"/>
                    <a:pt x="10415" y="4852"/>
                    <a:pt x="9685" y="4804"/>
                  </a:cubicBezTo>
                  <a:cubicBezTo>
                    <a:pt x="8875" y="4757"/>
                    <a:pt x="8796" y="4899"/>
                    <a:pt x="9002" y="3883"/>
                  </a:cubicBezTo>
                  <a:cubicBezTo>
                    <a:pt x="9145" y="3217"/>
                    <a:pt x="9288" y="2566"/>
                    <a:pt x="9399" y="1899"/>
                  </a:cubicBezTo>
                  <a:cubicBezTo>
                    <a:pt x="9478" y="1439"/>
                    <a:pt x="9542" y="962"/>
                    <a:pt x="9558" y="502"/>
                  </a:cubicBezTo>
                  <a:cubicBezTo>
                    <a:pt x="9568" y="178"/>
                    <a:pt x="9432" y="1"/>
                    <a:pt x="9219" y="1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5281687" y="1853094"/>
              <a:ext cx="460789" cy="429097"/>
            </a:xfrm>
            <a:custGeom>
              <a:rect b="b" l="l" r="r" t="t"/>
              <a:pathLst>
                <a:path extrusionOk="0" h="12714" w="13653">
                  <a:moveTo>
                    <a:pt x="8949" y="0"/>
                  </a:moveTo>
                  <a:cubicBezTo>
                    <a:pt x="8838" y="0"/>
                    <a:pt x="8709" y="57"/>
                    <a:pt x="8573" y="175"/>
                  </a:cubicBezTo>
                  <a:cubicBezTo>
                    <a:pt x="8240" y="492"/>
                    <a:pt x="7906" y="842"/>
                    <a:pt x="7621" y="1191"/>
                  </a:cubicBezTo>
                  <a:cubicBezTo>
                    <a:pt x="7176" y="1715"/>
                    <a:pt x="6763" y="2239"/>
                    <a:pt x="6335" y="2778"/>
                  </a:cubicBezTo>
                  <a:cubicBezTo>
                    <a:pt x="6028" y="3169"/>
                    <a:pt x="5884" y="3335"/>
                    <a:pt x="5753" y="3335"/>
                  </a:cubicBezTo>
                  <a:cubicBezTo>
                    <a:pt x="5613" y="3335"/>
                    <a:pt x="5487" y="3146"/>
                    <a:pt x="5192" y="2842"/>
                  </a:cubicBezTo>
                  <a:cubicBezTo>
                    <a:pt x="4684" y="2318"/>
                    <a:pt x="4176" y="1794"/>
                    <a:pt x="3652" y="1286"/>
                  </a:cubicBezTo>
                  <a:cubicBezTo>
                    <a:pt x="3460" y="1094"/>
                    <a:pt x="3268" y="820"/>
                    <a:pt x="2985" y="820"/>
                  </a:cubicBezTo>
                  <a:cubicBezTo>
                    <a:pt x="2917" y="820"/>
                    <a:pt x="2843" y="836"/>
                    <a:pt x="2763" y="873"/>
                  </a:cubicBezTo>
                  <a:cubicBezTo>
                    <a:pt x="2382" y="1064"/>
                    <a:pt x="2461" y="1477"/>
                    <a:pt x="2445" y="1826"/>
                  </a:cubicBezTo>
                  <a:cubicBezTo>
                    <a:pt x="2445" y="2588"/>
                    <a:pt x="2509" y="3350"/>
                    <a:pt x="2652" y="4096"/>
                  </a:cubicBezTo>
                  <a:cubicBezTo>
                    <a:pt x="2763" y="4588"/>
                    <a:pt x="2620" y="5096"/>
                    <a:pt x="2271" y="5461"/>
                  </a:cubicBezTo>
                  <a:cubicBezTo>
                    <a:pt x="1652" y="6160"/>
                    <a:pt x="1112" y="6938"/>
                    <a:pt x="524" y="7668"/>
                  </a:cubicBezTo>
                  <a:cubicBezTo>
                    <a:pt x="477" y="7747"/>
                    <a:pt x="413" y="7811"/>
                    <a:pt x="366" y="7890"/>
                  </a:cubicBezTo>
                  <a:cubicBezTo>
                    <a:pt x="191" y="8160"/>
                    <a:pt x="1" y="8430"/>
                    <a:pt x="255" y="8763"/>
                  </a:cubicBezTo>
                  <a:cubicBezTo>
                    <a:pt x="386" y="8948"/>
                    <a:pt x="542" y="9001"/>
                    <a:pt x="709" y="9001"/>
                  </a:cubicBezTo>
                  <a:cubicBezTo>
                    <a:pt x="844" y="9001"/>
                    <a:pt x="986" y="8966"/>
                    <a:pt x="1128" y="8938"/>
                  </a:cubicBezTo>
                  <a:cubicBezTo>
                    <a:pt x="1302" y="8906"/>
                    <a:pt x="1477" y="8858"/>
                    <a:pt x="1652" y="8795"/>
                  </a:cubicBezTo>
                  <a:cubicBezTo>
                    <a:pt x="2810" y="8398"/>
                    <a:pt x="4065" y="8303"/>
                    <a:pt x="5239" y="7954"/>
                  </a:cubicBezTo>
                  <a:cubicBezTo>
                    <a:pt x="5310" y="7935"/>
                    <a:pt x="5374" y="7926"/>
                    <a:pt x="5430" y="7926"/>
                  </a:cubicBezTo>
                  <a:cubicBezTo>
                    <a:pt x="5666" y="7926"/>
                    <a:pt x="5791" y="8079"/>
                    <a:pt x="5906" y="8335"/>
                  </a:cubicBezTo>
                  <a:cubicBezTo>
                    <a:pt x="6335" y="9351"/>
                    <a:pt x="6811" y="10367"/>
                    <a:pt x="7255" y="11383"/>
                  </a:cubicBezTo>
                  <a:cubicBezTo>
                    <a:pt x="7398" y="11684"/>
                    <a:pt x="7525" y="11970"/>
                    <a:pt x="7684" y="12256"/>
                  </a:cubicBezTo>
                  <a:cubicBezTo>
                    <a:pt x="7782" y="12466"/>
                    <a:pt x="7893" y="12714"/>
                    <a:pt x="8147" y="12714"/>
                  </a:cubicBezTo>
                  <a:cubicBezTo>
                    <a:pt x="8181" y="12714"/>
                    <a:pt x="8217" y="12709"/>
                    <a:pt x="8256" y="12700"/>
                  </a:cubicBezTo>
                  <a:cubicBezTo>
                    <a:pt x="8573" y="12621"/>
                    <a:pt x="8573" y="12303"/>
                    <a:pt x="8589" y="12049"/>
                  </a:cubicBezTo>
                  <a:cubicBezTo>
                    <a:pt x="8700" y="10843"/>
                    <a:pt x="8779" y="9652"/>
                    <a:pt x="8859" y="8446"/>
                  </a:cubicBezTo>
                  <a:cubicBezTo>
                    <a:pt x="8922" y="7541"/>
                    <a:pt x="8922" y="7557"/>
                    <a:pt x="9795" y="7414"/>
                  </a:cubicBezTo>
                  <a:cubicBezTo>
                    <a:pt x="10780" y="7255"/>
                    <a:pt x="11764" y="7065"/>
                    <a:pt x="12732" y="6890"/>
                  </a:cubicBezTo>
                  <a:cubicBezTo>
                    <a:pt x="12859" y="6874"/>
                    <a:pt x="12970" y="6842"/>
                    <a:pt x="13082" y="6811"/>
                  </a:cubicBezTo>
                  <a:cubicBezTo>
                    <a:pt x="13320" y="6699"/>
                    <a:pt x="13605" y="6636"/>
                    <a:pt x="13621" y="6303"/>
                  </a:cubicBezTo>
                  <a:cubicBezTo>
                    <a:pt x="13653" y="5969"/>
                    <a:pt x="13383" y="5874"/>
                    <a:pt x="13129" y="5779"/>
                  </a:cubicBezTo>
                  <a:cubicBezTo>
                    <a:pt x="12145" y="5429"/>
                    <a:pt x="11145" y="5064"/>
                    <a:pt x="10145" y="4715"/>
                  </a:cubicBezTo>
                  <a:cubicBezTo>
                    <a:pt x="9113" y="4350"/>
                    <a:pt x="9113" y="4350"/>
                    <a:pt x="9145" y="3271"/>
                  </a:cubicBezTo>
                  <a:cubicBezTo>
                    <a:pt x="9145" y="3144"/>
                    <a:pt x="9145" y="3032"/>
                    <a:pt x="9145" y="2842"/>
                  </a:cubicBezTo>
                  <a:cubicBezTo>
                    <a:pt x="9192" y="2413"/>
                    <a:pt x="9240" y="1921"/>
                    <a:pt x="9287" y="1429"/>
                  </a:cubicBezTo>
                  <a:cubicBezTo>
                    <a:pt x="9319" y="1112"/>
                    <a:pt x="9335" y="778"/>
                    <a:pt x="9303" y="461"/>
                  </a:cubicBezTo>
                  <a:cubicBezTo>
                    <a:pt x="9273" y="162"/>
                    <a:pt x="9137" y="0"/>
                    <a:pt x="8949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034447" y="2251108"/>
              <a:ext cx="435105" cy="460553"/>
            </a:xfrm>
            <a:custGeom>
              <a:rect b="b" l="l" r="r" t="t"/>
              <a:pathLst>
                <a:path extrusionOk="0" h="13646" w="12892">
                  <a:moveTo>
                    <a:pt x="6902" y="1"/>
                  </a:moveTo>
                  <a:cubicBezTo>
                    <a:pt x="6651" y="1"/>
                    <a:pt x="6477" y="197"/>
                    <a:pt x="6303" y="383"/>
                  </a:cubicBezTo>
                  <a:cubicBezTo>
                    <a:pt x="6240" y="447"/>
                    <a:pt x="6192" y="510"/>
                    <a:pt x="6129" y="590"/>
                  </a:cubicBezTo>
                  <a:cubicBezTo>
                    <a:pt x="5557" y="1320"/>
                    <a:pt x="4938" y="2034"/>
                    <a:pt x="4398" y="2812"/>
                  </a:cubicBezTo>
                  <a:cubicBezTo>
                    <a:pt x="4144" y="3241"/>
                    <a:pt x="3684" y="3495"/>
                    <a:pt x="3192" y="3511"/>
                  </a:cubicBezTo>
                  <a:cubicBezTo>
                    <a:pt x="2430" y="3558"/>
                    <a:pt x="1668" y="3685"/>
                    <a:pt x="922" y="3876"/>
                  </a:cubicBezTo>
                  <a:cubicBezTo>
                    <a:pt x="604" y="3971"/>
                    <a:pt x="176" y="3987"/>
                    <a:pt x="96" y="4400"/>
                  </a:cubicBezTo>
                  <a:cubicBezTo>
                    <a:pt x="1" y="4860"/>
                    <a:pt x="398" y="4987"/>
                    <a:pt x="699" y="5162"/>
                  </a:cubicBezTo>
                  <a:cubicBezTo>
                    <a:pt x="1319" y="5559"/>
                    <a:pt x="1954" y="5924"/>
                    <a:pt x="2589" y="6289"/>
                  </a:cubicBezTo>
                  <a:cubicBezTo>
                    <a:pt x="3303" y="6686"/>
                    <a:pt x="3430" y="6590"/>
                    <a:pt x="2795" y="7416"/>
                  </a:cubicBezTo>
                  <a:cubicBezTo>
                    <a:pt x="2382" y="7956"/>
                    <a:pt x="1969" y="8480"/>
                    <a:pt x="1588" y="9035"/>
                  </a:cubicBezTo>
                  <a:cubicBezTo>
                    <a:pt x="1303" y="9416"/>
                    <a:pt x="1049" y="9813"/>
                    <a:pt x="826" y="10226"/>
                  </a:cubicBezTo>
                  <a:cubicBezTo>
                    <a:pt x="625" y="10600"/>
                    <a:pt x="776" y="10870"/>
                    <a:pt x="1160" y="10870"/>
                  </a:cubicBezTo>
                  <a:cubicBezTo>
                    <a:pt x="1200" y="10870"/>
                    <a:pt x="1242" y="10867"/>
                    <a:pt x="1287" y="10861"/>
                  </a:cubicBezTo>
                  <a:cubicBezTo>
                    <a:pt x="1604" y="10797"/>
                    <a:pt x="1906" y="10718"/>
                    <a:pt x="2208" y="10607"/>
                  </a:cubicBezTo>
                  <a:cubicBezTo>
                    <a:pt x="2684" y="10448"/>
                    <a:pt x="3160" y="10258"/>
                    <a:pt x="3557" y="10115"/>
                  </a:cubicBezTo>
                  <a:cubicBezTo>
                    <a:pt x="3732" y="10067"/>
                    <a:pt x="3859" y="10051"/>
                    <a:pt x="3970" y="10019"/>
                  </a:cubicBezTo>
                  <a:cubicBezTo>
                    <a:pt x="4345" y="9910"/>
                    <a:pt x="4584" y="9840"/>
                    <a:pt x="4765" y="9840"/>
                  </a:cubicBezTo>
                  <a:cubicBezTo>
                    <a:pt x="5081" y="9840"/>
                    <a:pt x="5221" y="10053"/>
                    <a:pt x="5605" y="10639"/>
                  </a:cubicBezTo>
                  <a:cubicBezTo>
                    <a:pt x="6192" y="11512"/>
                    <a:pt x="6780" y="12385"/>
                    <a:pt x="7367" y="13274"/>
                  </a:cubicBezTo>
                  <a:cubicBezTo>
                    <a:pt x="7500" y="13460"/>
                    <a:pt x="7633" y="13646"/>
                    <a:pt x="7858" y="13646"/>
                  </a:cubicBezTo>
                  <a:cubicBezTo>
                    <a:pt x="7902" y="13646"/>
                    <a:pt x="7950" y="13639"/>
                    <a:pt x="8002" y="13623"/>
                  </a:cubicBezTo>
                  <a:cubicBezTo>
                    <a:pt x="8319" y="13512"/>
                    <a:pt x="8319" y="13226"/>
                    <a:pt x="8351" y="12956"/>
                  </a:cubicBezTo>
                  <a:cubicBezTo>
                    <a:pt x="8367" y="12845"/>
                    <a:pt x="8367" y="12734"/>
                    <a:pt x="8351" y="12607"/>
                  </a:cubicBezTo>
                  <a:cubicBezTo>
                    <a:pt x="8288" y="11623"/>
                    <a:pt x="8240" y="10623"/>
                    <a:pt x="8145" y="9623"/>
                  </a:cubicBezTo>
                  <a:cubicBezTo>
                    <a:pt x="8065" y="8749"/>
                    <a:pt x="8050" y="8749"/>
                    <a:pt x="8923" y="8464"/>
                  </a:cubicBezTo>
                  <a:cubicBezTo>
                    <a:pt x="10066" y="8099"/>
                    <a:pt x="11209" y="7718"/>
                    <a:pt x="12352" y="7337"/>
                  </a:cubicBezTo>
                  <a:cubicBezTo>
                    <a:pt x="12590" y="7257"/>
                    <a:pt x="12891" y="7178"/>
                    <a:pt x="12891" y="6844"/>
                  </a:cubicBezTo>
                  <a:cubicBezTo>
                    <a:pt x="12876" y="6511"/>
                    <a:pt x="12574" y="6463"/>
                    <a:pt x="12320" y="6400"/>
                  </a:cubicBezTo>
                  <a:cubicBezTo>
                    <a:pt x="12002" y="6321"/>
                    <a:pt x="11685" y="6257"/>
                    <a:pt x="11367" y="6209"/>
                  </a:cubicBezTo>
                  <a:cubicBezTo>
                    <a:pt x="10272" y="6003"/>
                    <a:pt x="9177" y="5813"/>
                    <a:pt x="8081" y="5638"/>
                  </a:cubicBezTo>
                  <a:cubicBezTo>
                    <a:pt x="7732" y="5574"/>
                    <a:pt x="7542" y="5463"/>
                    <a:pt x="7557" y="5082"/>
                  </a:cubicBezTo>
                  <a:cubicBezTo>
                    <a:pt x="7605" y="3844"/>
                    <a:pt x="7383" y="2622"/>
                    <a:pt x="7494" y="1383"/>
                  </a:cubicBezTo>
                  <a:cubicBezTo>
                    <a:pt x="7510" y="1209"/>
                    <a:pt x="7510" y="1034"/>
                    <a:pt x="7510" y="860"/>
                  </a:cubicBezTo>
                  <a:cubicBezTo>
                    <a:pt x="7494" y="542"/>
                    <a:pt x="7494" y="193"/>
                    <a:pt x="7129" y="50"/>
                  </a:cubicBezTo>
                  <a:cubicBezTo>
                    <a:pt x="7046" y="16"/>
                    <a:pt x="6971" y="1"/>
                    <a:pt x="6902" y="1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17"/>
          <p:cNvSpPr txBox="1"/>
          <p:nvPr>
            <p:ph type="title"/>
          </p:nvPr>
        </p:nvSpPr>
        <p:spPr>
          <a:xfrm>
            <a:off x="374825" y="1011025"/>
            <a:ext cx="76905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8" name="Google Shape;558;p17"/>
          <p:cNvSpPr txBox="1"/>
          <p:nvPr>
            <p:ph idx="2" type="title"/>
          </p:nvPr>
        </p:nvSpPr>
        <p:spPr>
          <a:xfrm>
            <a:off x="475000" y="279125"/>
            <a:ext cx="66966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 Slide 1">
  <p:cSld name="MAIN_POINT_1_1_1_1_1_1">
    <p:bg>
      <p:bgPr>
        <a:solidFill>
          <a:srgbClr val="00B6BB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/>
          <p:nvPr/>
        </p:nvSpPr>
        <p:spPr>
          <a:xfrm>
            <a:off x="88" y="4480150"/>
            <a:ext cx="9143833" cy="2377861"/>
          </a:xfrm>
          <a:custGeom>
            <a:rect b="b" l="l" r="r" t="t"/>
            <a:pathLst>
              <a:path extrusionOk="0" h="102494" w="285299">
                <a:moveTo>
                  <a:pt x="186358" y="0"/>
                </a:moveTo>
                <a:cubicBezTo>
                  <a:pt x="174323" y="0"/>
                  <a:pt x="167721" y="6002"/>
                  <a:pt x="167721" y="6002"/>
                </a:cubicBezTo>
                <a:cubicBezTo>
                  <a:pt x="153965" y="22904"/>
                  <a:pt x="140971" y="28318"/>
                  <a:pt x="129168" y="28318"/>
                </a:cubicBezTo>
                <a:cubicBezTo>
                  <a:pt x="112827" y="28318"/>
                  <a:pt x="98770" y="17941"/>
                  <a:pt x="88138" y="13304"/>
                </a:cubicBezTo>
                <a:cubicBezTo>
                  <a:pt x="81926" y="10597"/>
                  <a:pt x="75559" y="9450"/>
                  <a:pt x="69228" y="9450"/>
                </a:cubicBezTo>
                <a:cubicBezTo>
                  <a:pt x="34056" y="9450"/>
                  <a:pt x="0" y="44849"/>
                  <a:pt x="0" y="44849"/>
                </a:cubicBezTo>
                <a:lnTo>
                  <a:pt x="0" y="102494"/>
                </a:lnTo>
                <a:lnTo>
                  <a:pt x="285299" y="102494"/>
                </a:lnTo>
                <a:lnTo>
                  <a:pt x="285299" y="8291"/>
                </a:lnTo>
                <a:cubicBezTo>
                  <a:pt x="285299" y="8291"/>
                  <a:pt x="267553" y="20771"/>
                  <a:pt x="246192" y="20771"/>
                </a:cubicBezTo>
                <a:cubicBezTo>
                  <a:pt x="236901" y="20771"/>
                  <a:pt x="226925" y="18409"/>
                  <a:pt x="217429" y="11633"/>
                </a:cubicBezTo>
                <a:cubicBezTo>
                  <a:pt x="204877" y="2682"/>
                  <a:pt x="194403" y="0"/>
                  <a:pt x="186358" y="0"/>
                </a:cubicBezTo>
                <a:close/>
              </a:path>
            </a:pathLst>
          </a:custGeom>
          <a:solidFill>
            <a:srgbClr val="FFFFFF">
              <a:alpha val="6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1" name="Google Shape;56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8"/>
          <p:cNvSpPr/>
          <p:nvPr/>
        </p:nvSpPr>
        <p:spPr>
          <a:xfrm flipH="1" rot="10800000">
            <a:off x="91950" y="18412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8"/>
          <p:cNvSpPr/>
          <p:nvPr/>
        </p:nvSpPr>
        <p:spPr>
          <a:xfrm flipH="1" rot="10800000">
            <a:off x="-110550" y="78798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8"/>
          <p:cNvSpPr/>
          <p:nvPr/>
        </p:nvSpPr>
        <p:spPr>
          <a:xfrm flipH="1" rot="10800000">
            <a:off x="1857900" y="64020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8"/>
          <p:cNvSpPr/>
          <p:nvPr/>
        </p:nvSpPr>
        <p:spPr>
          <a:xfrm flipH="1" rot="10800000">
            <a:off x="3257550" y="646018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8"/>
          <p:cNvSpPr/>
          <p:nvPr/>
        </p:nvSpPr>
        <p:spPr>
          <a:xfrm flipH="1" rot="10800000">
            <a:off x="1860100" y="1197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8"/>
          <p:cNvSpPr/>
          <p:nvPr/>
        </p:nvSpPr>
        <p:spPr>
          <a:xfrm flipH="1" rot="10800000">
            <a:off x="1207425" y="66790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8"/>
          <p:cNvSpPr/>
          <p:nvPr/>
        </p:nvSpPr>
        <p:spPr>
          <a:xfrm flipH="1" rot="10800000">
            <a:off x="1922765" y="5878684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8"/>
          <p:cNvSpPr/>
          <p:nvPr/>
        </p:nvSpPr>
        <p:spPr>
          <a:xfrm flipH="1" rot="10800000">
            <a:off x="1063749" y="815836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8"/>
          <p:cNvSpPr/>
          <p:nvPr/>
        </p:nvSpPr>
        <p:spPr>
          <a:xfrm flipH="1" rot="10800000">
            <a:off x="1922772" y="525663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8"/>
          <p:cNvSpPr/>
          <p:nvPr/>
        </p:nvSpPr>
        <p:spPr>
          <a:xfrm flipH="1" rot="10800000">
            <a:off x="520824" y="3636361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8"/>
          <p:cNvSpPr/>
          <p:nvPr/>
        </p:nvSpPr>
        <p:spPr>
          <a:xfrm flipH="1" rot="10800000">
            <a:off x="437900" y="5502256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8"/>
          <p:cNvSpPr/>
          <p:nvPr/>
        </p:nvSpPr>
        <p:spPr>
          <a:xfrm rot="10800000">
            <a:off x="7296567" y="-40"/>
            <a:ext cx="1106584" cy="1190265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8"/>
          <p:cNvSpPr/>
          <p:nvPr/>
        </p:nvSpPr>
        <p:spPr>
          <a:xfrm flipH="1" rot="10800000">
            <a:off x="8318474" y="8206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" name="Google Shape;575;p18"/>
          <p:cNvGrpSpPr/>
          <p:nvPr/>
        </p:nvGrpSpPr>
        <p:grpSpPr>
          <a:xfrm flipH="1" rot="10800000">
            <a:off x="6283334" y="9133"/>
            <a:ext cx="1010336" cy="925210"/>
            <a:chOff x="2654374" y="4247162"/>
            <a:chExt cx="669851" cy="613413"/>
          </a:xfrm>
        </p:grpSpPr>
        <p:sp>
          <p:nvSpPr>
            <p:cNvPr id="576" name="Google Shape;576;p18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18"/>
          <p:cNvSpPr/>
          <p:nvPr/>
        </p:nvSpPr>
        <p:spPr>
          <a:xfrm rot="10800000">
            <a:off x="5449418" y="8215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8"/>
          <p:cNvSpPr/>
          <p:nvPr/>
        </p:nvSpPr>
        <p:spPr>
          <a:xfrm flipH="1" rot="10800000">
            <a:off x="6654425" y="65925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8"/>
          <p:cNvSpPr/>
          <p:nvPr/>
        </p:nvSpPr>
        <p:spPr>
          <a:xfrm flipH="1" rot="10800000">
            <a:off x="4833925" y="574963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8"/>
          <p:cNvSpPr/>
          <p:nvPr/>
        </p:nvSpPr>
        <p:spPr>
          <a:xfrm flipH="1" rot="10800000">
            <a:off x="8589900" y="190753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8"/>
          <p:cNvSpPr/>
          <p:nvPr/>
        </p:nvSpPr>
        <p:spPr>
          <a:xfrm flipH="1" rot="10800000">
            <a:off x="4463700" y="4520064"/>
            <a:ext cx="397800" cy="397800"/>
          </a:xfrm>
          <a:prstGeom prst="star4">
            <a:avLst>
              <a:gd fmla="val 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8"/>
          <p:cNvSpPr/>
          <p:nvPr/>
        </p:nvSpPr>
        <p:spPr>
          <a:xfrm flipH="1" rot="10800000">
            <a:off x="4407825" y="63742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8"/>
          <p:cNvSpPr/>
          <p:nvPr/>
        </p:nvSpPr>
        <p:spPr>
          <a:xfrm flipH="1" rot="10800000">
            <a:off x="7180565" y="6412084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8"/>
          <p:cNvSpPr/>
          <p:nvPr/>
        </p:nvSpPr>
        <p:spPr>
          <a:xfrm flipH="1" rot="10800000">
            <a:off x="4833924" y="2669536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8"/>
          <p:cNvSpPr/>
          <p:nvPr/>
        </p:nvSpPr>
        <p:spPr>
          <a:xfrm flipH="1" rot="10800000">
            <a:off x="4627622" y="619618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8"/>
          <p:cNvSpPr/>
          <p:nvPr/>
        </p:nvSpPr>
        <p:spPr>
          <a:xfrm flipH="1" rot="10800000">
            <a:off x="5627025" y="65266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8"/>
          <p:cNvSpPr/>
          <p:nvPr/>
        </p:nvSpPr>
        <p:spPr>
          <a:xfrm flipH="1" rot="10800000">
            <a:off x="4833925" y="1882556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8"/>
          <p:cNvSpPr/>
          <p:nvPr/>
        </p:nvSpPr>
        <p:spPr>
          <a:xfrm flipH="1" rot="10800000">
            <a:off x="4937875" y="3102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8"/>
          <p:cNvSpPr/>
          <p:nvPr/>
        </p:nvSpPr>
        <p:spPr>
          <a:xfrm flipH="1" rot="10800000">
            <a:off x="4511775" y="93492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8"/>
          <p:cNvSpPr/>
          <p:nvPr/>
        </p:nvSpPr>
        <p:spPr>
          <a:xfrm flipH="1" rot="10800000">
            <a:off x="4731572" y="75683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8"/>
          <p:cNvSpPr/>
          <p:nvPr/>
        </p:nvSpPr>
        <p:spPr>
          <a:xfrm flipH="1" rot="10800000">
            <a:off x="5730975" y="108732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8"/>
          <p:cNvSpPr/>
          <p:nvPr/>
        </p:nvSpPr>
        <p:spPr>
          <a:xfrm>
            <a:off x="348750" y="958475"/>
            <a:ext cx="7809000" cy="5073300"/>
          </a:xfrm>
          <a:prstGeom prst="roundRect">
            <a:avLst>
              <a:gd fmla="val 5139" name="adj"/>
            </a:avLst>
          </a:prstGeom>
          <a:solidFill>
            <a:srgbClr val="FFFFFF">
              <a:alpha val="7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8"/>
          <p:cNvSpPr/>
          <p:nvPr/>
        </p:nvSpPr>
        <p:spPr>
          <a:xfrm flipH="1" rot="10800000">
            <a:off x="348750" y="46237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8"/>
          <p:cNvSpPr/>
          <p:nvPr/>
        </p:nvSpPr>
        <p:spPr>
          <a:xfrm>
            <a:off x="7180575" y="6142800"/>
            <a:ext cx="2148600" cy="460200"/>
          </a:xfrm>
          <a:prstGeom prst="ellipse">
            <a:avLst/>
          </a:prstGeom>
          <a:solidFill>
            <a:srgbClr val="EEEEEE">
              <a:alpha val="647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8"/>
          <p:cNvSpPr/>
          <p:nvPr/>
        </p:nvSpPr>
        <p:spPr>
          <a:xfrm flipH="1" rot="10800000">
            <a:off x="7928154" y="1301631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8"/>
          <p:cNvSpPr/>
          <p:nvPr/>
        </p:nvSpPr>
        <p:spPr>
          <a:xfrm flipH="1" rot="1984942">
            <a:off x="8069856" y="987700"/>
            <a:ext cx="1437873" cy="626260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A7F4F6">
              <a:alpha val="647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8"/>
          <p:cNvSpPr/>
          <p:nvPr/>
        </p:nvSpPr>
        <p:spPr>
          <a:xfrm>
            <a:off x="7640149" y="2995100"/>
            <a:ext cx="1596712" cy="1920063"/>
          </a:xfrm>
          <a:custGeom>
            <a:rect b="b" l="l" r="r" t="t"/>
            <a:pathLst>
              <a:path extrusionOk="0" h="16779" w="13953">
                <a:moveTo>
                  <a:pt x="6961" y="0"/>
                </a:moveTo>
                <a:cubicBezTo>
                  <a:pt x="6961" y="0"/>
                  <a:pt x="6202" y="1581"/>
                  <a:pt x="4925" y="1976"/>
                </a:cubicBezTo>
                <a:cubicBezTo>
                  <a:pt x="4925" y="1976"/>
                  <a:pt x="5290" y="2006"/>
                  <a:pt x="5776" y="2037"/>
                </a:cubicBezTo>
                <a:cubicBezTo>
                  <a:pt x="5442" y="2341"/>
                  <a:pt x="5046" y="2614"/>
                  <a:pt x="4591" y="2766"/>
                </a:cubicBezTo>
                <a:cubicBezTo>
                  <a:pt x="4591" y="2766"/>
                  <a:pt x="5077" y="2797"/>
                  <a:pt x="5746" y="2858"/>
                </a:cubicBezTo>
                <a:cubicBezTo>
                  <a:pt x="5320" y="3253"/>
                  <a:pt x="4803" y="3617"/>
                  <a:pt x="4226" y="3800"/>
                </a:cubicBezTo>
                <a:cubicBezTo>
                  <a:pt x="4226" y="3800"/>
                  <a:pt x="4743" y="3861"/>
                  <a:pt x="5442" y="3891"/>
                </a:cubicBezTo>
                <a:cubicBezTo>
                  <a:pt x="4925" y="4408"/>
                  <a:pt x="4287" y="4894"/>
                  <a:pt x="3557" y="5107"/>
                </a:cubicBezTo>
                <a:cubicBezTo>
                  <a:pt x="3557" y="5107"/>
                  <a:pt x="4135" y="5168"/>
                  <a:pt x="4925" y="5228"/>
                </a:cubicBezTo>
                <a:cubicBezTo>
                  <a:pt x="4408" y="5684"/>
                  <a:pt x="3800" y="6049"/>
                  <a:pt x="3101" y="6262"/>
                </a:cubicBezTo>
                <a:cubicBezTo>
                  <a:pt x="3101" y="6262"/>
                  <a:pt x="3800" y="6323"/>
                  <a:pt x="4743" y="6383"/>
                </a:cubicBezTo>
                <a:cubicBezTo>
                  <a:pt x="4043" y="7052"/>
                  <a:pt x="3192" y="7660"/>
                  <a:pt x="2220" y="7934"/>
                </a:cubicBezTo>
                <a:cubicBezTo>
                  <a:pt x="2220" y="7934"/>
                  <a:pt x="3132" y="8025"/>
                  <a:pt x="4317" y="8116"/>
                </a:cubicBezTo>
                <a:cubicBezTo>
                  <a:pt x="3466" y="8937"/>
                  <a:pt x="2402" y="9666"/>
                  <a:pt x="1217" y="10031"/>
                </a:cubicBezTo>
                <a:cubicBezTo>
                  <a:pt x="1217" y="10031"/>
                  <a:pt x="2250" y="10152"/>
                  <a:pt x="3679" y="10213"/>
                </a:cubicBezTo>
                <a:cubicBezTo>
                  <a:pt x="2645" y="11186"/>
                  <a:pt x="1399" y="12067"/>
                  <a:pt x="1" y="12463"/>
                </a:cubicBezTo>
                <a:cubicBezTo>
                  <a:pt x="1" y="12463"/>
                  <a:pt x="3192" y="12797"/>
                  <a:pt x="6232" y="12858"/>
                </a:cubicBezTo>
                <a:lnTo>
                  <a:pt x="6232" y="16779"/>
                </a:lnTo>
                <a:lnTo>
                  <a:pt x="7691" y="16779"/>
                </a:lnTo>
                <a:lnTo>
                  <a:pt x="7691" y="12858"/>
                </a:lnTo>
                <a:cubicBezTo>
                  <a:pt x="10761" y="12797"/>
                  <a:pt x="13952" y="12463"/>
                  <a:pt x="13952" y="12463"/>
                </a:cubicBezTo>
                <a:cubicBezTo>
                  <a:pt x="12524" y="12067"/>
                  <a:pt x="11308" y="11186"/>
                  <a:pt x="10275" y="10213"/>
                </a:cubicBezTo>
                <a:cubicBezTo>
                  <a:pt x="11673" y="10122"/>
                  <a:pt x="12737" y="10031"/>
                  <a:pt x="12737" y="10031"/>
                </a:cubicBezTo>
                <a:cubicBezTo>
                  <a:pt x="11521" y="9666"/>
                  <a:pt x="10487" y="8937"/>
                  <a:pt x="9636" y="8116"/>
                </a:cubicBezTo>
                <a:cubicBezTo>
                  <a:pt x="10822" y="8025"/>
                  <a:pt x="11734" y="7934"/>
                  <a:pt x="11734" y="7934"/>
                </a:cubicBezTo>
                <a:cubicBezTo>
                  <a:pt x="10761" y="7660"/>
                  <a:pt x="9910" y="7052"/>
                  <a:pt x="9211" y="6383"/>
                </a:cubicBezTo>
                <a:cubicBezTo>
                  <a:pt x="10123" y="6323"/>
                  <a:pt x="10822" y="6262"/>
                  <a:pt x="10822" y="6262"/>
                </a:cubicBezTo>
                <a:cubicBezTo>
                  <a:pt x="10153" y="6049"/>
                  <a:pt x="9545" y="5684"/>
                  <a:pt x="9028" y="5228"/>
                </a:cubicBezTo>
                <a:cubicBezTo>
                  <a:pt x="9819" y="5168"/>
                  <a:pt x="10396" y="5107"/>
                  <a:pt x="10396" y="5107"/>
                </a:cubicBezTo>
                <a:cubicBezTo>
                  <a:pt x="9667" y="4894"/>
                  <a:pt x="8998" y="4408"/>
                  <a:pt x="8481" y="3891"/>
                </a:cubicBezTo>
                <a:cubicBezTo>
                  <a:pt x="9180" y="3861"/>
                  <a:pt x="9727" y="3800"/>
                  <a:pt x="9727" y="3800"/>
                </a:cubicBezTo>
                <a:cubicBezTo>
                  <a:pt x="9120" y="3617"/>
                  <a:pt x="8633" y="3253"/>
                  <a:pt x="8208" y="2858"/>
                </a:cubicBezTo>
                <a:cubicBezTo>
                  <a:pt x="8846" y="2797"/>
                  <a:pt x="9363" y="2766"/>
                  <a:pt x="9363" y="2766"/>
                </a:cubicBezTo>
                <a:cubicBezTo>
                  <a:pt x="8907" y="2614"/>
                  <a:pt x="8512" y="2341"/>
                  <a:pt x="8177" y="2037"/>
                </a:cubicBezTo>
                <a:cubicBezTo>
                  <a:pt x="8664" y="2006"/>
                  <a:pt x="9028" y="1976"/>
                  <a:pt x="9028" y="1976"/>
                </a:cubicBezTo>
                <a:cubicBezTo>
                  <a:pt x="7752" y="1581"/>
                  <a:pt x="6961" y="0"/>
                  <a:pt x="6961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18"/>
          <p:cNvGrpSpPr/>
          <p:nvPr/>
        </p:nvGrpSpPr>
        <p:grpSpPr>
          <a:xfrm>
            <a:off x="7219397" y="4227429"/>
            <a:ext cx="1546557" cy="2191604"/>
            <a:chOff x="5993807" y="1882542"/>
            <a:chExt cx="3201319" cy="4536543"/>
          </a:xfrm>
        </p:grpSpPr>
        <p:grpSp>
          <p:nvGrpSpPr>
            <p:cNvPr id="602" name="Google Shape;602;p18"/>
            <p:cNvGrpSpPr/>
            <p:nvPr/>
          </p:nvGrpSpPr>
          <p:grpSpPr>
            <a:xfrm>
              <a:off x="5993807" y="1882542"/>
              <a:ext cx="3201319" cy="4536543"/>
              <a:chOff x="4796657" y="155317"/>
              <a:chExt cx="3201319" cy="4536543"/>
            </a:xfrm>
          </p:grpSpPr>
          <p:sp>
            <p:nvSpPr>
              <p:cNvPr id="603" name="Google Shape;603;p18"/>
              <p:cNvSpPr/>
              <p:nvPr/>
            </p:nvSpPr>
            <p:spPr>
              <a:xfrm>
                <a:off x="5286352" y="3147683"/>
                <a:ext cx="777976" cy="1033550"/>
              </a:xfrm>
              <a:custGeom>
                <a:rect b="b" l="l" r="r" t="t"/>
                <a:pathLst>
                  <a:path extrusionOk="0" h="33432" w="25165">
                    <a:moveTo>
                      <a:pt x="17730" y="1"/>
                    </a:moveTo>
                    <a:cubicBezTo>
                      <a:pt x="17730" y="1"/>
                      <a:pt x="0" y="3883"/>
                      <a:pt x="1387" y="18545"/>
                    </a:cubicBezTo>
                    <a:cubicBezTo>
                      <a:pt x="2805" y="33415"/>
                      <a:pt x="25061" y="33432"/>
                      <a:pt x="25164" y="33432"/>
                    </a:cubicBezTo>
                    <a:cubicBezTo>
                      <a:pt x="25165" y="33432"/>
                      <a:pt x="25165" y="33432"/>
                      <a:pt x="25165" y="33432"/>
                    </a:cubicBezTo>
                    <a:lnTo>
                      <a:pt x="25165" y="27487"/>
                    </a:lnTo>
                    <a:cubicBezTo>
                      <a:pt x="25165" y="27487"/>
                      <a:pt x="11716" y="25148"/>
                      <a:pt x="9636" y="18545"/>
                    </a:cubicBezTo>
                    <a:cubicBezTo>
                      <a:pt x="7539" y="11942"/>
                      <a:pt x="19601" y="8597"/>
                      <a:pt x="19601" y="8597"/>
                    </a:cubicBezTo>
                    <a:lnTo>
                      <a:pt x="17730" y="1"/>
                    </a:lnTo>
                    <a:close/>
                  </a:path>
                </a:pathLst>
              </a:custGeom>
              <a:solidFill>
                <a:srgbClr val="D48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6118432" y="3455690"/>
                <a:ext cx="299505" cy="1235611"/>
              </a:xfrm>
              <a:custGeom>
                <a:rect b="b" l="l" r="r" t="t"/>
                <a:pathLst>
                  <a:path extrusionOk="0" h="39968" w="9688">
                    <a:moveTo>
                      <a:pt x="5925" y="0"/>
                    </a:moveTo>
                    <a:cubicBezTo>
                      <a:pt x="3305" y="0"/>
                      <a:pt x="0" y="1909"/>
                      <a:pt x="0" y="1909"/>
                    </a:cubicBezTo>
                    <a:cubicBezTo>
                      <a:pt x="0" y="1909"/>
                      <a:pt x="3969" y="30956"/>
                      <a:pt x="3310" y="39968"/>
                    </a:cubicBezTo>
                    <a:lnTo>
                      <a:pt x="9029" y="39968"/>
                    </a:lnTo>
                    <a:cubicBezTo>
                      <a:pt x="9029" y="39968"/>
                      <a:pt x="9688" y="8512"/>
                      <a:pt x="9029" y="2793"/>
                    </a:cubicBezTo>
                    <a:cubicBezTo>
                      <a:pt x="8785" y="668"/>
                      <a:pt x="7475" y="0"/>
                      <a:pt x="5925" y="0"/>
                    </a:cubicBezTo>
                    <a:close/>
                  </a:path>
                </a:pathLst>
              </a:custGeom>
              <a:solidFill>
                <a:srgbClr val="D48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7023348" y="3657751"/>
                <a:ext cx="333295" cy="1033550"/>
              </a:xfrm>
              <a:custGeom>
                <a:rect b="b" l="l" r="r" t="t"/>
                <a:pathLst>
                  <a:path extrusionOk="0" h="33432" w="10781">
                    <a:moveTo>
                      <a:pt x="1" y="1"/>
                    </a:moveTo>
                    <a:cubicBezTo>
                      <a:pt x="1" y="1"/>
                      <a:pt x="3294" y="25078"/>
                      <a:pt x="1976" y="33432"/>
                    </a:cubicBezTo>
                    <a:lnTo>
                      <a:pt x="7696" y="33432"/>
                    </a:lnTo>
                    <a:cubicBezTo>
                      <a:pt x="7696" y="33432"/>
                      <a:pt x="10781" y="9897"/>
                      <a:pt x="9897" y="1"/>
                    </a:cubicBezTo>
                    <a:close/>
                  </a:path>
                </a:pathLst>
              </a:custGeom>
              <a:solidFill>
                <a:srgbClr val="D48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7363568" y="3542036"/>
                <a:ext cx="387396" cy="1149265"/>
              </a:xfrm>
              <a:custGeom>
                <a:rect b="b" l="l" r="r" t="t"/>
                <a:pathLst>
                  <a:path extrusionOk="0" h="37175" w="12531">
                    <a:moveTo>
                      <a:pt x="1" y="0"/>
                    </a:moveTo>
                    <a:cubicBezTo>
                      <a:pt x="1" y="0"/>
                      <a:pt x="1994" y="31473"/>
                      <a:pt x="1075" y="37175"/>
                    </a:cubicBezTo>
                    <a:lnTo>
                      <a:pt x="6725" y="37175"/>
                    </a:lnTo>
                    <a:cubicBezTo>
                      <a:pt x="6725" y="37175"/>
                      <a:pt x="12531" y="8804"/>
                      <a:pt x="10555" y="0"/>
                    </a:cubicBezTo>
                    <a:close/>
                  </a:path>
                </a:pathLst>
              </a:custGeom>
              <a:solidFill>
                <a:srgbClr val="D48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5951799" y="4040697"/>
                <a:ext cx="109315" cy="25876"/>
              </a:xfrm>
              <a:custGeom>
                <a:rect b="b" l="l" r="r" t="t"/>
                <a:pathLst>
                  <a:path extrusionOk="0" h="837" w="3536">
                    <a:moveTo>
                      <a:pt x="542" y="0"/>
                    </a:moveTo>
                    <a:cubicBezTo>
                      <a:pt x="250" y="0"/>
                      <a:pt x="59" y="36"/>
                      <a:pt x="35" y="126"/>
                    </a:cubicBezTo>
                    <a:cubicBezTo>
                      <a:pt x="0" y="300"/>
                      <a:pt x="711" y="681"/>
                      <a:pt x="1733" y="802"/>
                    </a:cubicBezTo>
                    <a:cubicBezTo>
                      <a:pt x="1989" y="825"/>
                      <a:pt x="2232" y="836"/>
                      <a:pt x="2452" y="836"/>
                    </a:cubicBezTo>
                    <a:cubicBezTo>
                      <a:pt x="3064" y="836"/>
                      <a:pt x="3493" y="752"/>
                      <a:pt x="3518" y="612"/>
                    </a:cubicBezTo>
                    <a:cubicBezTo>
                      <a:pt x="3536" y="421"/>
                      <a:pt x="2756" y="178"/>
                      <a:pt x="1803" y="109"/>
                    </a:cubicBezTo>
                    <a:cubicBezTo>
                      <a:pt x="1318" y="45"/>
                      <a:pt x="868" y="0"/>
                      <a:pt x="542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5957148" y="4116995"/>
                <a:ext cx="103967" cy="22475"/>
              </a:xfrm>
              <a:custGeom>
                <a:rect b="b" l="l" r="r" t="t"/>
                <a:pathLst>
                  <a:path extrusionOk="0" h="727" w="3363">
                    <a:moveTo>
                      <a:pt x="587" y="0"/>
                    </a:moveTo>
                    <a:cubicBezTo>
                      <a:pt x="264" y="0"/>
                      <a:pt x="45" y="29"/>
                      <a:pt x="18" y="137"/>
                    </a:cubicBezTo>
                    <a:cubicBezTo>
                      <a:pt x="0" y="223"/>
                      <a:pt x="156" y="362"/>
                      <a:pt x="451" y="483"/>
                    </a:cubicBezTo>
                    <a:cubicBezTo>
                      <a:pt x="832" y="639"/>
                      <a:pt x="1248" y="726"/>
                      <a:pt x="1664" y="726"/>
                    </a:cubicBezTo>
                    <a:cubicBezTo>
                      <a:pt x="2583" y="726"/>
                      <a:pt x="3311" y="674"/>
                      <a:pt x="3345" y="466"/>
                    </a:cubicBezTo>
                    <a:cubicBezTo>
                      <a:pt x="3363" y="275"/>
                      <a:pt x="2600" y="33"/>
                      <a:pt x="1682" y="33"/>
                    </a:cubicBezTo>
                    <a:cubicBezTo>
                      <a:pt x="1274" y="24"/>
                      <a:pt x="886" y="0"/>
                      <a:pt x="587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6346121" y="4578186"/>
                <a:ext cx="23619" cy="108295"/>
              </a:xfrm>
              <a:custGeom>
                <a:rect b="b" l="l" r="r" t="t"/>
                <a:pathLst>
                  <a:path extrusionOk="0" h="3503" w="764">
                    <a:moveTo>
                      <a:pt x="543" y="1"/>
                    </a:moveTo>
                    <a:cubicBezTo>
                      <a:pt x="367" y="1"/>
                      <a:pt x="52" y="735"/>
                      <a:pt x="18" y="1735"/>
                    </a:cubicBezTo>
                    <a:cubicBezTo>
                      <a:pt x="1" y="2723"/>
                      <a:pt x="139" y="3485"/>
                      <a:pt x="330" y="3503"/>
                    </a:cubicBezTo>
                    <a:cubicBezTo>
                      <a:pt x="521" y="3503"/>
                      <a:pt x="694" y="2705"/>
                      <a:pt x="711" y="1752"/>
                    </a:cubicBezTo>
                    <a:cubicBezTo>
                      <a:pt x="746" y="834"/>
                      <a:pt x="763" y="37"/>
                      <a:pt x="555" y="2"/>
                    </a:cubicBezTo>
                    <a:cubicBezTo>
                      <a:pt x="551" y="1"/>
                      <a:pt x="547" y="1"/>
                      <a:pt x="543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6271647" y="4588914"/>
                <a:ext cx="25196" cy="102947"/>
              </a:xfrm>
              <a:custGeom>
                <a:rect b="b" l="l" r="r" t="t"/>
                <a:pathLst>
                  <a:path extrusionOk="0" h="3330" w="815">
                    <a:moveTo>
                      <a:pt x="491" y="0"/>
                    </a:moveTo>
                    <a:cubicBezTo>
                      <a:pt x="406" y="0"/>
                      <a:pt x="291" y="171"/>
                      <a:pt x="191" y="452"/>
                    </a:cubicBezTo>
                    <a:cubicBezTo>
                      <a:pt x="53" y="851"/>
                      <a:pt x="1" y="1267"/>
                      <a:pt x="35" y="1665"/>
                    </a:cubicBezTo>
                    <a:cubicBezTo>
                      <a:pt x="105" y="2584"/>
                      <a:pt x="226" y="3312"/>
                      <a:pt x="417" y="3329"/>
                    </a:cubicBezTo>
                    <a:cubicBezTo>
                      <a:pt x="419" y="3329"/>
                      <a:pt x="421" y="3329"/>
                      <a:pt x="423" y="3329"/>
                    </a:cubicBezTo>
                    <a:cubicBezTo>
                      <a:pt x="612" y="3329"/>
                      <a:pt x="814" y="2556"/>
                      <a:pt x="729" y="1631"/>
                    </a:cubicBezTo>
                    <a:cubicBezTo>
                      <a:pt x="694" y="781"/>
                      <a:pt x="711" y="19"/>
                      <a:pt x="503" y="1"/>
                    </a:cubicBezTo>
                    <a:cubicBezTo>
                      <a:pt x="499" y="1"/>
                      <a:pt x="495" y="0"/>
                      <a:pt x="491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7201233" y="4575528"/>
                <a:ext cx="23619" cy="108295"/>
              </a:xfrm>
              <a:custGeom>
                <a:rect b="b" l="l" r="r" t="t"/>
                <a:pathLst>
                  <a:path extrusionOk="0" h="3503" w="764">
                    <a:moveTo>
                      <a:pt x="560" y="0"/>
                    </a:moveTo>
                    <a:cubicBezTo>
                      <a:pt x="368" y="0"/>
                      <a:pt x="69" y="735"/>
                      <a:pt x="18" y="1734"/>
                    </a:cubicBezTo>
                    <a:cubicBezTo>
                      <a:pt x="1" y="2722"/>
                      <a:pt x="139" y="3485"/>
                      <a:pt x="330" y="3502"/>
                    </a:cubicBezTo>
                    <a:cubicBezTo>
                      <a:pt x="538" y="3502"/>
                      <a:pt x="711" y="2705"/>
                      <a:pt x="728" y="1752"/>
                    </a:cubicBezTo>
                    <a:cubicBezTo>
                      <a:pt x="763" y="833"/>
                      <a:pt x="763" y="36"/>
                      <a:pt x="572" y="1"/>
                    </a:cubicBezTo>
                    <a:cubicBezTo>
                      <a:pt x="568" y="0"/>
                      <a:pt x="564" y="0"/>
                      <a:pt x="560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7127284" y="4586224"/>
                <a:ext cx="24670" cy="102947"/>
              </a:xfrm>
              <a:custGeom>
                <a:rect b="b" l="l" r="r" t="t"/>
                <a:pathLst>
                  <a:path extrusionOk="0" h="3330" w="798">
                    <a:moveTo>
                      <a:pt x="489" y="1"/>
                    </a:moveTo>
                    <a:cubicBezTo>
                      <a:pt x="388" y="1"/>
                      <a:pt x="274" y="171"/>
                      <a:pt x="192" y="452"/>
                    </a:cubicBezTo>
                    <a:cubicBezTo>
                      <a:pt x="53" y="851"/>
                      <a:pt x="1" y="1267"/>
                      <a:pt x="18" y="1666"/>
                    </a:cubicBezTo>
                    <a:cubicBezTo>
                      <a:pt x="105" y="2584"/>
                      <a:pt x="209" y="3312"/>
                      <a:pt x="417" y="3329"/>
                    </a:cubicBezTo>
                    <a:cubicBezTo>
                      <a:pt x="419" y="3330"/>
                      <a:pt x="421" y="3330"/>
                      <a:pt x="423" y="3330"/>
                    </a:cubicBezTo>
                    <a:cubicBezTo>
                      <a:pt x="612" y="3330"/>
                      <a:pt x="797" y="2557"/>
                      <a:pt x="729" y="1631"/>
                    </a:cubicBezTo>
                    <a:cubicBezTo>
                      <a:pt x="677" y="782"/>
                      <a:pt x="711" y="19"/>
                      <a:pt x="504" y="2"/>
                    </a:cubicBezTo>
                    <a:cubicBezTo>
                      <a:pt x="499" y="1"/>
                      <a:pt x="494" y="1"/>
                      <a:pt x="489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7515733" y="4572838"/>
                <a:ext cx="23619" cy="108295"/>
              </a:xfrm>
              <a:custGeom>
                <a:rect b="b" l="l" r="r" t="t"/>
                <a:pathLst>
                  <a:path extrusionOk="0" h="3503" w="764">
                    <a:moveTo>
                      <a:pt x="543" y="0"/>
                    </a:moveTo>
                    <a:cubicBezTo>
                      <a:pt x="367" y="0"/>
                      <a:pt x="52" y="735"/>
                      <a:pt x="18" y="1735"/>
                    </a:cubicBezTo>
                    <a:cubicBezTo>
                      <a:pt x="1" y="2722"/>
                      <a:pt x="139" y="3485"/>
                      <a:pt x="330" y="3502"/>
                    </a:cubicBezTo>
                    <a:cubicBezTo>
                      <a:pt x="332" y="3503"/>
                      <a:pt x="334" y="3503"/>
                      <a:pt x="336" y="3503"/>
                    </a:cubicBezTo>
                    <a:cubicBezTo>
                      <a:pt x="524" y="3503"/>
                      <a:pt x="694" y="2695"/>
                      <a:pt x="711" y="1752"/>
                    </a:cubicBezTo>
                    <a:cubicBezTo>
                      <a:pt x="746" y="833"/>
                      <a:pt x="763" y="36"/>
                      <a:pt x="555" y="2"/>
                    </a:cubicBezTo>
                    <a:cubicBezTo>
                      <a:pt x="551" y="1"/>
                      <a:pt x="547" y="0"/>
                      <a:pt x="543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7441258" y="4583535"/>
                <a:ext cx="25196" cy="102947"/>
              </a:xfrm>
              <a:custGeom>
                <a:rect b="b" l="l" r="r" t="t"/>
                <a:pathLst>
                  <a:path extrusionOk="0" h="3330" w="815">
                    <a:moveTo>
                      <a:pt x="491" y="1"/>
                    </a:moveTo>
                    <a:cubicBezTo>
                      <a:pt x="406" y="1"/>
                      <a:pt x="291" y="172"/>
                      <a:pt x="191" y="453"/>
                    </a:cubicBezTo>
                    <a:cubicBezTo>
                      <a:pt x="53" y="851"/>
                      <a:pt x="1" y="1267"/>
                      <a:pt x="35" y="1683"/>
                    </a:cubicBezTo>
                    <a:cubicBezTo>
                      <a:pt x="105" y="2584"/>
                      <a:pt x="226" y="3312"/>
                      <a:pt x="417" y="3330"/>
                    </a:cubicBezTo>
                    <a:cubicBezTo>
                      <a:pt x="419" y="3330"/>
                      <a:pt x="421" y="3330"/>
                      <a:pt x="423" y="3330"/>
                    </a:cubicBezTo>
                    <a:cubicBezTo>
                      <a:pt x="612" y="3330"/>
                      <a:pt x="814" y="2557"/>
                      <a:pt x="729" y="1631"/>
                    </a:cubicBezTo>
                    <a:cubicBezTo>
                      <a:pt x="694" y="782"/>
                      <a:pt x="711" y="20"/>
                      <a:pt x="503" y="2"/>
                    </a:cubicBezTo>
                    <a:cubicBezTo>
                      <a:pt x="499" y="1"/>
                      <a:pt x="495" y="1"/>
                      <a:pt x="491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5989732" y="155317"/>
                <a:ext cx="897555" cy="1239908"/>
              </a:xfrm>
              <a:custGeom>
                <a:rect b="b" l="l" r="r" t="t"/>
                <a:pathLst>
                  <a:path extrusionOk="0" h="40107" w="29033">
                    <a:moveTo>
                      <a:pt x="12363" y="1"/>
                    </a:moveTo>
                    <a:cubicBezTo>
                      <a:pt x="11358" y="1"/>
                      <a:pt x="10811" y="1413"/>
                      <a:pt x="11494" y="5097"/>
                    </a:cubicBezTo>
                    <a:cubicBezTo>
                      <a:pt x="13094" y="13650"/>
                      <a:pt x="10122" y="19706"/>
                      <a:pt x="9206" y="19706"/>
                    </a:cubicBezTo>
                    <a:cubicBezTo>
                      <a:pt x="8892" y="19706"/>
                      <a:pt x="8820" y="18992"/>
                      <a:pt x="9258" y="17419"/>
                    </a:cubicBezTo>
                    <a:cubicBezTo>
                      <a:pt x="10248" y="13916"/>
                      <a:pt x="8785" y="10146"/>
                      <a:pt x="7441" y="10146"/>
                    </a:cubicBezTo>
                    <a:cubicBezTo>
                      <a:pt x="6432" y="10146"/>
                      <a:pt x="5490" y="12272"/>
                      <a:pt x="5705" y="18234"/>
                    </a:cubicBezTo>
                    <a:cubicBezTo>
                      <a:pt x="6208" y="32116"/>
                      <a:pt x="489" y="37783"/>
                      <a:pt x="489" y="37783"/>
                    </a:cubicBezTo>
                    <a:cubicBezTo>
                      <a:pt x="0" y="40006"/>
                      <a:pt x="2136" y="40106"/>
                      <a:pt x="2526" y="40106"/>
                    </a:cubicBezTo>
                    <a:cubicBezTo>
                      <a:pt x="2564" y="40106"/>
                      <a:pt x="2586" y="40105"/>
                      <a:pt x="2586" y="40105"/>
                    </a:cubicBezTo>
                    <a:cubicBezTo>
                      <a:pt x="5636" y="33034"/>
                      <a:pt x="19431" y="32081"/>
                      <a:pt x="17005" y="29360"/>
                    </a:cubicBezTo>
                    <a:cubicBezTo>
                      <a:pt x="16522" y="28826"/>
                      <a:pt x="15954" y="28631"/>
                      <a:pt x="15361" y="28631"/>
                    </a:cubicBezTo>
                    <a:cubicBezTo>
                      <a:pt x="13750" y="28631"/>
                      <a:pt x="11954" y="30073"/>
                      <a:pt x="11183" y="30073"/>
                    </a:cubicBezTo>
                    <a:cubicBezTo>
                      <a:pt x="10803" y="30073"/>
                      <a:pt x="10673" y="29720"/>
                      <a:pt x="10939" y="28667"/>
                    </a:cubicBezTo>
                    <a:cubicBezTo>
                      <a:pt x="11945" y="24698"/>
                      <a:pt x="29033" y="20885"/>
                      <a:pt x="23764" y="17558"/>
                    </a:cubicBezTo>
                    <a:cubicBezTo>
                      <a:pt x="22786" y="16943"/>
                      <a:pt x="21784" y="16693"/>
                      <a:pt x="20800" y="16693"/>
                    </a:cubicBezTo>
                    <a:cubicBezTo>
                      <a:pt x="18567" y="16693"/>
                      <a:pt x="16428" y="17982"/>
                      <a:pt x="14883" y="19225"/>
                    </a:cubicBezTo>
                    <a:lnTo>
                      <a:pt x="14883" y="19225"/>
                    </a:lnTo>
                    <a:cubicBezTo>
                      <a:pt x="15632" y="17648"/>
                      <a:pt x="16539" y="15066"/>
                      <a:pt x="17577" y="10868"/>
                    </a:cubicBezTo>
                    <a:cubicBezTo>
                      <a:pt x="18696" y="6368"/>
                      <a:pt x="14497" y="1"/>
                      <a:pt x="12363" y="1"/>
                    </a:cubicBezTo>
                    <a:close/>
                  </a:path>
                </a:pathLst>
              </a:custGeom>
              <a:solidFill>
                <a:srgbClr val="000000">
                  <a:alpha val="188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4796657" y="486047"/>
                <a:ext cx="1068886" cy="991104"/>
              </a:xfrm>
              <a:custGeom>
                <a:rect b="b" l="l" r="r" t="t"/>
                <a:pathLst>
                  <a:path extrusionOk="0" h="32059" w="34575">
                    <a:moveTo>
                      <a:pt x="6444" y="0"/>
                    </a:moveTo>
                    <a:cubicBezTo>
                      <a:pt x="4283" y="0"/>
                      <a:pt x="2886" y="8344"/>
                      <a:pt x="6014" y="12163"/>
                    </a:cubicBezTo>
                    <a:cubicBezTo>
                      <a:pt x="8761" y="15498"/>
                      <a:pt x="10695" y="17435"/>
                      <a:pt x="12052" y="18536"/>
                    </a:cubicBezTo>
                    <a:lnTo>
                      <a:pt x="12052" y="18536"/>
                    </a:lnTo>
                    <a:cubicBezTo>
                      <a:pt x="11095" y="18309"/>
                      <a:pt x="10001" y="18136"/>
                      <a:pt x="8897" y="18136"/>
                    </a:cubicBezTo>
                    <a:cubicBezTo>
                      <a:pt x="6790" y="18136"/>
                      <a:pt x="4645" y="18767"/>
                      <a:pt x="3328" y="20863"/>
                    </a:cubicBezTo>
                    <a:cubicBezTo>
                      <a:pt x="0" y="26132"/>
                      <a:pt x="17071" y="22215"/>
                      <a:pt x="19688" y="25352"/>
                    </a:cubicBezTo>
                    <a:cubicBezTo>
                      <a:pt x="20815" y="26703"/>
                      <a:pt x="20202" y="26842"/>
                      <a:pt x="19057" y="26842"/>
                    </a:cubicBezTo>
                    <a:cubicBezTo>
                      <a:pt x="18762" y="26842"/>
                      <a:pt x="18431" y="26833"/>
                      <a:pt x="18086" y="26833"/>
                    </a:cubicBezTo>
                    <a:cubicBezTo>
                      <a:pt x="16663" y="26833"/>
                      <a:pt x="14992" y="26989"/>
                      <a:pt x="14523" y="28593"/>
                    </a:cubicBezTo>
                    <a:cubicBezTo>
                      <a:pt x="14211" y="29661"/>
                      <a:pt x="15191" y="29929"/>
                      <a:pt x="16869" y="29929"/>
                    </a:cubicBezTo>
                    <a:cubicBezTo>
                      <a:pt x="18552" y="29929"/>
                      <a:pt x="20938" y="29660"/>
                      <a:pt x="23426" y="29660"/>
                    </a:cubicBezTo>
                    <a:cubicBezTo>
                      <a:pt x="26583" y="29660"/>
                      <a:pt x="29904" y="30093"/>
                      <a:pt x="32166" y="32059"/>
                    </a:cubicBezTo>
                    <a:cubicBezTo>
                      <a:pt x="32166" y="32059"/>
                      <a:pt x="34575" y="31054"/>
                      <a:pt x="33050" y="29061"/>
                    </a:cubicBezTo>
                    <a:cubicBezTo>
                      <a:pt x="33050" y="29061"/>
                      <a:pt x="25442" y="26426"/>
                      <a:pt x="19913" y="13671"/>
                    </a:cubicBezTo>
                    <a:cubicBezTo>
                      <a:pt x="17787" y="8788"/>
                      <a:pt x="16150" y="7063"/>
                      <a:pt x="15177" y="7063"/>
                    </a:cubicBezTo>
                    <a:cubicBezTo>
                      <a:pt x="13611" y="7063"/>
                      <a:pt x="13763" y="11525"/>
                      <a:pt x="16360" y="14485"/>
                    </a:cubicBezTo>
                    <a:cubicBezTo>
                      <a:pt x="17566" y="15865"/>
                      <a:pt x="17722" y="16545"/>
                      <a:pt x="17261" y="16545"/>
                    </a:cubicBezTo>
                    <a:cubicBezTo>
                      <a:pt x="16117" y="16545"/>
                      <a:pt x="11178" y="12365"/>
                      <a:pt x="9029" y="4312"/>
                    </a:cubicBezTo>
                    <a:cubicBezTo>
                      <a:pt x="8195" y="1203"/>
                      <a:pt x="7264" y="0"/>
                      <a:pt x="6444" y="0"/>
                    </a:cubicBezTo>
                    <a:close/>
                  </a:path>
                </a:pathLst>
              </a:custGeom>
              <a:solidFill>
                <a:srgbClr val="000000">
                  <a:alpha val="188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7574131" y="2302371"/>
                <a:ext cx="423845" cy="572082"/>
              </a:xfrm>
              <a:custGeom>
                <a:rect b="b" l="l" r="r" t="t"/>
                <a:pathLst>
                  <a:path extrusionOk="0" h="18505" w="13710">
                    <a:moveTo>
                      <a:pt x="6482" y="1"/>
                    </a:moveTo>
                    <a:cubicBezTo>
                      <a:pt x="6401" y="1"/>
                      <a:pt x="6320" y="5"/>
                      <a:pt x="6240" y="13"/>
                    </a:cubicBezTo>
                    <a:cubicBezTo>
                      <a:pt x="5911" y="48"/>
                      <a:pt x="5581" y="152"/>
                      <a:pt x="5304" y="308"/>
                    </a:cubicBezTo>
                    <a:cubicBezTo>
                      <a:pt x="4836" y="585"/>
                      <a:pt x="4437" y="984"/>
                      <a:pt x="4178" y="1469"/>
                    </a:cubicBezTo>
                    <a:cubicBezTo>
                      <a:pt x="3970" y="1833"/>
                      <a:pt x="3814" y="2214"/>
                      <a:pt x="3692" y="2613"/>
                    </a:cubicBezTo>
                    <a:cubicBezTo>
                      <a:pt x="3640" y="2786"/>
                      <a:pt x="3588" y="2960"/>
                      <a:pt x="3554" y="3133"/>
                    </a:cubicBezTo>
                    <a:cubicBezTo>
                      <a:pt x="3519" y="3289"/>
                      <a:pt x="3467" y="3445"/>
                      <a:pt x="3432" y="3601"/>
                    </a:cubicBezTo>
                    <a:cubicBezTo>
                      <a:pt x="3346" y="3913"/>
                      <a:pt x="3276" y="4207"/>
                      <a:pt x="3190" y="4502"/>
                    </a:cubicBezTo>
                    <a:cubicBezTo>
                      <a:pt x="3034" y="5091"/>
                      <a:pt x="2878" y="5646"/>
                      <a:pt x="2722" y="6183"/>
                    </a:cubicBezTo>
                    <a:cubicBezTo>
                      <a:pt x="2392" y="7258"/>
                      <a:pt x="2080" y="8211"/>
                      <a:pt x="1786" y="9060"/>
                    </a:cubicBezTo>
                    <a:cubicBezTo>
                      <a:pt x="1509" y="9909"/>
                      <a:pt x="1266" y="10654"/>
                      <a:pt x="1041" y="11174"/>
                    </a:cubicBezTo>
                    <a:cubicBezTo>
                      <a:pt x="607" y="12284"/>
                      <a:pt x="1" y="12578"/>
                      <a:pt x="70" y="12769"/>
                    </a:cubicBezTo>
                    <a:cubicBezTo>
                      <a:pt x="79" y="12803"/>
                      <a:pt x="135" y="12829"/>
                      <a:pt x="235" y="12829"/>
                    </a:cubicBezTo>
                    <a:cubicBezTo>
                      <a:pt x="334" y="12829"/>
                      <a:pt x="477" y="12803"/>
                      <a:pt x="659" y="12734"/>
                    </a:cubicBezTo>
                    <a:cubicBezTo>
                      <a:pt x="1145" y="12491"/>
                      <a:pt x="1578" y="12128"/>
                      <a:pt x="1873" y="11677"/>
                    </a:cubicBezTo>
                    <a:cubicBezTo>
                      <a:pt x="2323" y="11018"/>
                      <a:pt x="2739" y="10325"/>
                      <a:pt x="3086" y="9615"/>
                    </a:cubicBezTo>
                    <a:cubicBezTo>
                      <a:pt x="3502" y="8800"/>
                      <a:pt x="3935" y="7847"/>
                      <a:pt x="4385" y="6772"/>
                    </a:cubicBezTo>
                    <a:cubicBezTo>
                      <a:pt x="4611" y="6235"/>
                      <a:pt x="4819" y="5681"/>
                      <a:pt x="5044" y="5091"/>
                    </a:cubicBezTo>
                    <a:cubicBezTo>
                      <a:pt x="5235" y="4502"/>
                      <a:pt x="5443" y="3913"/>
                      <a:pt x="5668" y="3289"/>
                    </a:cubicBezTo>
                    <a:cubicBezTo>
                      <a:pt x="5755" y="3029"/>
                      <a:pt x="5876" y="2804"/>
                      <a:pt x="6015" y="2578"/>
                    </a:cubicBezTo>
                    <a:cubicBezTo>
                      <a:pt x="6084" y="2440"/>
                      <a:pt x="6205" y="2318"/>
                      <a:pt x="6344" y="2249"/>
                    </a:cubicBezTo>
                    <a:cubicBezTo>
                      <a:pt x="6361" y="2232"/>
                      <a:pt x="6396" y="2232"/>
                      <a:pt x="6431" y="2232"/>
                    </a:cubicBezTo>
                    <a:cubicBezTo>
                      <a:pt x="6448" y="2232"/>
                      <a:pt x="6465" y="2249"/>
                      <a:pt x="6500" y="2266"/>
                    </a:cubicBezTo>
                    <a:cubicBezTo>
                      <a:pt x="6604" y="2318"/>
                      <a:pt x="6708" y="2422"/>
                      <a:pt x="6777" y="2526"/>
                    </a:cubicBezTo>
                    <a:cubicBezTo>
                      <a:pt x="6933" y="2752"/>
                      <a:pt x="6985" y="3272"/>
                      <a:pt x="6864" y="3930"/>
                    </a:cubicBezTo>
                    <a:cubicBezTo>
                      <a:pt x="6812" y="4277"/>
                      <a:pt x="6725" y="4658"/>
                      <a:pt x="6656" y="5039"/>
                    </a:cubicBezTo>
                    <a:cubicBezTo>
                      <a:pt x="6569" y="5421"/>
                      <a:pt x="6483" y="5802"/>
                      <a:pt x="6379" y="6183"/>
                    </a:cubicBezTo>
                    <a:cubicBezTo>
                      <a:pt x="6174" y="7028"/>
                      <a:pt x="5935" y="7863"/>
                      <a:pt x="5664" y="8688"/>
                    </a:cubicBezTo>
                    <a:lnTo>
                      <a:pt x="5664" y="8688"/>
                    </a:lnTo>
                    <a:cubicBezTo>
                      <a:pt x="5244" y="9481"/>
                      <a:pt x="4936" y="10335"/>
                      <a:pt x="4749" y="11226"/>
                    </a:cubicBezTo>
                    <a:lnTo>
                      <a:pt x="7141" y="11937"/>
                    </a:lnTo>
                    <a:cubicBezTo>
                      <a:pt x="7176" y="11885"/>
                      <a:pt x="7193" y="11816"/>
                      <a:pt x="7228" y="11746"/>
                    </a:cubicBezTo>
                    <a:cubicBezTo>
                      <a:pt x="7500" y="11056"/>
                      <a:pt x="7749" y="10359"/>
                      <a:pt x="7976" y="9655"/>
                    </a:cubicBezTo>
                    <a:lnTo>
                      <a:pt x="7976" y="9655"/>
                    </a:lnTo>
                    <a:cubicBezTo>
                      <a:pt x="8308" y="9065"/>
                      <a:pt x="8722" y="8519"/>
                      <a:pt x="9203" y="8037"/>
                    </a:cubicBezTo>
                    <a:cubicBezTo>
                      <a:pt x="9689" y="7552"/>
                      <a:pt x="10209" y="7258"/>
                      <a:pt x="10469" y="7240"/>
                    </a:cubicBezTo>
                    <a:cubicBezTo>
                      <a:pt x="10590" y="7240"/>
                      <a:pt x="10711" y="7258"/>
                      <a:pt x="10815" y="7327"/>
                    </a:cubicBezTo>
                    <a:cubicBezTo>
                      <a:pt x="10971" y="7448"/>
                      <a:pt x="11093" y="7587"/>
                      <a:pt x="11162" y="7743"/>
                    </a:cubicBezTo>
                    <a:cubicBezTo>
                      <a:pt x="11352" y="8089"/>
                      <a:pt x="11387" y="8627"/>
                      <a:pt x="11300" y="9199"/>
                    </a:cubicBezTo>
                    <a:cubicBezTo>
                      <a:pt x="11248" y="9511"/>
                      <a:pt x="11179" y="9805"/>
                      <a:pt x="11093" y="10100"/>
                    </a:cubicBezTo>
                    <a:cubicBezTo>
                      <a:pt x="11041" y="10412"/>
                      <a:pt x="10919" y="10689"/>
                      <a:pt x="10833" y="10984"/>
                    </a:cubicBezTo>
                    <a:cubicBezTo>
                      <a:pt x="10451" y="12041"/>
                      <a:pt x="9914" y="13029"/>
                      <a:pt x="9221" y="13930"/>
                    </a:cubicBezTo>
                    <a:cubicBezTo>
                      <a:pt x="8216" y="15282"/>
                      <a:pt x="6968" y="16426"/>
                      <a:pt x="5529" y="17292"/>
                    </a:cubicBezTo>
                    <a:cubicBezTo>
                      <a:pt x="4489" y="17933"/>
                      <a:pt x="3848" y="18211"/>
                      <a:pt x="3900" y="18401"/>
                    </a:cubicBezTo>
                    <a:cubicBezTo>
                      <a:pt x="3914" y="18464"/>
                      <a:pt x="4043" y="18504"/>
                      <a:pt x="4272" y="18504"/>
                    </a:cubicBezTo>
                    <a:cubicBezTo>
                      <a:pt x="4614" y="18504"/>
                      <a:pt x="5181" y="18415"/>
                      <a:pt x="5928" y="18176"/>
                    </a:cubicBezTo>
                    <a:cubicBezTo>
                      <a:pt x="7730" y="17552"/>
                      <a:pt x="9325" y="16478"/>
                      <a:pt x="10590" y="15056"/>
                    </a:cubicBezTo>
                    <a:cubicBezTo>
                      <a:pt x="11491" y="14086"/>
                      <a:pt x="12219" y="12959"/>
                      <a:pt x="12756" y="11746"/>
                    </a:cubicBezTo>
                    <a:cubicBezTo>
                      <a:pt x="12895" y="11417"/>
                      <a:pt x="13034" y="11070"/>
                      <a:pt x="13138" y="10706"/>
                    </a:cubicBezTo>
                    <a:cubicBezTo>
                      <a:pt x="13276" y="10342"/>
                      <a:pt x="13380" y="9979"/>
                      <a:pt x="13449" y="9597"/>
                    </a:cubicBezTo>
                    <a:cubicBezTo>
                      <a:pt x="13605" y="8800"/>
                      <a:pt x="13709" y="7812"/>
                      <a:pt x="13259" y="6772"/>
                    </a:cubicBezTo>
                    <a:cubicBezTo>
                      <a:pt x="13016" y="6252"/>
                      <a:pt x="12670" y="5802"/>
                      <a:pt x="12202" y="5438"/>
                    </a:cubicBezTo>
                    <a:cubicBezTo>
                      <a:pt x="11703" y="5056"/>
                      <a:pt x="11094" y="4865"/>
                      <a:pt x="10464" y="4865"/>
                    </a:cubicBezTo>
                    <a:cubicBezTo>
                      <a:pt x="10437" y="4865"/>
                      <a:pt x="10409" y="4865"/>
                      <a:pt x="10382" y="4866"/>
                    </a:cubicBezTo>
                    <a:cubicBezTo>
                      <a:pt x="9933" y="4892"/>
                      <a:pt x="9494" y="4989"/>
                      <a:pt x="9088" y="5172"/>
                    </a:cubicBezTo>
                    <a:lnTo>
                      <a:pt x="9088" y="5172"/>
                    </a:lnTo>
                    <a:cubicBezTo>
                      <a:pt x="9138" y="4882"/>
                      <a:pt x="9188" y="4584"/>
                      <a:pt x="9238" y="4259"/>
                    </a:cubicBezTo>
                    <a:cubicBezTo>
                      <a:pt x="9342" y="3393"/>
                      <a:pt x="9394" y="2266"/>
                      <a:pt x="8666" y="1227"/>
                    </a:cubicBezTo>
                    <a:cubicBezTo>
                      <a:pt x="8320" y="724"/>
                      <a:pt x="7817" y="343"/>
                      <a:pt x="7245" y="135"/>
                    </a:cubicBezTo>
                    <a:cubicBezTo>
                      <a:pt x="6996" y="43"/>
                      <a:pt x="6736" y="1"/>
                      <a:pt x="6482" y="1"/>
                    </a:cubicBezTo>
                    <a:close/>
                  </a:path>
                </a:pathLst>
              </a:custGeom>
              <a:solidFill>
                <a:srgbClr val="D48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5062403" y="1313150"/>
                <a:ext cx="2796602" cy="2440337"/>
              </a:xfrm>
              <a:custGeom>
                <a:rect b="b" l="l" r="r" t="t"/>
                <a:pathLst>
                  <a:path extrusionOk="0" h="78937" w="90461">
                    <a:moveTo>
                      <a:pt x="30772" y="1"/>
                    </a:moveTo>
                    <a:cubicBezTo>
                      <a:pt x="19111" y="1"/>
                      <a:pt x="13639" y="9967"/>
                      <a:pt x="13639" y="9967"/>
                    </a:cubicBezTo>
                    <a:cubicBezTo>
                      <a:pt x="13639" y="9967"/>
                      <a:pt x="0" y="33017"/>
                      <a:pt x="11785" y="36119"/>
                    </a:cubicBezTo>
                    <a:cubicBezTo>
                      <a:pt x="12042" y="36187"/>
                      <a:pt x="12305" y="36220"/>
                      <a:pt x="12573" y="36220"/>
                    </a:cubicBezTo>
                    <a:cubicBezTo>
                      <a:pt x="18683" y="36220"/>
                      <a:pt x="27209" y="19153"/>
                      <a:pt x="27209" y="19152"/>
                    </a:cubicBezTo>
                    <a:lnTo>
                      <a:pt x="27209" y="19152"/>
                    </a:lnTo>
                    <a:cubicBezTo>
                      <a:pt x="27209" y="19154"/>
                      <a:pt x="14732" y="73726"/>
                      <a:pt x="37573" y="77054"/>
                    </a:cubicBezTo>
                    <a:cubicBezTo>
                      <a:pt x="44695" y="78086"/>
                      <a:pt x="52573" y="78936"/>
                      <a:pt x="59988" y="78936"/>
                    </a:cubicBezTo>
                    <a:cubicBezTo>
                      <a:pt x="76354" y="78936"/>
                      <a:pt x="90461" y="74794"/>
                      <a:pt x="89184" y="59325"/>
                    </a:cubicBezTo>
                    <a:cubicBezTo>
                      <a:pt x="87833" y="42852"/>
                      <a:pt x="75618" y="41031"/>
                      <a:pt x="64877" y="41031"/>
                    </a:cubicBezTo>
                    <a:cubicBezTo>
                      <a:pt x="61829" y="41031"/>
                      <a:pt x="58900" y="41178"/>
                      <a:pt x="56372" y="41178"/>
                    </a:cubicBezTo>
                    <a:cubicBezTo>
                      <a:pt x="51583" y="41178"/>
                      <a:pt x="48232" y="40652"/>
                      <a:pt x="48232" y="37609"/>
                    </a:cubicBezTo>
                    <a:cubicBezTo>
                      <a:pt x="48232" y="27297"/>
                      <a:pt x="46481" y="140"/>
                      <a:pt x="30953" y="2"/>
                    </a:cubicBezTo>
                    <a:cubicBezTo>
                      <a:pt x="30892" y="1"/>
                      <a:pt x="30832" y="1"/>
                      <a:pt x="30772" y="1"/>
                    </a:cubicBezTo>
                    <a:close/>
                  </a:path>
                </a:pathLst>
              </a:custGeom>
              <a:solidFill>
                <a:srgbClr val="D484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5988217" y="3415593"/>
                <a:ext cx="1539351" cy="337839"/>
              </a:xfrm>
              <a:custGeom>
                <a:rect b="b" l="l" r="r" t="t"/>
                <a:pathLst>
                  <a:path extrusionOk="0" h="10928" w="49793">
                    <a:moveTo>
                      <a:pt x="19954" y="1"/>
                    </a:moveTo>
                    <a:cubicBezTo>
                      <a:pt x="16673" y="1"/>
                      <a:pt x="13459" y="273"/>
                      <a:pt x="10486" y="884"/>
                    </a:cubicBezTo>
                    <a:cubicBezTo>
                      <a:pt x="6552" y="1681"/>
                      <a:pt x="3761" y="2687"/>
                      <a:pt x="1" y="4940"/>
                    </a:cubicBezTo>
                    <a:cubicBezTo>
                      <a:pt x="1976" y="7192"/>
                      <a:pt x="4680" y="8648"/>
                      <a:pt x="7626" y="9047"/>
                    </a:cubicBezTo>
                    <a:cubicBezTo>
                      <a:pt x="14757" y="10075"/>
                      <a:pt x="22647" y="10927"/>
                      <a:pt x="30069" y="10927"/>
                    </a:cubicBezTo>
                    <a:cubicBezTo>
                      <a:pt x="37530" y="10927"/>
                      <a:pt x="44519" y="10067"/>
                      <a:pt x="49792" y="7660"/>
                    </a:cubicBezTo>
                    <a:cubicBezTo>
                      <a:pt x="46343" y="5425"/>
                      <a:pt x="42582" y="3726"/>
                      <a:pt x="38631" y="2617"/>
                    </a:cubicBezTo>
                    <a:cubicBezTo>
                      <a:pt x="33006" y="1036"/>
                      <a:pt x="26352" y="1"/>
                      <a:pt x="19954" y="1"/>
                    </a:cubicBezTo>
                    <a:close/>
                  </a:path>
                </a:pathLst>
              </a:custGeom>
              <a:solidFill>
                <a:srgbClr val="FFBB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169318" y="3619107"/>
                <a:ext cx="90581" cy="50144"/>
              </a:xfrm>
              <a:custGeom>
                <a:rect b="b" l="l" r="r" t="t"/>
                <a:pathLst>
                  <a:path extrusionOk="0" h="1622" w="2930">
                    <a:moveTo>
                      <a:pt x="892" y="0"/>
                    </a:moveTo>
                    <a:cubicBezTo>
                      <a:pt x="538" y="0"/>
                      <a:pt x="266" y="100"/>
                      <a:pt x="174" y="315"/>
                    </a:cubicBezTo>
                    <a:cubicBezTo>
                      <a:pt x="0" y="661"/>
                      <a:pt x="486" y="1233"/>
                      <a:pt x="1266" y="1493"/>
                    </a:cubicBezTo>
                    <a:cubicBezTo>
                      <a:pt x="1524" y="1581"/>
                      <a:pt x="1778" y="1622"/>
                      <a:pt x="2005" y="1622"/>
                    </a:cubicBezTo>
                    <a:cubicBezTo>
                      <a:pt x="2448" y="1622"/>
                      <a:pt x="2785" y="1468"/>
                      <a:pt x="2843" y="1216"/>
                    </a:cubicBezTo>
                    <a:cubicBezTo>
                      <a:pt x="2929" y="835"/>
                      <a:pt x="2409" y="384"/>
                      <a:pt x="1716" y="142"/>
                    </a:cubicBezTo>
                    <a:cubicBezTo>
                      <a:pt x="1424" y="49"/>
                      <a:pt x="1138" y="0"/>
                      <a:pt x="892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6173059" y="3553876"/>
                <a:ext cx="140941" cy="47918"/>
              </a:xfrm>
              <a:custGeom>
                <a:rect b="b" l="l" r="r" t="t"/>
                <a:pathLst>
                  <a:path extrusionOk="0" h="1550" w="4559">
                    <a:moveTo>
                      <a:pt x="1455" y="1"/>
                    </a:moveTo>
                    <a:cubicBezTo>
                      <a:pt x="665" y="1"/>
                      <a:pt x="91" y="169"/>
                      <a:pt x="53" y="449"/>
                    </a:cubicBezTo>
                    <a:cubicBezTo>
                      <a:pt x="1" y="830"/>
                      <a:pt x="954" y="1298"/>
                      <a:pt x="2167" y="1472"/>
                    </a:cubicBezTo>
                    <a:cubicBezTo>
                      <a:pt x="2510" y="1525"/>
                      <a:pt x="2839" y="1550"/>
                      <a:pt x="3137" y="1550"/>
                    </a:cubicBezTo>
                    <a:cubicBezTo>
                      <a:pt x="3909" y="1550"/>
                      <a:pt x="4469" y="1383"/>
                      <a:pt x="4507" y="1108"/>
                    </a:cubicBezTo>
                    <a:cubicBezTo>
                      <a:pt x="4559" y="709"/>
                      <a:pt x="3606" y="259"/>
                      <a:pt x="2375" y="68"/>
                    </a:cubicBezTo>
                    <a:cubicBezTo>
                      <a:pt x="2050" y="22"/>
                      <a:pt x="1739" y="1"/>
                      <a:pt x="1455" y="1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6196121" y="3499620"/>
                <a:ext cx="127524" cy="44147"/>
              </a:xfrm>
              <a:custGeom>
                <a:rect b="b" l="l" r="r" t="t"/>
                <a:pathLst>
                  <a:path extrusionOk="0" h="1428" w="4125">
                    <a:moveTo>
                      <a:pt x="1900" y="0"/>
                    </a:moveTo>
                    <a:cubicBezTo>
                      <a:pt x="857" y="0"/>
                      <a:pt x="34" y="284"/>
                      <a:pt x="17" y="644"/>
                    </a:cubicBezTo>
                    <a:cubicBezTo>
                      <a:pt x="0" y="1043"/>
                      <a:pt x="919" y="1390"/>
                      <a:pt x="2045" y="1424"/>
                    </a:cubicBezTo>
                    <a:cubicBezTo>
                      <a:pt x="2106" y="1426"/>
                      <a:pt x="2165" y="1427"/>
                      <a:pt x="2225" y="1427"/>
                    </a:cubicBezTo>
                    <a:cubicBezTo>
                      <a:pt x="3269" y="1427"/>
                      <a:pt x="4107" y="1144"/>
                      <a:pt x="4107" y="783"/>
                    </a:cubicBezTo>
                    <a:cubicBezTo>
                      <a:pt x="4125" y="384"/>
                      <a:pt x="3224" y="38"/>
                      <a:pt x="2080" y="3"/>
                    </a:cubicBezTo>
                    <a:cubicBezTo>
                      <a:pt x="2019" y="1"/>
                      <a:pt x="1959" y="0"/>
                      <a:pt x="1900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6350419" y="3469911"/>
                <a:ext cx="160758" cy="44487"/>
              </a:xfrm>
              <a:custGeom>
                <a:rect b="b" l="l" r="r" t="t"/>
                <a:pathLst>
                  <a:path extrusionOk="0" h="1439" w="5200">
                    <a:moveTo>
                      <a:pt x="2201" y="0"/>
                    </a:moveTo>
                    <a:cubicBezTo>
                      <a:pt x="981" y="0"/>
                      <a:pt x="33" y="259"/>
                      <a:pt x="18" y="600"/>
                    </a:cubicBezTo>
                    <a:cubicBezTo>
                      <a:pt x="0" y="999"/>
                      <a:pt x="1144" y="1363"/>
                      <a:pt x="2565" y="1432"/>
                    </a:cubicBezTo>
                    <a:cubicBezTo>
                      <a:pt x="2687" y="1437"/>
                      <a:pt x="2807" y="1439"/>
                      <a:pt x="2924" y="1439"/>
                    </a:cubicBezTo>
                    <a:cubicBezTo>
                      <a:pt x="4180" y="1439"/>
                      <a:pt x="5166" y="1192"/>
                      <a:pt x="5182" y="843"/>
                    </a:cubicBezTo>
                    <a:cubicBezTo>
                      <a:pt x="5200" y="444"/>
                      <a:pt x="4056" y="80"/>
                      <a:pt x="2635" y="11"/>
                    </a:cubicBezTo>
                    <a:cubicBezTo>
                      <a:pt x="2487" y="4"/>
                      <a:pt x="2342" y="0"/>
                      <a:pt x="2201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6398646" y="3556071"/>
                <a:ext cx="112005" cy="44270"/>
              </a:xfrm>
              <a:custGeom>
                <a:rect b="b" l="l" r="r" t="t"/>
                <a:pathLst>
                  <a:path extrusionOk="0" h="1432" w="3623">
                    <a:moveTo>
                      <a:pt x="1510" y="0"/>
                    </a:moveTo>
                    <a:cubicBezTo>
                      <a:pt x="728" y="0"/>
                      <a:pt x="112" y="187"/>
                      <a:pt x="52" y="517"/>
                    </a:cubicBezTo>
                    <a:cubicBezTo>
                      <a:pt x="0" y="898"/>
                      <a:pt x="763" y="1349"/>
                      <a:pt x="1785" y="1418"/>
                    </a:cubicBezTo>
                    <a:cubicBezTo>
                      <a:pt x="1895" y="1427"/>
                      <a:pt x="2002" y="1432"/>
                      <a:pt x="2107" y="1432"/>
                    </a:cubicBezTo>
                    <a:cubicBezTo>
                      <a:pt x="2962" y="1432"/>
                      <a:pt x="3622" y="1132"/>
                      <a:pt x="3622" y="777"/>
                    </a:cubicBezTo>
                    <a:cubicBezTo>
                      <a:pt x="3605" y="396"/>
                      <a:pt x="2825" y="84"/>
                      <a:pt x="1889" y="14"/>
                    </a:cubicBezTo>
                    <a:cubicBezTo>
                      <a:pt x="1760" y="5"/>
                      <a:pt x="1633" y="0"/>
                      <a:pt x="1510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6364887" y="3622353"/>
                <a:ext cx="103442" cy="45878"/>
              </a:xfrm>
              <a:custGeom>
                <a:rect b="b" l="l" r="r" t="t"/>
                <a:pathLst>
                  <a:path extrusionOk="0" h="1484" w="3346">
                    <a:moveTo>
                      <a:pt x="1270" y="0"/>
                    </a:moveTo>
                    <a:cubicBezTo>
                      <a:pt x="617" y="0"/>
                      <a:pt x="111" y="186"/>
                      <a:pt x="70" y="504"/>
                    </a:cubicBezTo>
                    <a:cubicBezTo>
                      <a:pt x="0" y="886"/>
                      <a:pt x="676" y="1302"/>
                      <a:pt x="1560" y="1440"/>
                    </a:cubicBezTo>
                    <a:cubicBezTo>
                      <a:pt x="1750" y="1470"/>
                      <a:pt x="1934" y="1483"/>
                      <a:pt x="2107" y="1483"/>
                    </a:cubicBezTo>
                    <a:cubicBezTo>
                      <a:pt x="2752" y="1483"/>
                      <a:pt x="3235" y="1291"/>
                      <a:pt x="3276" y="990"/>
                    </a:cubicBezTo>
                    <a:cubicBezTo>
                      <a:pt x="3345" y="608"/>
                      <a:pt x="2669" y="175"/>
                      <a:pt x="1785" y="37"/>
                    </a:cubicBezTo>
                    <a:cubicBezTo>
                      <a:pt x="1607" y="12"/>
                      <a:pt x="1434" y="0"/>
                      <a:pt x="1270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6588836" y="3513285"/>
                <a:ext cx="152658" cy="44827"/>
              </a:xfrm>
              <a:custGeom>
                <a:rect b="b" l="l" r="r" t="t"/>
                <a:pathLst>
                  <a:path extrusionOk="0" h="1450" w="4938">
                    <a:moveTo>
                      <a:pt x="1743" y="1"/>
                    </a:moveTo>
                    <a:cubicBezTo>
                      <a:pt x="829" y="1"/>
                      <a:pt x="155" y="129"/>
                      <a:pt x="87" y="428"/>
                    </a:cubicBezTo>
                    <a:cubicBezTo>
                      <a:pt x="0" y="809"/>
                      <a:pt x="1058" y="1346"/>
                      <a:pt x="2444" y="1433"/>
                    </a:cubicBezTo>
                    <a:cubicBezTo>
                      <a:pt x="2596" y="1444"/>
                      <a:pt x="2745" y="1450"/>
                      <a:pt x="2889" y="1450"/>
                    </a:cubicBezTo>
                    <a:cubicBezTo>
                      <a:pt x="4060" y="1450"/>
                      <a:pt x="4938" y="1096"/>
                      <a:pt x="4922" y="757"/>
                    </a:cubicBezTo>
                    <a:cubicBezTo>
                      <a:pt x="4888" y="358"/>
                      <a:pt x="3831" y="116"/>
                      <a:pt x="2548" y="29"/>
                    </a:cubicBezTo>
                    <a:cubicBezTo>
                      <a:pt x="2267" y="10"/>
                      <a:pt x="1996" y="1"/>
                      <a:pt x="1743" y="1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6549203" y="3582226"/>
                <a:ext cx="131822" cy="43961"/>
              </a:xfrm>
              <a:custGeom>
                <a:rect b="b" l="l" r="r" t="t"/>
                <a:pathLst>
                  <a:path extrusionOk="0" h="1422" w="4264">
                    <a:moveTo>
                      <a:pt x="2132" y="0"/>
                    </a:moveTo>
                    <a:cubicBezTo>
                      <a:pt x="953" y="0"/>
                      <a:pt x="0" y="329"/>
                      <a:pt x="0" y="711"/>
                    </a:cubicBezTo>
                    <a:cubicBezTo>
                      <a:pt x="0" y="1109"/>
                      <a:pt x="953" y="1421"/>
                      <a:pt x="2132" y="1421"/>
                    </a:cubicBezTo>
                    <a:cubicBezTo>
                      <a:pt x="3310" y="1421"/>
                      <a:pt x="4263" y="1109"/>
                      <a:pt x="4263" y="711"/>
                    </a:cubicBezTo>
                    <a:cubicBezTo>
                      <a:pt x="4263" y="329"/>
                      <a:pt x="3310" y="0"/>
                      <a:pt x="2132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6593659" y="3433802"/>
                <a:ext cx="132378" cy="43961"/>
              </a:xfrm>
              <a:custGeom>
                <a:rect b="b" l="l" r="r" t="t"/>
                <a:pathLst>
                  <a:path extrusionOk="0" h="1422" w="4282">
                    <a:moveTo>
                      <a:pt x="2149" y="0"/>
                    </a:moveTo>
                    <a:cubicBezTo>
                      <a:pt x="971" y="0"/>
                      <a:pt x="0" y="312"/>
                      <a:pt x="0" y="711"/>
                    </a:cubicBezTo>
                    <a:cubicBezTo>
                      <a:pt x="0" y="1092"/>
                      <a:pt x="971" y="1422"/>
                      <a:pt x="2149" y="1422"/>
                    </a:cubicBezTo>
                    <a:cubicBezTo>
                      <a:pt x="3328" y="1422"/>
                      <a:pt x="4281" y="1092"/>
                      <a:pt x="4281" y="711"/>
                    </a:cubicBezTo>
                    <a:cubicBezTo>
                      <a:pt x="4281" y="312"/>
                      <a:pt x="3328" y="0"/>
                      <a:pt x="2149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6559405" y="3659792"/>
                <a:ext cx="123227" cy="43621"/>
              </a:xfrm>
              <a:custGeom>
                <a:rect b="b" l="l" r="r" t="t"/>
                <a:pathLst>
                  <a:path extrusionOk="0" h="1411" w="3986">
                    <a:moveTo>
                      <a:pt x="2183" y="1"/>
                    </a:moveTo>
                    <a:cubicBezTo>
                      <a:pt x="2115" y="1"/>
                      <a:pt x="2045" y="2"/>
                      <a:pt x="1975" y="4"/>
                    </a:cubicBezTo>
                    <a:cubicBezTo>
                      <a:pt x="918" y="21"/>
                      <a:pt x="51" y="281"/>
                      <a:pt x="17" y="680"/>
                    </a:cubicBezTo>
                    <a:cubicBezTo>
                      <a:pt x="0" y="1045"/>
                      <a:pt x="810" y="1410"/>
                      <a:pt x="1867" y="1410"/>
                    </a:cubicBezTo>
                    <a:cubicBezTo>
                      <a:pt x="1914" y="1410"/>
                      <a:pt x="1962" y="1409"/>
                      <a:pt x="2010" y="1408"/>
                    </a:cubicBezTo>
                    <a:cubicBezTo>
                      <a:pt x="3119" y="1391"/>
                      <a:pt x="3985" y="957"/>
                      <a:pt x="3951" y="576"/>
                    </a:cubicBezTo>
                    <a:cubicBezTo>
                      <a:pt x="3902" y="220"/>
                      <a:pt x="3131" y="1"/>
                      <a:pt x="2183" y="1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6757601" y="3647487"/>
                <a:ext cx="145764" cy="46280"/>
              </a:xfrm>
              <a:custGeom>
                <a:rect b="b" l="l" r="r" t="t"/>
                <a:pathLst>
                  <a:path extrusionOk="0" h="1497" w="4715">
                    <a:moveTo>
                      <a:pt x="3206" y="0"/>
                    </a:moveTo>
                    <a:cubicBezTo>
                      <a:pt x="2917" y="0"/>
                      <a:pt x="2601" y="19"/>
                      <a:pt x="2271" y="55"/>
                    </a:cubicBezTo>
                    <a:cubicBezTo>
                      <a:pt x="1006" y="194"/>
                      <a:pt x="1" y="558"/>
                      <a:pt x="18" y="957"/>
                    </a:cubicBezTo>
                    <a:cubicBezTo>
                      <a:pt x="32" y="1267"/>
                      <a:pt x="758" y="1497"/>
                      <a:pt x="1729" y="1497"/>
                    </a:cubicBezTo>
                    <a:cubicBezTo>
                      <a:pt x="1951" y="1497"/>
                      <a:pt x="2185" y="1485"/>
                      <a:pt x="2427" y="1459"/>
                    </a:cubicBezTo>
                    <a:cubicBezTo>
                      <a:pt x="3727" y="1321"/>
                      <a:pt x="4715" y="818"/>
                      <a:pt x="4645" y="437"/>
                    </a:cubicBezTo>
                    <a:cubicBezTo>
                      <a:pt x="4594" y="143"/>
                      <a:pt x="4009" y="0"/>
                      <a:pt x="3206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6712064" y="3576012"/>
                <a:ext cx="136644" cy="48877"/>
              </a:xfrm>
              <a:custGeom>
                <a:rect b="b" l="l" r="r" t="t"/>
                <a:pathLst>
                  <a:path extrusionOk="0" h="1581" w="4420">
                    <a:moveTo>
                      <a:pt x="3130" y="1"/>
                    </a:moveTo>
                    <a:cubicBezTo>
                      <a:pt x="2814" y="1"/>
                      <a:pt x="2457" y="32"/>
                      <a:pt x="2080" y="97"/>
                    </a:cubicBezTo>
                    <a:cubicBezTo>
                      <a:pt x="902" y="305"/>
                      <a:pt x="1" y="790"/>
                      <a:pt x="70" y="1172"/>
                    </a:cubicBezTo>
                    <a:cubicBezTo>
                      <a:pt x="117" y="1433"/>
                      <a:pt x="604" y="1580"/>
                      <a:pt x="1291" y="1580"/>
                    </a:cubicBezTo>
                    <a:cubicBezTo>
                      <a:pt x="1606" y="1580"/>
                      <a:pt x="1964" y="1549"/>
                      <a:pt x="2340" y="1484"/>
                    </a:cubicBezTo>
                    <a:cubicBezTo>
                      <a:pt x="3519" y="1276"/>
                      <a:pt x="4420" y="790"/>
                      <a:pt x="4351" y="409"/>
                    </a:cubicBezTo>
                    <a:cubicBezTo>
                      <a:pt x="4303" y="148"/>
                      <a:pt x="3816" y="1"/>
                      <a:pt x="3130" y="1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6805829" y="3463141"/>
                <a:ext cx="162366" cy="50113"/>
              </a:xfrm>
              <a:custGeom>
                <a:rect b="b" l="l" r="r" t="t"/>
                <a:pathLst>
                  <a:path extrusionOk="0" h="1621" w="5252">
                    <a:moveTo>
                      <a:pt x="3805" y="0"/>
                    </a:moveTo>
                    <a:cubicBezTo>
                      <a:pt x="3420" y="0"/>
                      <a:pt x="2979" y="35"/>
                      <a:pt x="2513" y="109"/>
                    </a:cubicBezTo>
                    <a:cubicBezTo>
                      <a:pt x="1092" y="334"/>
                      <a:pt x="0" y="837"/>
                      <a:pt x="52" y="1218"/>
                    </a:cubicBezTo>
                    <a:cubicBezTo>
                      <a:pt x="99" y="1474"/>
                      <a:pt x="655" y="1621"/>
                      <a:pt x="1447" y="1621"/>
                    </a:cubicBezTo>
                    <a:cubicBezTo>
                      <a:pt x="1832" y="1621"/>
                      <a:pt x="2273" y="1586"/>
                      <a:pt x="2739" y="1512"/>
                    </a:cubicBezTo>
                    <a:cubicBezTo>
                      <a:pt x="4160" y="1287"/>
                      <a:pt x="5252" y="802"/>
                      <a:pt x="5200" y="403"/>
                    </a:cubicBezTo>
                    <a:cubicBezTo>
                      <a:pt x="5153" y="147"/>
                      <a:pt x="4597" y="0"/>
                      <a:pt x="3805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7121936" y="3548930"/>
                <a:ext cx="113613" cy="46558"/>
              </a:xfrm>
              <a:custGeom>
                <a:rect b="b" l="l" r="r" t="t"/>
                <a:pathLst>
                  <a:path extrusionOk="0" h="1506" w="3675">
                    <a:moveTo>
                      <a:pt x="2396" y="0"/>
                    </a:moveTo>
                    <a:cubicBezTo>
                      <a:pt x="2188" y="0"/>
                      <a:pt x="1964" y="18"/>
                      <a:pt x="1734" y="55"/>
                    </a:cubicBezTo>
                    <a:cubicBezTo>
                      <a:pt x="746" y="211"/>
                      <a:pt x="1" y="644"/>
                      <a:pt x="53" y="1025"/>
                    </a:cubicBezTo>
                    <a:cubicBezTo>
                      <a:pt x="106" y="1332"/>
                      <a:pt x="622" y="1506"/>
                      <a:pt x="1300" y="1506"/>
                    </a:cubicBezTo>
                    <a:cubicBezTo>
                      <a:pt x="1503" y="1506"/>
                      <a:pt x="1719" y="1490"/>
                      <a:pt x="1942" y="1458"/>
                    </a:cubicBezTo>
                    <a:cubicBezTo>
                      <a:pt x="2930" y="1302"/>
                      <a:pt x="3675" y="852"/>
                      <a:pt x="3605" y="471"/>
                    </a:cubicBezTo>
                    <a:cubicBezTo>
                      <a:pt x="3566" y="180"/>
                      <a:pt x="3063" y="0"/>
                      <a:pt x="2396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8"/>
              <p:cNvSpPr/>
              <p:nvPr/>
            </p:nvSpPr>
            <p:spPr>
              <a:xfrm>
                <a:off x="6910848" y="3519375"/>
                <a:ext cx="179523" cy="49897"/>
              </a:xfrm>
              <a:custGeom>
                <a:rect b="b" l="l" r="r" t="t"/>
                <a:pathLst>
                  <a:path extrusionOk="0" h="1614" w="5807">
                    <a:moveTo>
                      <a:pt x="4238" y="1"/>
                    </a:moveTo>
                    <a:cubicBezTo>
                      <a:pt x="3813" y="1"/>
                      <a:pt x="3324" y="36"/>
                      <a:pt x="2808" y="109"/>
                    </a:cubicBezTo>
                    <a:cubicBezTo>
                      <a:pt x="1231" y="335"/>
                      <a:pt x="0" y="820"/>
                      <a:pt x="52" y="1201"/>
                    </a:cubicBezTo>
                    <a:cubicBezTo>
                      <a:pt x="87" y="1471"/>
                      <a:pt x="708" y="1613"/>
                      <a:pt x="1589" y="1613"/>
                    </a:cubicBezTo>
                    <a:cubicBezTo>
                      <a:pt x="2011" y="1613"/>
                      <a:pt x="2493" y="1581"/>
                      <a:pt x="2999" y="1513"/>
                    </a:cubicBezTo>
                    <a:cubicBezTo>
                      <a:pt x="4576" y="1288"/>
                      <a:pt x="5806" y="785"/>
                      <a:pt x="5754" y="404"/>
                    </a:cubicBezTo>
                    <a:cubicBezTo>
                      <a:pt x="5719" y="148"/>
                      <a:pt x="5112" y="1"/>
                      <a:pt x="4238" y="1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>
                <a:off x="6943525" y="3599105"/>
                <a:ext cx="120043" cy="48011"/>
              </a:xfrm>
              <a:custGeom>
                <a:rect b="b" l="l" r="r" t="t"/>
                <a:pathLst>
                  <a:path extrusionOk="0" h="1553" w="3883">
                    <a:moveTo>
                      <a:pt x="2631" y="0"/>
                    </a:moveTo>
                    <a:cubicBezTo>
                      <a:pt x="2380" y="0"/>
                      <a:pt x="2105" y="25"/>
                      <a:pt x="1820" y="78"/>
                    </a:cubicBezTo>
                    <a:cubicBezTo>
                      <a:pt x="780" y="269"/>
                      <a:pt x="0" y="737"/>
                      <a:pt x="70" y="1118"/>
                    </a:cubicBezTo>
                    <a:cubicBezTo>
                      <a:pt x="120" y="1394"/>
                      <a:pt x="607" y="1552"/>
                      <a:pt x="1261" y="1552"/>
                    </a:cubicBezTo>
                    <a:cubicBezTo>
                      <a:pt x="1509" y="1552"/>
                      <a:pt x="1782" y="1529"/>
                      <a:pt x="2063" y="1482"/>
                    </a:cubicBezTo>
                    <a:cubicBezTo>
                      <a:pt x="3103" y="1291"/>
                      <a:pt x="3883" y="823"/>
                      <a:pt x="3813" y="442"/>
                    </a:cubicBezTo>
                    <a:cubicBezTo>
                      <a:pt x="3763" y="167"/>
                      <a:pt x="3280" y="0"/>
                      <a:pt x="2631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8"/>
              <p:cNvSpPr/>
              <p:nvPr/>
            </p:nvSpPr>
            <p:spPr>
              <a:xfrm>
                <a:off x="7046379" y="3657937"/>
                <a:ext cx="119517" cy="47887"/>
              </a:xfrm>
              <a:custGeom>
                <a:rect b="b" l="l" r="r" t="t"/>
                <a:pathLst>
                  <a:path extrusionOk="0" h="1549" w="3866">
                    <a:moveTo>
                      <a:pt x="2646" y="0"/>
                    </a:moveTo>
                    <a:cubicBezTo>
                      <a:pt x="2388" y="0"/>
                      <a:pt x="2102" y="27"/>
                      <a:pt x="1803" y="81"/>
                    </a:cubicBezTo>
                    <a:cubicBezTo>
                      <a:pt x="781" y="255"/>
                      <a:pt x="1" y="723"/>
                      <a:pt x="70" y="1104"/>
                    </a:cubicBezTo>
                    <a:cubicBezTo>
                      <a:pt x="120" y="1388"/>
                      <a:pt x="583" y="1549"/>
                      <a:pt x="1221" y="1549"/>
                    </a:cubicBezTo>
                    <a:cubicBezTo>
                      <a:pt x="1479" y="1549"/>
                      <a:pt x="1765" y="1523"/>
                      <a:pt x="2063" y="1468"/>
                    </a:cubicBezTo>
                    <a:cubicBezTo>
                      <a:pt x="3086" y="1277"/>
                      <a:pt x="3866" y="827"/>
                      <a:pt x="3796" y="445"/>
                    </a:cubicBezTo>
                    <a:cubicBezTo>
                      <a:pt x="3747" y="161"/>
                      <a:pt x="3284" y="0"/>
                      <a:pt x="2646" y="0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18"/>
              <p:cNvSpPr/>
              <p:nvPr/>
            </p:nvSpPr>
            <p:spPr>
              <a:xfrm>
                <a:off x="7217835" y="3627671"/>
                <a:ext cx="160232" cy="58120"/>
              </a:xfrm>
              <a:custGeom>
                <a:rect b="b" l="l" r="r" t="t"/>
                <a:pathLst>
                  <a:path extrusionOk="0" h="1880" w="5183">
                    <a:moveTo>
                      <a:pt x="4183" y="1"/>
                    </a:moveTo>
                    <a:cubicBezTo>
                      <a:pt x="3704" y="1"/>
                      <a:pt x="3079" y="88"/>
                      <a:pt x="2410" y="263"/>
                    </a:cubicBezTo>
                    <a:cubicBezTo>
                      <a:pt x="1041" y="610"/>
                      <a:pt x="1" y="1199"/>
                      <a:pt x="87" y="1580"/>
                    </a:cubicBezTo>
                    <a:cubicBezTo>
                      <a:pt x="142" y="1780"/>
                      <a:pt x="496" y="1880"/>
                      <a:pt x="1020" y="1880"/>
                    </a:cubicBezTo>
                    <a:cubicBezTo>
                      <a:pt x="1497" y="1880"/>
                      <a:pt x="2114" y="1797"/>
                      <a:pt x="2774" y="1632"/>
                    </a:cubicBezTo>
                    <a:cubicBezTo>
                      <a:pt x="4143" y="1268"/>
                      <a:pt x="5183" y="679"/>
                      <a:pt x="5096" y="298"/>
                    </a:cubicBezTo>
                    <a:cubicBezTo>
                      <a:pt x="5042" y="101"/>
                      <a:pt x="4696" y="1"/>
                      <a:pt x="4183" y="1"/>
                    </a:cubicBezTo>
                    <a:close/>
                  </a:path>
                </a:pathLst>
              </a:custGeom>
              <a:solidFill>
                <a:srgbClr val="D48442">
                  <a:alpha val="78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8"/>
              <p:cNvSpPr/>
              <p:nvPr/>
            </p:nvSpPr>
            <p:spPr>
              <a:xfrm>
                <a:off x="5216700" y="2014150"/>
                <a:ext cx="391137" cy="388509"/>
              </a:xfrm>
              <a:custGeom>
                <a:rect b="b" l="l" r="r" t="t"/>
                <a:pathLst>
                  <a:path extrusionOk="0" h="12567" w="12652">
                    <a:moveTo>
                      <a:pt x="7453" y="0"/>
                    </a:moveTo>
                    <a:cubicBezTo>
                      <a:pt x="7275" y="0"/>
                      <a:pt x="7095" y="10"/>
                      <a:pt x="6915" y="30"/>
                    </a:cubicBezTo>
                    <a:cubicBezTo>
                      <a:pt x="6742" y="47"/>
                      <a:pt x="6586" y="82"/>
                      <a:pt x="6413" y="116"/>
                    </a:cubicBezTo>
                    <a:cubicBezTo>
                      <a:pt x="6203" y="88"/>
                      <a:pt x="5990" y="74"/>
                      <a:pt x="5776" y="74"/>
                    </a:cubicBezTo>
                    <a:cubicBezTo>
                      <a:pt x="5476" y="74"/>
                      <a:pt x="5173" y="101"/>
                      <a:pt x="4870" y="151"/>
                    </a:cubicBezTo>
                    <a:cubicBezTo>
                      <a:pt x="4021" y="307"/>
                      <a:pt x="3224" y="688"/>
                      <a:pt x="2548" y="1260"/>
                    </a:cubicBezTo>
                    <a:cubicBezTo>
                      <a:pt x="1768" y="1953"/>
                      <a:pt x="1179" y="2837"/>
                      <a:pt x="815" y="3808"/>
                    </a:cubicBezTo>
                    <a:cubicBezTo>
                      <a:pt x="607" y="4328"/>
                      <a:pt x="434" y="4865"/>
                      <a:pt x="312" y="5420"/>
                    </a:cubicBezTo>
                    <a:cubicBezTo>
                      <a:pt x="174" y="5992"/>
                      <a:pt x="87" y="6581"/>
                      <a:pt x="35" y="7170"/>
                    </a:cubicBezTo>
                    <a:cubicBezTo>
                      <a:pt x="0" y="7863"/>
                      <a:pt x="87" y="8574"/>
                      <a:pt x="312" y="9215"/>
                    </a:cubicBezTo>
                    <a:cubicBezTo>
                      <a:pt x="590" y="9908"/>
                      <a:pt x="988" y="10532"/>
                      <a:pt x="1525" y="11035"/>
                    </a:cubicBezTo>
                    <a:cubicBezTo>
                      <a:pt x="2063" y="11555"/>
                      <a:pt x="2704" y="11953"/>
                      <a:pt x="3415" y="12231"/>
                    </a:cubicBezTo>
                    <a:cubicBezTo>
                      <a:pt x="4037" y="12458"/>
                      <a:pt x="4699" y="12566"/>
                      <a:pt x="5367" y="12566"/>
                    </a:cubicBezTo>
                    <a:cubicBezTo>
                      <a:pt x="5461" y="12566"/>
                      <a:pt x="5556" y="12564"/>
                      <a:pt x="5650" y="12560"/>
                    </a:cubicBezTo>
                    <a:cubicBezTo>
                      <a:pt x="7106" y="12491"/>
                      <a:pt x="8510" y="11971"/>
                      <a:pt x="9671" y="11087"/>
                    </a:cubicBezTo>
                    <a:cubicBezTo>
                      <a:pt x="10745" y="10290"/>
                      <a:pt x="11577" y="9198"/>
                      <a:pt x="12080" y="7950"/>
                    </a:cubicBezTo>
                    <a:cubicBezTo>
                      <a:pt x="12548" y="6806"/>
                      <a:pt x="12652" y="5558"/>
                      <a:pt x="12409" y="4362"/>
                    </a:cubicBezTo>
                    <a:cubicBezTo>
                      <a:pt x="12201" y="3305"/>
                      <a:pt x="11716" y="2352"/>
                      <a:pt x="10988" y="1572"/>
                    </a:cubicBezTo>
                    <a:cubicBezTo>
                      <a:pt x="10381" y="931"/>
                      <a:pt x="9636" y="463"/>
                      <a:pt x="8804" y="203"/>
                    </a:cubicBezTo>
                    <a:cubicBezTo>
                      <a:pt x="8368" y="66"/>
                      <a:pt x="7913" y="0"/>
                      <a:pt x="7453" y="0"/>
                    </a:cubicBezTo>
                    <a:close/>
                  </a:path>
                </a:pathLst>
              </a:custGeom>
              <a:solidFill>
                <a:srgbClr val="932E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18"/>
              <p:cNvSpPr/>
              <p:nvPr/>
            </p:nvSpPr>
            <p:spPr>
              <a:xfrm>
                <a:off x="6749564" y="2641108"/>
                <a:ext cx="164530" cy="47578"/>
              </a:xfrm>
              <a:custGeom>
                <a:rect b="b" l="l" r="r" t="t"/>
                <a:pathLst>
                  <a:path extrusionOk="0" h="1539" w="5322">
                    <a:moveTo>
                      <a:pt x="2124" y="1"/>
                    </a:moveTo>
                    <a:cubicBezTo>
                      <a:pt x="1942" y="1"/>
                      <a:pt x="1760" y="9"/>
                      <a:pt x="1578" y="27"/>
                    </a:cubicBezTo>
                    <a:cubicBezTo>
                      <a:pt x="1405" y="44"/>
                      <a:pt x="1283" y="61"/>
                      <a:pt x="1093" y="96"/>
                    </a:cubicBezTo>
                    <a:cubicBezTo>
                      <a:pt x="919" y="131"/>
                      <a:pt x="763" y="183"/>
                      <a:pt x="607" y="252"/>
                    </a:cubicBezTo>
                    <a:cubicBezTo>
                      <a:pt x="330" y="373"/>
                      <a:pt x="122" y="616"/>
                      <a:pt x="35" y="911"/>
                    </a:cubicBezTo>
                    <a:cubicBezTo>
                      <a:pt x="1" y="1136"/>
                      <a:pt x="122" y="1240"/>
                      <a:pt x="209" y="1240"/>
                    </a:cubicBezTo>
                    <a:cubicBezTo>
                      <a:pt x="301" y="1240"/>
                      <a:pt x="394" y="1185"/>
                      <a:pt x="474" y="1185"/>
                    </a:cubicBezTo>
                    <a:cubicBezTo>
                      <a:pt x="484" y="1185"/>
                      <a:pt x="494" y="1186"/>
                      <a:pt x="503" y="1188"/>
                    </a:cubicBezTo>
                    <a:cubicBezTo>
                      <a:pt x="607" y="1188"/>
                      <a:pt x="694" y="1205"/>
                      <a:pt x="867" y="1223"/>
                    </a:cubicBezTo>
                    <a:cubicBezTo>
                      <a:pt x="954" y="1240"/>
                      <a:pt x="1058" y="1240"/>
                      <a:pt x="1162" y="1275"/>
                    </a:cubicBezTo>
                    <a:cubicBezTo>
                      <a:pt x="1249" y="1292"/>
                      <a:pt x="1422" y="1309"/>
                      <a:pt x="1560" y="1327"/>
                    </a:cubicBezTo>
                    <a:cubicBezTo>
                      <a:pt x="1872" y="1379"/>
                      <a:pt x="2202" y="1413"/>
                      <a:pt x="2531" y="1448"/>
                    </a:cubicBezTo>
                    <a:cubicBezTo>
                      <a:pt x="3112" y="1499"/>
                      <a:pt x="3656" y="1538"/>
                      <a:pt x="4100" y="1538"/>
                    </a:cubicBezTo>
                    <a:cubicBezTo>
                      <a:pt x="4702" y="1538"/>
                      <a:pt x="5120" y="1467"/>
                      <a:pt x="5200" y="1257"/>
                    </a:cubicBezTo>
                    <a:cubicBezTo>
                      <a:pt x="5321" y="893"/>
                      <a:pt x="4229" y="183"/>
                      <a:pt x="2670" y="27"/>
                    </a:cubicBezTo>
                    <a:cubicBezTo>
                      <a:pt x="2488" y="9"/>
                      <a:pt x="2306" y="1"/>
                      <a:pt x="2124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18"/>
              <p:cNvSpPr/>
              <p:nvPr/>
            </p:nvSpPr>
            <p:spPr>
              <a:xfrm>
                <a:off x="6783848" y="2747209"/>
                <a:ext cx="105049" cy="45012"/>
              </a:xfrm>
              <a:custGeom>
                <a:rect b="b" l="l" r="r" t="t"/>
                <a:pathLst>
                  <a:path extrusionOk="0" h="1456" w="3398">
                    <a:moveTo>
                      <a:pt x="1345" y="1"/>
                    </a:moveTo>
                    <a:cubicBezTo>
                      <a:pt x="630" y="1"/>
                      <a:pt x="79" y="210"/>
                      <a:pt x="36" y="529"/>
                    </a:cubicBezTo>
                    <a:cubicBezTo>
                      <a:pt x="1" y="927"/>
                      <a:pt x="694" y="1326"/>
                      <a:pt x="1613" y="1430"/>
                    </a:cubicBezTo>
                    <a:cubicBezTo>
                      <a:pt x="1764" y="1447"/>
                      <a:pt x="1912" y="1455"/>
                      <a:pt x="2054" y="1455"/>
                    </a:cubicBezTo>
                    <a:cubicBezTo>
                      <a:pt x="2769" y="1455"/>
                      <a:pt x="3320" y="1246"/>
                      <a:pt x="3363" y="927"/>
                    </a:cubicBezTo>
                    <a:cubicBezTo>
                      <a:pt x="3398" y="529"/>
                      <a:pt x="2687" y="130"/>
                      <a:pt x="1786" y="26"/>
                    </a:cubicBezTo>
                    <a:cubicBezTo>
                      <a:pt x="1634" y="9"/>
                      <a:pt x="1487" y="1"/>
                      <a:pt x="1345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18"/>
              <p:cNvSpPr/>
              <p:nvPr/>
            </p:nvSpPr>
            <p:spPr>
              <a:xfrm>
                <a:off x="6987981" y="2619808"/>
                <a:ext cx="129688" cy="49619"/>
              </a:xfrm>
              <a:custGeom>
                <a:rect b="b" l="l" r="r" t="t"/>
                <a:pathLst>
                  <a:path extrusionOk="0" h="1605" w="4195">
                    <a:moveTo>
                      <a:pt x="1219" y="1"/>
                    </a:moveTo>
                    <a:cubicBezTo>
                      <a:pt x="589" y="1"/>
                      <a:pt x="134" y="147"/>
                      <a:pt x="88" y="404"/>
                    </a:cubicBezTo>
                    <a:cubicBezTo>
                      <a:pt x="1" y="785"/>
                      <a:pt x="850" y="1270"/>
                      <a:pt x="1959" y="1496"/>
                    </a:cubicBezTo>
                    <a:cubicBezTo>
                      <a:pt x="2328" y="1569"/>
                      <a:pt x="2680" y="1604"/>
                      <a:pt x="2989" y="1604"/>
                    </a:cubicBezTo>
                    <a:cubicBezTo>
                      <a:pt x="3625" y="1604"/>
                      <a:pt x="4079" y="1457"/>
                      <a:pt x="4126" y="1201"/>
                    </a:cubicBezTo>
                    <a:cubicBezTo>
                      <a:pt x="4195" y="820"/>
                      <a:pt x="3363" y="334"/>
                      <a:pt x="2237" y="109"/>
                    </a:cubicBezTo>
                    <a:cubicBezTo>
                      <a:pt x="1873" y="35"/>
                      <a:pt x="1525" y="1"/>
                      <a:pt x="1219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18"/>
              <p:cNvSpPr/>
              <p:nvPr/>
            </p:nvSpPr>
            <p:spPr>
              <a:xfrm>
                <a:off x="6976202" y="2736296"/>
                <a:ext cx="124866" cy="51535"/>
              </a:xfrm>
              <a:custGeom>
                <a:rect b="b" l="l" r="r" t="t"/>
                <a:pathLst>
                  <a:path extrusionOk="0" h="1667" w="4039">
                    <a:moveTo>
                      <a:pt x="1069" y="1"/>
                    </a:moveTo>
                    <a:cubicBezTo>
                      <a:pt x="526" y="1"/>
                      <a:pt x="141" y="124"/>
                      <a:pt x="87" y="362"/>
                    </a:cubicBezTo>
                    <a:cubicBezTo>
                      <a:pt x="1" y="743"/>
                      <a:pt x="781" y="1263"/>
                      <a:pt x="1855" y="1523"/>
                    </a:cubicBezTo>
                    <a:cubicBezTo>
                      <a:pt x="2257" y="1620"/>
                      <a:pt x="2639" y="1667"/>
                      <a:pt x="2965" y="1667"/>
                    </a:cubicBezTo>
                    <a:cubicBezTo>
                      <a:pt x="3511" y="1667"/>
                      <a:pt x="3898" y="1536"/>
                      <a:pt x="3952" y="1298"/>
                    </a:cubicBezTo>
                    <a:cubicBezTo>
                      <a:pt x="4039" y="916"/>
                      <a:pt x="3259" y="397"/>
                      <a:pt x="2184" y="137"/>
                    </a:cubicBezTo>
                    <a:cubicBezTo>
                      <a:pt x="1780" y="45"/>
                      <a:pt x="1396" y="1"/>
                      <a:pt x="1069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18"/>
              <p:cNvSpPr/>
              <p:nvPr/>
            </p:nvSpPr>
            <p:spPr>
              <a:xfrm>
                <a:off x="6929057" y="2869571"/>
                <a:ext cx="131822" cy="52463"/>
              </a:xfrm>
              <a:custGeom>
                <a:rect b="b" l="l" r="r" t="t"/>
                <a:pathLst>
                  <a:path extrusionOk="0" h="1697" w="4264">
                    <a:moveTo>
                      <a:pt x="1167" y="0"/>
                    </a:moveTo>
                    <a:cubicBezTo>
                      <a:pt x="549" y="0"/>
                      <a:pt x="115" y="153"/>
                      <a:pt x="70" y="401"/>
                    </a:cubicBezTo>
                    <a:cubicBezTo>
                      <a:pt x="1" y="799"/>
                      <a:pt x="850" y="1267"/>
                      <a:pt x="1959" y="1527"/>
                    </a:cubicBezTo>
                    <a:cubicBezTo>
                      <a:pt x="2429" y="1639"/>
                      <a:pt x="2876" y="1697"/>
                      <a:pt x="3243" y="1697"/>
                    </a:cubicBezTo>
                    <a:cubicBezTo>
                      <a:pt x="3729" y="1697"/>
                      <a:pt x="4073" y="1596"/>
                      <a:pt x="4143" y="1389"/>
                    </a:cubicBezTo>
                    <a:cubicBezTo>
                      <a:pt x="4264" y="1007"/>
                      <a:pt x="3432" y="418"/>
                      <a:pt x="2288" y="141"/>
                    </a:cubicBezTo>
                    <a:cubicBezTo>
                      <a:pt x="1883" y="44"/>
                      <a:pt x="1498" y="0"/>
                      <a:pt x="1167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18"/>
              <p:cNvSpPr/>
              <p:nvPr/>
            </p:nvSpPr>
            <p:spPr>
              <a:xfrm>
                <a:off x="7206582" y="2665438"/>
                <a:ext cx="150587" cy="45600"/>
              </a:xfrm>
              <a:custGeom>
                <a:rect b="b" l="l" r="r" t="t"/>
                <a:pathLst>
                  <a:path extrusionOk="0" h="1475" w="4871">
                    <a:moveTo>
                      <a:pt x="1960" y="0"/>
                    </a:moveTo>
                    <a:cubicBezTo>
                      <a:pt x="846" y="0"/>
                      <a:pt x="1" y="293"/>
                      <a:pt x="1" y="626"/>
                    </a:cubicBezTo>
                    <a:cubicBezTo>
                      <a:pt x="18" y="1025"/>
                      <a:pt x="1058" y="1319"/>
                      <a:pt x="2358" y="1441"/>
                    </a:cubicBezTo>
                    <a:cubicBezTo>
                      <a:pt x="2633" y="1463"/>
                      <a:pt x="2899" y="1474"/>
                      <a:pt x="3148" y="1474"/>
                    </a:cubicBezTo>
                    <a:cubicBezTo>
                      <a:pt x="4061" y="1474"/>
                      <a:pt x="4747" y="1324"/>
                      <a:pt x="4802" y="1025"/>
                    </a:cubicBezTo>
                    <a:cubicBezTo>
                      <a:pt x="4871" y="643"/>
                      <a:pt x="3831" y="141"/>
                      <a:pt x="2462" y="20"/>
                    </a:cubicBezTo>
                    <a:cubicBezTo>
                      <a:pt x="2290" y="6"/>
                      <a:pt x="2122" y="0"/>
                      <a:pt x="1960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7184075" y="2792066"/>
                <a:ext cx="123289" cy="47300"/>
              </a:xfrm>
              <a:custGeom>
                <a:rect b="b" l="l" r="r" t="t"/>
                <a:pathLst>
                  <a:path extrusionOk="0" h="1530" w="3988">
                    <a:moveTo>
                      <a:pt x="1437" y="1"/>
                    </a:moveTo>
                    <a:cubicBezTo>
                      <a:pt x="606" y="1"/>
                      <a:pt x="1" y="276"/>
                      <a:pt x="1" y="586"/>
                    </a:cubicBezTo>
                    <a:cubicBezTo>
                      <a:pt x="1" y="984"/>
                      <a:pt x="833" y="1296"/>
                      <a:pt x="1838" y="1452"/>
                    </a:cubicBezTo>
                    <a:cubicBezTo>
                      <a:pt x="2171" y="1503"/>
                      <a:pt x="2491" y="1530"/>
                      <a:pt x="2775" y="1530"/>
                    </a:cubicBezTo>
                    <a:cubicBezTo>
                      <a:pt x="3363" y="1530"/>
                      <a:pt x="3796" y="1415"/>
                      <a:pt x="3866" y="1157"/>
                    </a:cubicBezTo>
                    <a:cubicBezTo>
                      <a:pt x="3987" y="794"/>
                      <a:pt x="3190" y="222"/>
                      <a:pt x="2046" y="48"/>
                    </a:cubicBezTo>
                    <a:cubicBezTo>
                      <a:pt x="1834" y="16"/>
                      <a:pt x="1629" y="1"/>
                      <a:pt x="1437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7174461" y="2923888"/>
                <a:ext cx="138252" cy="55462"/>
              </a:xfrm>
              <a:custGeom>
                <a:rect b="b" l="l" r="r" t="t"/>
                <a:pathLst>
                  <a:path extrusionOk="0" h="1794" w="4472">
                    <a:moveTo>
                      <a:pt x="1025" y="0"/>
                    </a:moveTo>
                    <a:cubicBezTo>
                      <a:pt x="517" y="0"/>
                      <a:pt x="162" y="111"/>
                      <a:pt x="104" y="325"/>
                    </a:cubicBezTo>
                    <a:cubicBezTo>
                      <a:pt x="0" y="706"/>
                      <a:pt x="884" y="1261"/>
                      <a:pt x="2062" y="1590"/>
                    </a:cubicBezTo>
                    <a:cubicBezTo>
                      <a:pt x="2571" y="1727"/>
                      <a:pt x="3056" y="1793"/>
                      <a:pt x="3449" y="1793"/>
                    </a:cubicBezTo>
                    <a:cubicBezTo>
                      <a:pt x="3955" y="1793"/>
                      <a:pt x="4309" y="1683"/>
                      <a:pt x="4367" y="1469"/>
                    </a:cubicBezTo>
                    <a:cubicBezTo>
                      <a:pt x="4471" y="1087"/>
                      <a:pt x="3605" y="516"/>
                      <a:pt x="2426" y="204"/>
                    </a:cubicBezTo>
                    <a:cubicBezTo>
                      <a:pt x="1911" y="67"/>
                      <a:pt x="1421" y="0"/>
                      <a:pt x="1025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7405891" y="2913037"/>
                <a:ext cx="136119" cy="49990"/>
              </a:xfrm>
              <a:custGeom>
                <a:rect b="b" l="l" r="r" t="t"/>
                <a:pathLst>
                  <a:path extrusionOk="0" h="1617" w="4403">
                    <a:moveTo>
                      <a:pt x="1402" y="0"/>
                    </a:moveTo>
                    <a:cubicBezTo>
                      <a:pt x="619" y="0"/>
                      <a:pt x="61" y="205"/>
                      <a:pt x="36" y="485"/>
                    </a:cubicBezTo>
                    <a:cubicBezTo>
                      <a:pt x="1" y="884"/>
                      <a:pt x="919" y="1283"/>
                      <a:pt x="2063" y="1490"/>
                    </a:cubicBezTo>
                    <a:cubicBezTo>
                      <a:pt x="2508" y="1573"/>
                      <a:pt x="2935" y="1617"/>
                      <a:pt x="3294" y="1617"/>
                    </a:cubicBezTo>
                    <a:cubicBezTo>
                      <a:pt x="3843" y="1617"/>
                      <a:pt x="4236" y="1513"/>
                      <a:pt x="4299" y="1283"/>
                    </a:cubicBezTo>
                    <a:cubicBezTo>
                      <a:pt x="4403" y="901"/>
                      <a:pt x="3536" y="312"/>
                      <a:pt x="2323" y="87"/>
                    </a:cubicBezTo>
                    <a:cubicBezTo>
                      <a:pt x="1997" y="27"/>
                      <a:pt x="1684" y="0"/>
                      <a:pt x="1402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18"/>
              <p:cNvSpPr/>
              <p:nvPr/>
            </p:nvSpPr>
            <p:spPr>
              <a:xfrm>
                <a:off x="7428397" y="2815315"/>
                <a:ext cx="111479" cy="45445"/>
              </a:xfrm>
              <a:custGeom>
                <a:rect b="b" l="l" r="r" t="t"/>
                <a:pathLst>
                  <a:path extrusionOk="0" h="1470" w="3606">
                    <a:moveTo>
                      <a:pt x="1440" y="0"/>
                    </a:moveTo>
                    <a:cubicBezTo>
                      <a:pt x="666" y="0"/>
                      <a:pt x="82" y="225"/>
                      <a:pt x="53" y="561"/>
                    </a:cubicBezTo>
                    <a:cubicBezTo>
                      <a:pt x="1" y="943"/>
                      <a:pt x="763" y="1341"/>
                      <a:pt x="1734" y="1445"/>
                    </a:cubicBezTo>
                    <a:cubicBezTo>
                      <a:pt x="1889" y="1462"/>
                      <a:pt x="2039" y="1469"/>
                      <a:pt x="2183" y="1469"/>
                    </a:cubicBezTo>
                    <a:cubicBezTo>
                      <a:pt x="2958" y="1469"/>
                      <a:pt x="3542" y="1244"/>
                      <a:pt x="3571" y="908"/>
                    </a:cubicBezTo>
                    <a:cubicBezTo>
                      <a:pt x="3606" y="527"/>
                      <a:pt x="2860" y="128"/>
                      <a:pt x="1890" y="24"/>
                    </a:cubicBezTo>
                    <a:cubicBezTo>
                      <a:pt x="1735" y="8"/>
                      <a:pt x="1584" y="0"/>
                      <a:pt x="1440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18"/>
              <p:cNvSpPr/>
              <p:nvPr/>
            </p:nvSpPr>
            <p:spPr>
              <a:xfrm>
                <a:off x="7416619" y="2692211"/>
                <a:ext cx="121651" cy="55647"/>
              </a:xfrm>
              <a:custGeom>
                <a:rect b="b" l="l" r="r" t="t"/>
                <a:pathLst>
                  <a:path extrusionOk="0" h="1800" w="3935">
                    <a:moveTo>
                      <a:pt x="1021" y="1"/>
                    </a:moveTo>
                    <a:cubicBezTo>
                      <a:pt x="488" y="1"/>
                      <a:pt x="112" y="150"/>
                      <a:pt x="70" y="384"/>
                    </a:cubicBezTo>
                    <a:cubicBezTo>
                      <a:pt x="1" y="783"/>
                      <a:pt x="763" y="1251"/>
                      <a:pt x="1734" y="1545"/>
                    </a:cubicBezTo>
                    <a:cubicBezTo>
                      <a:pt x="2246" y="1707"/>
                      <a:pt x="2731" y="1799"/>
                      <a:pt x="3103" y="1799"/>
                    </a:cubicBezTo>
                    <a:cubicBezTo>
                      <a:pt x="3448" y="1799"/>
                      <a:pt x="3695" y="1720"/>
                      <a:pt x="3779" y="1545"/>
                    </a:cubicBezTo>
                    <a:cubicBezTo>
                      <a:pt x="3935" y="1181"/>
                      <a:pt x="3241" y="523"/>
                      <a:pt x="2167" y="193"/>
                    </a:cubicBezTo>
                    <a:cubicBezTo>
                      <a:pt x="1752" y="60"/>
                      <a:pt x="1356" y="1"/>
                      <a:pt x="1021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7578428" y="2798899"/>
                <a:ext cx="122176" cy="82234"/>
              </a:xfrm>
              <a:custGeom>
                <a:rect b="b" l="l" r="r" t="t"/>
                <a:pathLst>
                  <a:path extrusionOk="0" h="2660" w="3952">
                    <a:moveTo>
                      <a:pt x="663" y="0"/>
                    </a:moveTo>
                    <a:cubicBezTo>
                      <a:pt x="386" y="0"/>
                      <a:pt x="193" y="75"/>
                      <a:pt x="139" y="209"/>
                    </a:cubicBezTo>
                    <a:cubicBezTo>
                      <a:pt x="0" y="590"/>
                      <a:pt x="728" y="1196"/>
                      <a:pt x="1630" y="1803"/>
                    </a:cubicBezTo>
                    <a:cubicBezTo>
                      <a:pt x="2348" y="2286"/>
                      <a:pt x="3033" y="2660"/>
                      <a:pt x="3431" y="2660"/>
                    </a:cubicBezTo>
                    <a:cubicBezTo>
                      <a:pt x="3532" y="2660"/>
                      <a:pt x="3615" y="2636"/>
                      <a:pt x="3675" y="2583"/>
                    </a:cubicBezTo>
                    <a:cubicBezTo>
                      <a:pt x="3952" y="2323"/>
                      <a:pt x="3484" y="1335"/>
                      <a:pt x="2409" y="625"/>
                    </a:cubicBezTo>
                    <a:cubicBezTo>
                      <a:pt x="1760" y="188"/>
                      <a:pt x="1105" y="0"/>
                      <a:pt x="663" y="0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18"/>
              <p:cNvSpPr/>
              <p:nvPr/>
            </p:nvSpPr>
            <p:spPr>
              <a:xfrm>
                <a:off x="7610024" y="2940397"/>
                <a:ext cx="66467" cy="52988"/>
              </a:xfrm>
              <a:custGeom>
                <a:rect b="b" l="l" r="r" t="t"/>
                <a:pathLst>
                  <a:path extrusionOk="0" h="1714" w="2150">
                    <a:moveTo>
                      <a:pt x="727" y="1"/>
                    </a:moveTo>
                    <a:cubicBezTo>
                      <a:pt x="527" y="1"/>
                      <a:pt x="352" y="67"/>
                      <a:pt x="244" y="207"/>
                    </a:cubicBezTo>
                    <a:cubicBezTo>
                      <a:pt x="1" y="519"/>
                      <a:pt x="174" y="1056"/>
                      <a:pt x="642" y="1420"/>
                    </a:cubicBezTo>
                    <a:cubicBezTo>
                      <a:pt x="891" y="1611"/>
                      <a:pt x="1177" y="1713"/>
                      <a:pt x="1424" y="1713"/>
                    </a:cubicBezTo>
                    <a:cubicBezTo>
                      <a:pt x="1624" y="1713"/>
                      <a:pt x="1799" y="1646"/>
                      <a:pt x="1907" y="1507"/>
                    </a:cubicBezTo>
                    <a:cubicBezTo>
                      <a:pt x="2150" y="1195"/>
                      <a:pt x="1977" y="657"/>
                      <a:pt x="1509" y="294"/>
                    </a:cubicBezTo>
                    <a:cubicBezTo>
                      <a:pt x="1260" y="102"/>
                      <a:pt x="974" y="1"/>
                      <a:pt x="727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7554840" y="3055680"/>
                <a:ext cx="98093" cy="64983"/>
              </a:xfrm>
              <a:custGeom>
                <a:rect b="b" l="l" r="r" t="t"/>
                <a:pathLst>
                  <a:path extrusionOk="0" h="2102" w="3173">
                    <a:moveTo>
                      <a:pt x="671" y="1"/>
                    </a:moveTo>
                    <a:cubicBezTo>
                      <a:pt x="454" y="1"/>
                      <a:pt x="288" y="61"/>
                      <a:pt x="209" y="187"/>
                    </a:cubicBezTo>
                    <a:cubicBezTo>
                      <a:pt x="1" y="533"/>
                      <a:pt x="451" y="1175"/>
                      <a:pt x="1214" y="1660"/>
                    </a:cubicBezTo>
                    <a:cubicBezTo>
                      <a:pt x="1679" y="1945"/>
                      <a:pt x="2151" y="2102"/>
                      <a:pt x="2495" y="2102"/>
                    </a:cubicBezTo>
                    <a:cubicBezTo>
                      <a:pt x="2715" y="2102"/>
                      <a:pt x="2883" y="2038"/>
                      <a:pt x="2964" y="1902"/>
                    </a:cubicBezTo>
                    <a:cubicBezTo>
                      <a:pt x="3172" y="1573"/>
                      <a:pt x="2739" y="915"/>
                      <a:pt x="1977" y="447"/>
                    </a:cubicBezTo>
                    <a:cubicBezTo>
                      <a:pt x="1506" y="158"/>
                      <a:pt x="1021" y="1"/>
                      <a:pt x="671" y="1"/>
                    </a:cubicBezTo>
                    <a:close/>
                  </a:path>
                </a:pathLst>
              </a:custGeom>
              <a:solidFill>
                <a:srgbClr val="000000">
                  <a:alpha val="111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8"/>
              <p:cNvSpPr/>
              <p:nvPr/>
            </p:nvSpPr>
            <p:spPr>
              <a:xfrm>
                <a:off x="5885888" y="3016974"/>
                <a:ext cx="55214" cy="125391"/>
              </a:xfrm>
              <a:custGeom>
                <a:rect b="b" l="l" r="r" t="t"/>
                <a:pathLst>
                  <a:path extrusionOk="0" h="4056" w="1786">
                    <a:moveTo>
                      <a:pt x="884" y="0"/>
                    </a:moveTo>
                    <a:cubicBezTo>
                      <a:pt x="399" y="0"/>
                      <a:pt x="0" y="919"/>
                      <a:pt x="0" y="2028"/>
                    </a:cubicBezTo>
                    <a:cubicBezTo>
                      <a:pt x="0" y="3154"/>
                      <a:pt x="399" y="4056"/>
                      <a:pt x="884" y="4056"/>
                    </a:cubicBezTo>
                    <a:cubicBezTo>
                      <a:pt x="1387" y="4056"/>
                      <a:pt x="1786" y="3154"/>
                      <a:pt x="1786" y="2028"/>
                    </a:cubicBezTo>
                    <a:cubicBezTo>
                      <a:pt x="1786" y="919"/>
                      <a:pt x="1387" y="0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18"/>
              <p:cNvSpPr/>
              <p:nvPr/>
            </p:nvSpPr>
            <p:spPr>
              <a:xfrm>
                <a:off x="5984477" y="2960152"/>
                <a:ext cx="58429" cy="142580"/>
              </a:xfrm>
              <a:custGeom>
                <a:rect b="b" l="l" r="r" t="t"/>
                <a:pathLst>
                  <a:path extrusionOk="0" h="4612" w="1890">
                    <a:moveTo>
                      <a:pt x="862" y="1"/>
                    </a:moveTo>
                    <a:cubicBezTo>
                      <a:pt x="858" y="1"/>
                      <a:pt x="854" y="1"/>
                      <a:pt x="850" y="1"/>
                    </a:cubicBezTo>
                    <a:cubicBezTo>
                      <a:pt x="347" y="18"/>
                      <a:pt x="0" y="1076"/>
                      <a:pt x="52" y="2341"/>
                    </a:cubicBezTo>
                    <a:cubicBezTo>
                      <a:pt x="104" y="3612"/>
                      <a:pt x="547" y="4611"/>
                      <a:pt x="1028" y="4611"/>
                    </a:cubicBezTo>
                    <a:cubicBezTo>
                      <a:pt x="1032" y="4611"/>
                      <a:pt x="1036" y="4611"/>
                      <a:pt x="1040" y="4611"/>
                    </a:cubicBezTo>
                    <a:cubicBezTo>
                      <a:pt x="1543" y="4594"/>
                      <a:pt x="1889" y="3537"/>
                      <a:pt x="1837" y="2271"/>
                    </a:cubicBezTo>
                    <a:cubicBezTo>
                      <a:pt x="1786" y="1000"/>
                      <a:pt x="1342" y="1"/>
                      <a:pt x="862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6078242" y="2914614"/>
                <a:ext cx="58398" cy="125608"/>
              </a:xfrm>
              <a:custGeom>
                <a:rect b="b" l="l" r="r" t="t"/>
                <a:pathLst>
                  <a:path extrusionOk="0" h="4063" w="1889">
                    <a:moveTo>
                      <a:pt x="963" y="0"/>
                    </a:moveTo>
                    <a:cubicBezTo>
                      <a:pt x="954" y="0"/>
                      <a:pt x="945" y="0"/>
                      <a:pt x="936" y="1"/>
                    </a:cubicBezTo>
                    <a:cubicBezTo>
                      <a:pt x="434" y="36"/>
                      <a:pt x="104" y="920"/>
                      <a:pt x="52" y="1994"/>
                    </a:cubicBezTo>
                    <a:cubicBezTo>
                      <a:pt x="0" y="3051"/>
                      <a:pt x="260" y="3970"/>
                      <a:pt x="745" y="4056"/>
                    </a:cubicBezTo>
                    <a:cubicBezTo>
                      <a:pt x="767" y="4060"/>
                      <a:pt x="790" y="4062"/>
                      <a:pt x="812" y="4062"/>
                    </a:cubicBezTo>
                    <a:cubicBezTo>
                      <a:pt x="1279" y="4062"/>
                      <a:pt x="1771" y="3206"/>
                      <a:pt x="1837" y="2081"/>
                    </a:cubicBezTo>
                    <a:cubicBezTo>
                      <a:pt x="1888" y="907"/>
                      <a:pt x="1438" y="0"/>
                      <a:pt x="963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8"/>
              <p:cNvSpPr/>
              <p:nvPr/>
            </p:nvSpPr>
            <p:spPr>
              <a:xfrm>
                <a:off x="5888578" y="2823043"/>
                <a:ext cx="61645" cy="120259"/>
              </a:xfrm>
              <a:custGeom>
                <a:rect b="b" l="l" r="r" t="t"/>
                <a:pathLst>
                  <a:path extrusionOk="0" h="3890" w="1994">
                    <a:moveTo>
                      <a:pt x="706" y="1"/>
                    </a:moveTo>
                    <a:cubicBezTo>
                      <a:pt x="666" y="1"/>
                      <a:pt x="627" y="6"/>
                      <a:pt x="589" y="17"/>
                    </a:cubicBezTo>
                    <a:cubicBezTo>
                      <a:pt x="121" y="173"/>
                      <a:pt x="0" y="1039"/>
                      <a:pt x="52" y="1993"/>
                    </a:cubicBezTo>
                    <a:cubicBezTo>
                      <a:pt x="121" y="2946"/>
                      <a:pt x="347" y="3795"/>
                      <a:pt x="849" y="3882"/>
                    </a:cubicBezTo>
                    <a:cubicBezTo>
                      <a:pt x="874" y="3887"/>
                      <a:pt x="899" y="3890"/>
                      <a:pt x="925" y="3890"/>
                    </a:cubicBezTo>
                    <a:cubicBezTo>
                      <a:pt x="1134" y="3890"/>
                      <a:pt x="1373" y="3703"/>
                      <a:pt x="1543" y="3379"/>
                    </a:cubicBezTo>
                    <a:cubicBezTo>
                      <a:pt x="1993" y="2426"/>
                      <a:pt x="1924" y="1317"/>
                      <a:pt x="1352" y="433"/>
                    </a:cubicBezTo>
                    <a:cubicBezTo>
                      <a:pt x="1147" y="155"/>
                      <a:pt x="918" y="1"/>
                      <a:pt x="706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>
                <a:off x="5999996" y="2720529"/>
                <a:ext cx="61645" cy="142704"/>
              </a:xfrm>
              <a:custGeom>
                <a:rect b="b" l="l" r="r" t="t"/>
                <a:pathLst>
                  <a:path extrusionOk="0" h="4616" w="1994">
                    <a:moveTo>
                      <a:pt x="754" y="0"/>
                    </a:moveTo>
                    <a:cubicBezTo>
                      <a:pt x="734" y="0"/>
                      <a:pt x="714" y="2"/>
                      <a:pt x="694" y="5"/>
                    </a:cubicBezTo>
                    <a:cubicBezTo>
                      <a:pt x="209" y="92"/>
                      <a:pt x="1" y="1149"/>
                      <a:pt x="105" y="2380"/>
                    </a:cubicBezTo>
                    <a:cubicBezTo>
                      <a:pt x="209" y="3610"/>
                      <a:pt x="590" y="4615"/>
                      <a:pt x="1075" y="4615"/>
                    </a:cubicBezTo>
                    <a:cubicBezTo>
                      <a:pt x="1079" y="4615"/>
                      <a:pt x="1083" y="4615"/>
                      <a:pt x="1087" y="4615"/>
                    </a:cubicBezTo>
                    <a:cubicBezTo>
                      <a:pt x="1585" y="4615"/>
                      <a:pt x="1993" y="3547"/>
                      <a:pt x="1890" y="2224"/>
                    </a:cubicBezTo>
                    <a:cubicBezTo>
                      <a:pt x="1774" y="960"/>
                      <a:pt x="1227" y="0"/>
                      <a:pt x="754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6116824" y="2657617"/>
                <a:ext cx="61088" cy="149721"/>
              </a:xfrm>
              <a:custGeom>
                <a:rect b="b" l="l" r="r" t="t"/>
                <a:pathLst>
                  <a:path extrusionOk="0" h="4843" w="1976">
                    <a:moveTo>
                      <a:pt x="529" y="0"/>
                    </a:moveTo>
                    <a:cubicBezTo>
                      <a:pt x="482" y="0"/>
                      <a:pt x="438" y="10"/>
                      <a:pt x="399" y="30"/>
                    </a:cubicBezTo>
                    <a:cubicBezTo>
                      <a:pt x="156" y="134"/>
                      <a:pt x="69" y="463"/>
                      <a:pt x="35" y="879"/>
                    </a:cubicBezTo>
                    <a:cubicBezTo>
                      <a:pt x="0" y="1312"/>
                      <a:pt x="0" y="1850"/>
                      <a:pt x="17" y="2422"/>
                    </a:cubicBezTo>
                    <a:cubicBezTo>
                      <a:pt x="17" y="3011"/>
                      <a:pt x="17" y="3548"/>
                      <a:pt x="69" y="3964"/>
                    </a:cubicBezTo>
                    <a:cubicBezTo>
                      <a:pt x="121" y="4397"/>
                      <a:pt x="225" y="4727"/>
                      <a:pt x="451" y="4813"/>
                    </a:cubicBezTo>
                    <a:cubicBezTo>
                      <a:pt x="493" y="4833"/>
                      <a:pt x="539" y="4843"/>
                      <a:pt x="588" y="4843"/>
                    </a:cubicBezTo>
                    <a:cubicBezTo>
                      <a:pt x="799" y="4843"/>
                      <a:pt x="1061" y="4662"/>
                      <a:pt x="1300" y="4311"/>
                    </a:cubicBezTo>
                    <a:cubicBezTo>
                      <a:pt x="1976" y="3132"/>
                      <a:pt x="1958" y="1676"/>
                      <a:pt x="1248" y="515"/>
                    </a:cubicBezTo>
                    <a:cubicBezTo>
                      <a:pt x="995" y="178"/>
                      <a:pt x="731" y="0"/>
                      <a:pt x="529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18"/>
              <p:cNvSpPr/>
              <p:nvPr/>
            </p:nvSpPr>
            <p:spPr>
              <a:xfrm>
                <a:off x="5880540" y="2601042"/>
                <a:ext cx="69126" cy="154606"/>
              </a:xfrm>
              <a:custGeom>
                <a:rect b="b" l="l" r="r" t="t"/>
                <a:pathLst>
                  <a:path extrusionOk="0" h="5001" w="2236">
                    <a:moveTo>
                      <a:pt x="751" y="1"/>
                    </a:moveTo>
                    <a:cubicBezTo>
                      <a:pt x="731" y="1"/>
                      <a:pt x="712" y="2"/>
                      <a:pt x="693" y="6"/>
                    </a:cubicBezTo>
                    <a:cubicBezTo>
                      <a:pt x="208" y="75"/>
                      <a:pt x="0" y="1271"/>
                      <a:pt x="243" y="2640"/>
                    </a:cubicBezTo>
                    <a:cubicBezTo>
                      <a:pt x="478" y="3982"/>
                      <a:pt x="1022" y="5000"/>
                      <a:pt x="1496" y="5000"/>
                    </a:cubicBezTo>
                    <a:cubicBezTo>
                      <a:pt x="1512" y="5000"/>
                      <a:pt x="1527" y="4999"/>
                      <a:pt x="1543" y="4997"/>
                    </a:cubicBezTo>
                    <a:cubicBezTo>
                      <a:pt x="2045" y="4910"/>
                      <a:pt x="2236" y="3714"/>
                      <a:pt x="1993" y="2345"/>
                    </a:cubicBezTo>
                    <a:cubicBezTo>
                      <a:pt x="1777" y="1013"/>
                      <a:pt x="1224" y="1"/>
                      <a:pt x="75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18"/>
              <p:cNvSpPr/>
              <p:nvPr/>
            </p:nvSpPr>
            <p:spPr>
              <a:xfrm>
                <a:off x="5979128" y="2481091"/>
                <a:ext cx="61645" cy="97259"/>
              </a:xfrm>
              <a:custGeom>
                <a:rect b="b" l="l" r="r" t="t"/>
                <a:pathLst>
                  <a:path extrusionOk="0" h="3146" w="1994">
                    <a:moveTo>
                      <a:pt x="854" y="1"/>
                    </a:moveTo>
                    <a:cubicBezTo>
                      <a:pt x="835" y="1"/>
                      <a:pt x="816" y="2"/>
                      <a:pt x="797" y="3"/>
                    </a:cubicBezTo>
                    <a:cubicBezTo>
                      <a:pt x="312" y="73"/>
                      <a:pt x="0" y="818"/>
                      <a:pt x="121" y="1685"/>
                    </a:cubicBezTo>
                    <a:cubicBezTo>
                      <a:pt x="220" y="2509"/>
                      <a:pt x="664" y="3145"/>
                      <a:pt x="1125" y="3145"/>
                    </a:cubicBezTo>
                    <a:cubicBezTo>
                      <a:pt x="1149" y="3145"/>
                      <a:pt x="1172" y="3144"/>
                      <a:pt x="1196" y="3140"/>
                    </a:cubicBezTo>
                    <a:cubicBezTo>
                      <a:pt x="1681" y="3071"/>
                      <a:pt x="1993" y="2326"/>
                      <a:pt x="1889" y="1459"/>
                    </a:cubicBezTo>
                    <a:cubicBezTo>
                      <a:pt x="1789" y="626"/>
                      <a:pt x="1336" y="1"/>
                      <a:pt x="854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8"/>
              <p:cNvSpPr/>
              <p:nvPr/>
            </p:nvSpPr>
            <p:spPr>
              <a:xfrm>
                <a:off x="6086280" y="2428752"/>
                <a:ext cx="69682" cy="115189"/>
              </a:xfrm>
              <a:custGeom>
                <a:rect b="b" l="l" r="r" t="t"/>
                <a:pathLst>
                  <a:path extrusionOk="0" h="3726" w="2254">
                    <a:moveTo>
                      <a:pt x="649" y="1"/>
                    </a:moveTo>
                    <a:cubicBezTo>
                      <a:pt x="591" y="1"/>
                      <a:pt x="536" y="11"/>
                      <a:pt x="485" y="33"/>
                    </a:cubicBezTo>
                    <a:cubicBezTo>
                      <a:pt x="35" y="241"/>
                      <a:pt x="0" y="1125"/>
                      <a:pt x="243" y="2060"/>
                    </a:cubicBezTo>
                    <a:cubicBezTo>
                      <a:pt x="480" y="2976"/>
                      <a:pt x="916" y="3725"/>
                      <a:pt x="1389" y="3725"/>
                    </a:cubicBezTo>
                    <a:cubicBezTo>
                      <a:pt x="1400" y="3725"/>
                      <a:pt x="1411" y="3725"/>
                      <a:pt x="1421" y="3724"/>
                    </a:cubicBezTo>
                    <a:cubicBezTo>
                      <a:pt x="1924" y="3690"/>
                      <a:pt x="2253" y="2736"/>
                      <a:pt x="1976" y="1627"/>
                    </a:cubicBezTo>
                    <a:cubicBezTo>
                      <a:pt x="1715" y="644"/>
                      <a:pt x="1099" y="1"/>
                      <a:pt x="649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18"/>
              <p:cNvSpPr/>
              <p:nvPr/>
            </p:nvSpPr>
            <p:spPr>
              <a:xfrm>
                <a:off x="5945369" y="2268025"/>
                <a:ext cx="70208" cy="110892"/>
              </a:xfrm>
              <a:custGeom>
                <a:rect b="b" l="l" r="r" t="t"/>
                <a:pathLst>
                  <a:path extrusionOk="0" h="3587" w="2271">
                    <a:moveTo>
                      <a:pt x="531" y="1"/>
                    </a:moveTo>
                    <a:cubicBezTo>
                      <a:pt x="412" y="1"/>
                      <a:pt x="306" y="36"/>
                      <a:pt x="226" y="102"/>
                    </a:cubicBezTo>
                    <a:cubicBezTo>
                      <a:pt x="35" y="258"/>
                      <a:pt x="0" y="552"/>
                      <a:pt x="18" y="882"/>
                    </a:cubicBezTo>
                    <a:cubicBezTo>
                      <a:pt x="87" y="1644"/>
                      <a:pt x="312" y="2390"/>
                      <a:pt x="676" y="3065"/>
                    </a:cubicBezTo>
                    <a:cubicBezTo>
                      <a:pt x="849" y="3343"/>
                      <a:pt x="1040" y="3568"/>
                      <a:pt x="1300" y="3585"/>
                    </a:cubicBezTo>
                    <a:cubicBezTo>
                      <a:pt x="1310" y="3586"/>
                      <a:pt x="1320" y="3586"/>
                      <a:pt x="1330" y="3586"/>
                    </a:cubicBezTo>
                    <a:cubicBezTo>
                      <a:pt x="1563" y="3586"/>
                      <a:pt x="1792" y="3396"/>
                      <a:pt x="1941" y="3031"/>
                    </a:cubicBezTo>
                    <a:cubicBezTo>
                      <a:pt x="2271" y="1991"/>
                      <a:pt x="1924" y="882"/>
                      <a:pt x="1075" y="206"/>
                    </a:cubicBezTo>
                    <a:cubicBezTo>
                      <a:pt x="885" y="66"/>
                      <a:pt x="695" y="1"/>
                      <a:pt x="53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>
                <a:off x="5853211" y="2377742"/>
                <a:ext cx="65911" cy="86469"/>
              </a:xfrm>
              <a:custGeom>
                <a:rect b="b" l="l" r="r" t="t"/>
                <a:pathLst>
                  <a:path extrusionOk="0" h="2797" w="2132">
                    <a:moveTo>
                      <a:pt x="836" y="1"/>
                    </a:moveTo>
                    <a:cubicBezTo>
                      <a:pt x="788" y="1"/>
                      <a:pt x="740" y="7"/>
                      <a:pt x="694" y="19"/>
                    </a:cubicBezTo>
                    <a:cubicBezTo>
                      <a:pt x="208" y="158"/>
                      <a:pt x="0" y="868"/>
                      <a:pt x="208" y="1631"/>
                    </a:cubicBezTo>
                    <a:cubicBezTo>
                      <a:pt x="394" y="2310"/>
                      <a:pt x="854" y="2797"/>
                      <a:pt x="1283" y="2797"/>
                    </a:cubicBezTo>
                    <a:cubicBezTo>
                      <a:pt x="1336" y="2797"/>
                      <a:pt x="1388" y="2790"/>
                      <a:pt x="1439" y="2775"/>
                    </a:cubicBezTo>
                    <a:cubicBezTo>
                      <a:pt x="1924" y="2653"/>
                      <a:pt x="2132" y="1925"/>
                      <a:pt x="1924" y="1163"/>
                    </a:cubicBezTo>
                    <a:cubicBezTo>
                      <a:pt x="1737" y="477"/>
                      <a:pt x="1269" y="1"/>
                      <a:pt x="836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4" name="Google Shape;664;p18"/>
            <p:cNvSpPr/>
            <p:nvPr/>
          </p:nvSpPr>
          <p:spPr>
            <a:xfrm rot="2539992">
              <a:off x="7214571" y="3353507"/>
              <a:ext cx="129156" cy="150986"/>
            </a:xfrm>
            <a:custGeom>
              <a:rect b="b" l="l" r="r" t="t"/>
              <a:pathLst>
                <a:path extrusionOk="0" h="1820" w="1605">
                  <a:moveTo>
                    <a:pt x="338" y="0"/>
                  </a:moveTo>
                  <a:cubicBezTo>
                    <a:pt x="293" y="0"/>
                    <a:pt x="253" y="11"/>
                    <a:pt x="218" y="32"/>
                  </a:cubicBezTo>
                  <a:cubicBezTo>
                    <a:pt x="1" y="149"/>
                    <a:pt x="67" y="684"/>
                    <a:pt x="418" y="1185"/>
                  </a:cubicBezTo>
                  <a:cubicBezTo>
                    <a:pt x="685" y="1572"/>
                    <a:pt x="1036" y="1820"/>
                    <a:pt x="1261" y="1820"/>
                  </a:cubicBezTo>
                  <a:cubicBezTo>
                    <a:pt x="1318" y="1820"/>
                    <a:pt x="1367" y="1804"/>
                    <a:pt x="1404" y="1770"/>
                  </a:cubicBezTo>
                  <a:cubicBezTo>
                    <a:pt x="1605" y="1620"/>
                    <a:pt x="1488" y="1135"/>
                    <a:pt x="1170" y="667"/>
                  </a:cubicBezTo>
                  <a:cubicBezTo>
                    <a:pt x="904" y="275"/>
                    <a:pt x="568" y="0"/>
                    <a:pt x="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5" name="Google Shape;665;p18"/>
          <p:cNvSpPr txBox="1"/>
          <p:nvPr>
            <p:ph type="title"/>
          </p:nvPr>
        </p:nvSpPr>
        <p:spPr>
          <a:xfrm>
            <a:off x="374825" y="1011025"/>
            <a:ext cx="65634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6" name="Google Shape;666;p18"/>
          <p:cNvSpPr txBox="1"/>
          <p:nvPr>
            <p:ph idx="2" type="title"/>
          </p:nvPr>
        </p:nvSpPr>
        <p:spPr>
          <a:xfrm>
            <a:off x="437900" y="279125"/>
            <a:ext cx="67338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 Slide 2">
  <p:cSld name="MAIN_POINT_1_1_1_1_1_1_3">
    <p:bg>
      <p:bgPr>
        <a:solidFill>
          <a:srgbClr val="C6DDFA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9"/>
          <p:cNvSpPr/>
          <p:nvPr/>
        </p:nvSpPr>
        <p:spPr>
          <a:xfrm>
            <a:off x="88" y="4480150"/>
            <a:ext cx="9143833" cy="2377861"/>
          </a:xfrm>
          <a:custGeom>
            <a:rect b="b" l="l" r="r" t="t"/>
            <a:pathLst>
              <a:path extrusionOk="0" h="102494" w="285299">
                <a:moveTo>
                  <a:pt x="186358" y="0"/>
                </a:moveTo>
                <a:cubicBezTo>
                  <a:pt x="174323" y="0"/>
                  <a:pt x="167721" y="6002"/>
                  <a:pt x="167721" y="6002"/>
                </a:cubicBezTo>
                <a:cubicBezTo>
                  <a:pt x="153965" y="22904"/>
                  <a:pt x="140971" y="28318"/>
                  <a:pt x="129168" y="28318"/>
                </a:cubicBezTo>
                <a:cubicBezTo>
                  <a:pt x="112827" y="28318"/>
                  <a:pt x="98770" y="17941"/>
                  <a:pt x="88138" y="13304"/>
                </a:cubicBezTo>
                <a:cubicBezTo>
                  <a:pt x="81926" y="10597"/>
                  <a:pt x="75559" y="9450"/>
                  <a:pt x="69228" y="9450"/>
                </a:cubicBezTo>
                <a:cubicBezTo>
                  <a:pt x="34056" y="9450"/>
                  <a:pt x="0" y="44849"/>
                  <a:pt x="0" y="44849"/>
                </a:cubicBezTo>
                <a:lnTo>
                  <a:pt x="0" y="102494"/>
                </a:lnTo>
                <a:lnTo>
                  <a:pt x="285299" y="102494"/>
                </a:lnTo>
                <a:lnTo>
                  <a:pt x="285299" y="8291"/>
                </a:lnTo>
                <a:cubicBezTo>
                  <a:pt x="285299" y="8291"/>
                  <a:pt x="267553" y="20771"/>
                  <a:pt x="246192" y="20771"/>
                </a:cubicBezTo>
                <a:cubicBezTo>
                  <a:pt x="236901" y="20771"/>
                  <a:pt x="226925" y="18409"/>
                  <a:pt x="217429" y="11633"/>
                </a:cubicBezTo>
                <a:cubicBezTo>
                  <a:pt x="204877" y="2682"/>
                  <a:pt x="194403" y="0"/>
                  <a:pt x="186358" y="0"/>
                </a:cubicBezTo>
                <a:close/>
              </a:path>
            </a:pathLst>
          </a:custGeom>
          <a:solidFill>
            <a:srgbClr val="FFFFFF">
              <a:alpha val="6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9"/>
          <p:cNvSpPr/>
          <p:nvPr/>
        </p:nvSpPr>
        <p:spPr>
          <a:xfrm flipH="1" rot="10800000">
            <a:off x="91950" y="18412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9"/>
          <p:cNvSpPr/>
          <p:nvPr/>
        </p:nvSpPr>
        <p:spPr>
          <a:xfrm flipH="1" rot="10800000">
            <a:off x="-110550" y="78798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9"/>
          <p:cNvSpPr/>
          <p:nvPr/>
        </p:nvSpPr>
        <p:spPr>
          <a:xfrm flipH="1" rot="10800000">
            <a:off x="1857900" y="64020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9"/>
          <p:cNvSpPr/>
          <p:nvPr/>
        </p:nvSpPr>
        <p:spPr>
          <a:xfrm flipH="1" rot="10800000">
            <a:off x="3257550" y="646018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9"/>
          <p:cNvSpPr/>
          <p:nvPr/>
        </p:nvSpPr>
        <p:spPr>
          <a:xfrm flipH="1" rot="10800000">
            <a:off x="1860100" y="1197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9"/>
          <p:cNvSpPr/>
          <p:nvPr/>
        </p:nvSpPr>
        <p:spPr>
          <a:xfrm flipH="1" rot="10800000">
            <a:off x="1207425" y="66790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9"/>
          <p:cNvSpPr/>
          <p:nvPr/>
        </p:nvSpPr>
        <p:spPr>
          <a:xfrm flipH="1" rot="10800000">
            <a:off x="1922765" y="5878684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9"/>
          <p:cNvSpPr/>
          <p:nvPr/>
        </p:nvSpPr>
        <p:spPr>
          <a:xfrm flipH="1" rot="10800000">
            <a:off x="1063749" y="815836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9"/>
          <p:cNvSpPr/>
          <p:nvPr/>
        </p:nvSpPr>
        <p:spPr>
          <a:xfrm flipH="1" rot="10800000">
            <a:off x="1922772" y="525663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9"/>
          <p:cNvSpPr/>
          <p:nvPr/>
        </p:nvSpPr>
        <p:spPr>
          <a:xfrm flipH="1" rot="10800000">
            <a:off x="520824" y="3636361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9"/>
          <p:cNvSpPr/>
          <p:nvPr/>
        </p:nvSpPr>
        <p:spPr>
          <a:xfrm flipH="1" rot="10800000">
            <a:off x="437900" y="5502256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9"/>
          <p:cNvSpPr/>
          <p:nvPr/>
        </p:nvSpPr>
        <p:spPr>
          <a:xfrm rot="10800000">
            <a:off x="7296567" y="-40"/>
            <a:ext cx="1106584" cy="1190265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9"/>
          <p:cNvSpPr/>
          <p:nvPr/>
        </p:nvSpPr>
        <p:spPr>
          <a:xfrm flipH="1" rot="10800000">
            <a:off x="8318474" y="8206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2" name="Google Shape;682;p19"/>
          <p:cNvGrpSpPr/>
          <p:nvPr/>
        </p:nvGrpSpPr>
        <p:grpSpPr>
          <a:xfrm flipH="1" rot="10800000">
            <a:off x="6283334" y="9133"/>
            <a:ext cx="1010336" cy="925210"/>
            <a:chOff x="2654374" y="4247162"/>
            <a:chExt cx="669851" cy="613413"/>
          </a:xfrm>
        </p:grpSpPr>
        <p:sp>
          <p:nvSpPr>
            <p:cNvPr id="683" name="Google Shape;683;p19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19"/>
          <p:cNvSpPr/>
          <p:nvPr/>
        </p:nvSpPr>
        <p:spPr>
          <a:xfrm rot="10800000">
            <a:off x="5449418" y="8215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9"/>
          <p:cNvSpPr/>
          <p:nvPr/>
        </p:nvSpPr>
        <p:spPr>
          <a:xfrm flipH="1" rot="10800000">
            <a:off x="6654425" y="65925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9"/>
          <p:cNvSpPr/>
          <p:nvPr/>
        </p:nvSpPr>
        <p:spPr>
          <a:xfrm flipH="1" rot="10800000">
            <a:off x="4833925" y="574963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9"/>
          <p:cNvSpPr/>
          <p:nvPr/>
        </p:nvSpPr>
        <p:spPr>
          <a:xfrm flipH="1" rot="10800000">
            <a:off x="8589900" y="190753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9"/>
          <p:cNvSpPr/>
          <p:nvPr/>
        </p:nvSpPr>
        <p:spPr>
          <a:xfrm flipH="1" rot="10800000">
            <a:off x="4463700" y="4520064"/>
            <a:ext cx="397800" cy="397800"/>
          </a:xfrm>
          <a:prstGeom prst="star4">
            <a:avLst>
              <a:gd fmla="val 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9"/>
          <p:cNvSpPr/>
          <p:nvPr/>
        </p:nvSpPr>
        <p:spPr>
          <a:xfrm flipH="1" rot="10800000">
            <a:off x="4407825" y="63742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9"/>
          <p:cNvSpPr/>
          <p:nvPr/>
        </p:nvSpPr>
        <p:spPr>
          <a:xfrm flipH="1" rot="10800000">
            <a:off x="7180565" y="6412084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19"/>
          <p:cNvSpPr/>
          <p:nvPr/>
        </p:nvSpPr>
        <p:spPr>
          <a:xfrm flipH="1" rot="10800000">
            <a:off x="4833924" y="2669536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9"/>
          <p:cNvSpPr/>
          <p:nvPr/>
        </p:nvSpPr>
        <p:spPr>
          <a:xfrm flipH="1" rot="10800000">
            <a:off x="4627622" y="619618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9"/>
          <p:cNvSpPr/>
          <p:nvPr/>
        </p:nvSpPr>
        <p:spPr>
          <a:xfrm flipH="1" rot="10800000">
            <a:off x="5627025" y="65266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9"/>
          <p:cNvSpPr/>
          <p:nvPr/>
        </p:nvSpPr>
        <p:spPr>
          <a:xfrm flipH="1" rot="10800000">
            <a:off x="4833925" y="1882556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9"/>
          <p:cNvSpPr/>
          <p:nvPr/>
        </p:nvSpPr>
        <p:spPr>
          <a:xfrm flipH="1" rot="10800000">
            <a:off x="4937875" y="3102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9"/>
          <p:cNvSpPr/>
          <p:nvPr/>
        </p:nvSpPr>
        <p:spPr>
          <a:xfrm flipH="1" rot="10800000">
            <a:off x="4511775" y="93492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9"/>
          <p:cNvSpPr/>
          <p:nvPr/>
        </p:nvSpPr>
        <p:spPr>
          <a:xfrm flipH="1" rot="10800000">
            <a:off x="4731572" y="75683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19"/>
          <p:cNvSpPr/>
          <p:nvPr/>
        </p:nvSpPr>
        <p:spPr>
          <a:xfrm flipH="1" rot="10800000">
            <a:off x="5730975" y="108732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9"/>
          <p:cNvSpPr/>
          <p:nvPr/>
        </p:nvSpPr>
        <p:spPr>
          <a:xfrm flipH="1" rot="10800000">
            <a:off x="348750" y="46237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9"/>
          <p:cNvSpPr/>
          <p:nvPr/>
        </p:nvSpPr>
        <p:spPr>
          <a:xfrm flipH="1" rot="10800000">
            <a:off x="7928154" y="1301631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9"/>
          <p:cNvSpPr/>
          <p:nvPr/>
        </p:nvSpPr>
        <p:spPr>
          <a:xfrm flipH="1" rot="1984942">
            <a:off x="7837019" y="2738375"/>
            <a:ext cx="1437873" cy="626260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8EB6E9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9"/>
          <p:cNvSpPr/>
          <p:nvPr/>
        </p:nvSpPr>
        <p:spPr>
          <a:xfrm>
            <a:off x="348750" y="958475"/>
            <a:ext cx="7809000" cy="5073300"/>
          </a:xfrm>
          <a:prstGeom prst="roundRect">
            <a:avLst>
              <a:gd fmla="val 5139" name="adj"/>
            </a:avLst>
          </a:prstGeom>
          <a:solidFill>
            <a:srgbClr val="FFFFFF">
              <a:alpha val="7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9"/>
          <p:cNvSpPr/>
          <p:nvPr/>
        </p:nvSpPr>
        <p:spPr>
          <a:xfrm>
            <a:off x="7180575" y="6142800"/>
            <a:ext cx="2148600" cy="460200"/>
          </a:xfrm>
          <a:prstGeom prst="ellipse">
            <a:avLst/>
          </a:prstGeom>
          <a:solidFill>
            <a:srgbClr val="EEEEEE">
              <a:alpha val="647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7" name="Google Shape;70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5558" y="4175112"/>
            <a:ext cx="2148601" cy="2379162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9"/>
          <p:cNvSpPr txBox="1"/>
          <p:nvPr>
            <p:ph type="title"/>
          </p:nvPr>
        </p:nvSpPr>
        <p:spPr>
          <a:xfrm>
            <a:off x="374825" y="1011025"/>
            <a:ext cx="65634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9" name="Google Shape;709;p19"/>
          <p:cNvSpPr txBox="1"/>
          <p:nvPr>
            <p:ph idx="2" type="title"/>
          </p:nvPr>
        </p:nvSpPr>
        <p:spPr>
          <a:xfrm>
            <a:off x="437900" y="279125"/>
            <a:ext cx="67338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294E"/>
              </a:buClr>
              <a:buSzPts val="2800"/>
              <a:buFont typeface="Lato"/>
              <a:buNone/>
              <a:defRPr b="1">
                <a:solidFill>
                  <a:srgbClr val="0B294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710" name="Google Shape;7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 Slide 3">
  <p:cSld name="MAIN_POINT_1_1_1_1_1_1_2">
    <p:bg>
      <p:bgPr>
        <a:solidFill>
          <a:srgbClr val="5D449A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0"/>
          <p:cNvSpPr/>
          <p:nvPr/>
        </p:nvSpPr>
        <p:spPr>
          <a:xfrm>
            <a:off x="88" y="4480150"/>
            <a:ext cx="9143833" cy="2377861"/>
          </a:xfrm>
          <a:custGeom>
            <a:rect b="b" l="l" r="r" t="t"/>
            <a:pathLst>
              <a:path extrusionOk="0" h="102494" w="285299">
                <a:moveTo>
                  <a:pt x="186358" y="0"/>
                </a:moveTo>
                <a:cubicBezTo>
                  <a:pt x="174323" y="0"/>
                  <a:pt x="167721" y="6002"/>
                  <a:pt x="167721" y="6002"/>
                </a:cubicBezTo>
                <a:cubicBezTo>
                  <a:pt x="153965" y="22904"/>
                  <a:pt x="140971" y="28318"/>
                  <a:pt x="129168" y="28318"/>
                </a:cubicBezTo>
                <a:cubicBezTo>
                  <a:pt x="112827" y="28318"/>
                  <a:pt x="98770" y="17941"/>
                  <a:pt x="88138" y="13304"/>
                </a:cubicBezTo>
                <a:cubicBezTo>
                  <a:pt x="81926" y="10597"/>
                  <a:pt x="75559" y="9450"/>
                  <a:pt x="69228" y="9450"/>
                </a:cubicBezTo>
                <a:cubicBezTo>
                  <a:pt x="34056" y="9450"/>
                  <a:pt x="0" y="44849"/>
                  <a:pt x="0" y="44849"/>
                </a:cubicBezTo>
                <a:lnTo>
                  <a:pt x="0" y="102494"/>
                </a:lnTo>
                <a:lnTo>
                  <a:pt x="285299" y="102494"/>
                </a:lnTo>
                <a:lnTo>
                  <a:pt x="285299" y="8291"/>
                </a:lnTo>
                <a:cubicBezTo>
                  <a:pt x="285299" y="8291"/>
                  <a:pt x="267553" y="20771"/>
                  <a:pt x="246192" y="20771"/>
                </a:cubicBezTo>
                <a:cubicBezTo>
                  <a:pt x="236901" y="20771"/>
                  <a:pt x="226925" y="18409"/>
                  <a:pt x="217429" y="11633"/>
                </a:cubicBezTo>
                <a:cubicBezTo>
                  <a:pt x="204877" y="2682"/>
                  <a:pt x="194403" y="0"/>
                  <a:pt x="186358" y="0"/>
                </a:cubicBezTo>
                <a:close/>
              </a:path>
            </a:pathLst>
          </a:custGeom>
          <a:solidFill>
            <a:srgbClr val="FFFFFF">
              <a:alpha val="6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0"/>
          <p:cNvSpPr/>
          <p:nvPr/>
        </p:nvSpPr>
        <p:spPr>
          <a:xfrm flipH="1" rot="10800000">
            <a:off x="91950" y="18412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0"/>
          <p:cNvSpPr/>
          <p:nvPr/>
        </p:nvSpPr>
        <p:spPr>
          <a:xfrm flipH="1" rot="10800000">
            <a:off x="-110550" y="78798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20"/>
          <p:cNvSpPr/>
          <p:nvPr/>
        </p:nvSpPr>
        <p:spPr>
          <a:xfrm flipH="1" rot="10800000">
            <a:off x="1857900" y="64020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0"/>
          <p:cNvSpPr/>
          <p:nvPr/>
        </p:nvSpPr>
        <p:spPr>
          <a:xfrm flipH="1" rot="10800000">
            <a:off x="3257550" y="646018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20"/>
          <p:cNvSpPr/>
          <p:nvPr/>
        </p:nvSpPr>
        <p:spPr>
          <a:xfrm flipH="1" rot="10800000">
            <a:off x="1860100" y="1197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0"/>
          <p:cNvSpPr/>
          <p:nvPr/>
        </p:nvSpPr>
        <p:spPr>
          <a:xfrm flipH="1" rot="10800000">
            <a:off x="1207425" y="66790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20"/>
          <p:cNvSpPr/>
          <p:nvPr/>
        </p:nvSpPr>
        <p:spPr>
          <a:xfrm flipH="1" rot="10800000">
            <a:off x="1922765" y="5878684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20"/>
          <p:cNvSpPr/>
          <p:nvPr/>
        </p:nvSpPr>
        <p:spPr>
          <a:xfrm flipH="1" rot="10800000">
            <a:off x="1063749" y="815836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20"/>
          <p:cNvSpPr/>
          <p:nvPr/>
        </p:nvSpPr>
        <p:spPr>
          <a:xfrm flipH="1" rot="10800000">
            <a:off x="1922772" y="525663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20"/>
          <p:cNvSpPr/>
          <p:nvPr/>
        </p:nvSpPr>
        <p:spPr>
          <a:xfrm flipH="1" rot="10800000">
            <a:off x="520824" y="3636361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0"/>
          <p:cNvSpPr/>
          <p:nvPr/>
        </p:nvSpPr>
        <p:spPr>
          <a:xfrm flipH="1" rot="10800000">
            <a:off x="437900" y="5502256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20"/>
          <p:cNvSpPr/>
          <p:nvPr/>
        </p:nvSpPr>
        <p:spPr>
          <a:xfrm rot="10800000">
            <a:off x="7296567" y="-40"/>
            <a:ext cx="1106584" cy="1190265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20"/>
          <p:cNvSpPr/>
          <p:nvPr/>
        </p:nvSpPr>
        <p:spPr>
          <a:xfrm flipH="1" rot="10800000">
            <a:off x="8318474" y="8206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20"/>
          <p:cNvGrpSpPr/>
          <p:nvPr/>
        </p:nvGrpSpPr>
        <p:grpSpPr>
          <a:xfrm flipH="1" rot="10800000">
            <a:off x="6283334" y="9133"/>
            <a:ext cx="1010336" cy="925210"/>
            <a:chOff x="2654374" y="4247162"/>
            <a:chExt cx="669851" cy="613413"/>
          </a:xfrm>
        </p:grpSpPr>
        <p:sp>
          <p:nvSpPr>
            <p:cNvPr id="727" name="Google Shape;727;p20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" name="Google Shape;731;p20"/>
          <p:cNvSpPr/>
          <p:nvPr/>
        </p:nvSpPr>
        <p:spPr>
          <a:xfrm rot="10800000">
            <a:off x="5449418" y="8215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20"/>
          <p:cNvSpPr/>
          <p:nvPr/>
        </p:nvSpPr>
        <p:spPr>
          <a:xfrm flipH="1" rot="10800000">
            <a:off x="6654425" y="65925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0"/>
          <p:cNvSpPr/>
          <p:nvPr/>
        </p:nvSpPr>
        <p:spPr>
          <a:xfrm flipH="1" rot="10800000">
            <a:off x="4833925" y="574963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0"/>
          <p:cNvSpPr/>
          <p:nvPr/>
        </p:nvSpPr>
        <p:spPr>
          <a:xfrm flipH="1" rot="10800000">
            <a:off x="8589900" y="137413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0"/>
          <p:cNvSpPr/>
          <p:nvPr/>
        </p:nvSpPr>
        <p:spPr>
          <a:xfrm flipH="1" rot="10800000">
            <a:off x="4463700" y="4520064"/>
            <a:ext cx="397800" cy="397800"/>
          </a:xfrm>
          <a:prstGeom prst="star4">
            <a:avLst>
              <a:gd fmla="val 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20"/>
          <p:cNvSpPr/>
          <p:nvPr/>
        </p:nvSpPr>
        <p:spPr>
          <a:xfrm flipH="1" rot="10800000">
            <a:off x="4407825" y="63742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20"/>
          <p:cNvSpPr/>
          <p:nvPr/>
        </p:nvSpPr>
        <p:spPr>
          <a:xfrm flipH="1" rot="10800000">
            <a:off x="7180565" y="6412084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20"/>
          <p:cNvSpPr/>
          <p:nvPr/>
        </p:nvSpPr>
        <p:spPr>
          <a:xfrm flipH="1" rot="10800000">
            <a:off x="4833924" y="2669536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0"/>
          <p:cNvSpPr/>
          <p:nvPr/>
        </p:nvSpPr>
        <p:spPr>
          <a:xfrm flipH="1" rot="10800000">
            <a:off x="4627622" y="619618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0"/>
          <p:cNvSpPr/>
          <p:nvPr/>
        </p:nvSpPr>
        <p:spPr>
          <a:xfrm flipH="1" rot="10800000">
            <a:off x="5627025" y="65266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0"/>
          <p:cNvSpPr/>
          <p:nvPr/>
        </p:nvSpPr>
        <p:spPr>
          <a:xfrm flipH="1" rot="10800000">
            <a:off x="4833925" y="1882556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0"/>
          <p:cNvSpPr/>
          <p:nvPr/>
        </p:nvSpPr>
        <p:spPr>
          <a:xfrm flipH="1" rot="10800000">
            <a:off x="4937875" y="3102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0"/>
          <p:cNvSpPr/>
          <p:nvPr/>
        </p:nvSpPr>
        <p:spPr>
          <a:xfrm flipH="1" rot="10800000">
            <a:off x="4511775" y="93492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0"/>
          <p:cNvSpPr/>
          <p:nvPr/>
        </p:nvSpPr>
        <p:spPr>
          <a:xfrm flipH="1" rot="10800000">
            <a:off x="4731572" y="75683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0"/>
          <p:cNvSpPr/>
          <p:nvPr/>
        </p:nvSpPr>
        <p:spPr>
          <a:xfrm flipH="1" rot="10800000">
            <a:off x="5730975" y="108732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20"/>
          <p:cNvSpPr/>
          <p:nvPr/>
        </p:nvSpPr>
        <p:spPr>
          <a:xfrm flipH="1" rot="10800000">
            <a:off x="348750" y="46237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20"/>
          <p:cNvSpPr/>
          <p:nvPr/>
        </p:nvSpPr>
        <p:spPr>
          <a:xfrm flipH="1" rot="10800000">
            <a:off x="7395404" y="1087331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0"/>
          <p:cNvSpPr/>
          <p:nvPr/>
        </p:nvSpPr>
        <p:spPr>
          <a:xfrm>
            <a:off x="7640149" y="2995100"/>
            <a:ext cx="1596712" cy="1920063"/>
          </a:xfrm>
          <a:custGeom>
            <a:rect b="b" l="l" r="r" t="t"/>
            <a:pathLst>
              <a:path extrusionOk="0" h="16779" w="13953">
                <a:moveTo>
                  <a:pt x="6961" y="0"/>
                </a:moveTo>
                <a:cubicBezTo>
                  <a:pt x="6961" y="0"/>
                  <a:pt x="6202" y="1581"/>
                  <a:pt x="4925" y="1976"/>
                </a:cubicBezTo>
                <a:cubicBezTo>
                  <a:pt x="4925" y="1976"/>
                  <a:pt x="5290" y="2006"/>
                  <a:pt x="5776" y="2037"/>
                </a:cubicBezTo>
                <a:cubicBezTo>
                  <a:pt x="5442" y="2341"/>
                  <a:pt x="5046" y="2614"/>
                  <a:pt x="4591" y="2766"/>
                </a:cubicBezTo>
                <a:cubicBezTo>
                  <a:pt x="4591" y="2766"/>
                  <a:pt x="5077" y="2797"/>
                  <a:pt x="5746" y="2858"/>
                </a:cubicBezTo>
                <a:cubicBezTo>
                  <a:pt x="5320" y="3253"/>
                  <a:pt x="4803" y="3617"/>
                  <a:pt x="4226" y="3800"/>
                </a:cubicBezTo>
                <a:cubicBezTo>
                  <a:pt x="4226" y="3800"/>
                  <a:pt x="4743" y="3861"/>
                  <a:pt x="5442" y="3891"/>
                </a:cubicBezTo>
                <a:cubicBezTo>
                  <a:pt x="4925" y="4408"/>
                  <a:pt x="4287" y="4894"/>
                  <a:pt x="3557" y="5107"/>
                </a:cubicBezTo>
                <a:cubicBezTo>
                  <a:pt x="3557" y="5107"/>
                  <a:pt x="4135" y="5168"/>
                  <a:pt x="4925" y="5228"/>
                </a:cubicBezTo>
                <a:cubicBezTo>
                  <a:pt x="4408" y="5684"/>
                  <a:pt x="3800" y="6049"/>
                  <a:pt x="3101" y="6262"/>
                </a:cubicBezTo>
                <a:cubicBezTo>
                  <a:pt x="3101" y="6262"/>
                  <a:pt x="3800" y="6323"/>
                  <a:pt x="4743" y="6383"/>
                </a:cubicBezTo>
                <a:cubicBezTo>
                  <a:pt x="4043" y="7052"/>
                  <a:pt x="3192" y="7660"/>
                  <a:pt x="2220" y="7934"/>
                </a:cubicBezTo>
                <a:cubicBezTo>
                  <a:pt x="2220" y="7934"/>
                  <a:pt x="3132" y="8025"/>
                  <a:pt x="4317" y="8116"/>
                </a:cubicBezTo>
                <a:cubicBezTo>
                  <a:pt x="3466" y="8937"/>
                  <a:pt x="2402" y="9666"/>
                  <a:pt x="1217" y="10031"/>
                </a:cubicBezTo>
                <a:cubicBezTo>
                  <a:pt x="1217" y="10031"/>
                  <a:pt x="2250" y="10152"/>
                  <a:pt x="3679" y="10213"/>
                </a:cubicBezTo>
                <a:cubicBezTo>
                  <a:pt x="2645" y="11186"/>
                  <a:pt x="1399" y="12067"/>
                  <a:pt x="1" y="12463"/>
                </a:cubicBezTo>
                <a:cubicBezTo>
                  <a:pt x="1" y="12463"/>
                  <a:pt x="3192" y="12797"/>
                  <a:pt x="6232" y="12858"/>
                </a:cubicBezTo>
                <a:lnTo>
                  <a:pt x="6232" y="16779"/>
                </a:lnTo>
                <a:lnTo>
                  <a:pt x="7691" y="16779"/>
                </a:lnTo>
                <a:lnTo>
                  <a:pt x="7691" y="12858"/>
                </a:lnTo>
                <a:cubicBezTo>
                  <a:pt x="10761" y="12797"/>
                  <a:pt x="13952" y="12463"/>
                  <a:pt x="13952" y="12463"/>
                </a:cubicBezTo>
                <a:cubicBezTo>
                  <a:pt x="12524" y="12067"/>
                  <a:pt x="11308" y="11186"/>
                  <a:pt x="10275" y="10213"/>
                </a:cubicBezTo>
                <a:cubicBezTo>
                  <a:pt x="11673" y="10122"/>
                  <a:pt x="12737" y="10031"/>
                  <a:pt x="12737" y="10031"/>
                </a:cubicBezTo>
                <a:cubicBezTo>
                  <a:pt x="11521" y="9666"/>
                  <a:pt x="10487" y="8937"/>
                  <a:pt x="9636" y="8116"/>
                </a:cubicBezTo>
                <a:cubicBezTo>
                  <a:pt x="10822" y="8025"/>
                  <a:pt x="11734" y="7934"/>
                  <a:pt x="11734" y="7934"/>
                </a:cubicBezTo>
                <a:cubicBezTo>
                  <a:pt x="10761" y="7660"/>
                  <a:pt x="9910" y="7052"/>
                  <a:pt x="9211" y="6383"/>
                </a:cubicBezTo>
                <a:cubicBezTo>
                  <a:pt x="10123" y="6323"/>
                  <a:pt x="10822" y="6262"/>
                  <a:pt x="10822" y="6262"/>
                </a:cubicBezTo>
                <a:cubicBezTo>
                  <a:pt x="10153" y="6049"/>
                  <a:pt x="9545" y="5684"/>
                  <a:pt x="9028" y="5228"/>
                </a:cubicBezTo>
                <a:cubicBezTo>
                  <a:pt x="9819" y="5168"/>
                  <a:pt x="10396" y="5107"/>
                  <a:pt x="10396" y="5107"/>
                </a:cubicBezTo>
                <a:cubicBezTo>
                  <a:pt x="9667" y="4894"/>
                  <a:pt x="8998" y="4408"/>
                  <a:pt x="8481" y="3891"/>
                </a:cubicBezTo>
                <a:cubicBezTo>
                  <a:pt x="9180" y="3861"/>
                  <a:pt x="9727" y="3800"/>
                  <a:pt x="9727" y="3800"/>
                </a:cubicBezTo>
                <a:cubicBezTo>
                  <a:pt x="9120" y="3617"/>
                  <a:pt x="8633" y="3253"/>
                  <a:pt x="8208" y="2858"/>
                </a:cubicBezTo>
                <a:cubicBezTo>
                  <a:pt x="8846" y="2797"/>
                  <a:pt x="9363" y="2766"/>
                  <a:pt x="9363" y="2766"/>
                </a:cubicBezTo>
                <a:cubicBezTo>
                  <a:pt x="8907" y="2614"/>
                  <a:pt x="8512" y="2341"/>
                  <a:pt x="8177" y="2037"/>
                </a:cubicBezTo>
                <a:cubicBezTo>
                  <a:pt x="8664" y="2006"/>
                  <a:pt x="9028" y="1976"/>
                  <a:pt x="9028" y="1976"/>
                </a:cubicBezTo>
                <a:cubicBezTo>
                  <a:pt x="7752" y="1581"/>
                  <a:pt x="6961" y="0"/>
                  <a:pt x="6961" y="0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20"/>
          <p:cNvSpPr/>
          <p:nvPr/>
        </p:nvSpPr>
        <p:spPr>
          <a:xfrm>
            <a:off x="348750" y="958475"/>
            <a:ext cx="7809000" cy="5073300"/>
          </a:xfrm>
          <a:prstGeom prst="roundRect">
            <a:avLst>
              <a:gd fmla="val 5139" name="adj"/>
            </a:avLst>
          </a:prstGeom>
          <a:solidFill>
            <a:srgbClr val="FFFFFF">
              <a:alpha val="7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0" name="Google Shape;750;p20"/>
          <p:cNvPicPr preferRelativeResize="0"/>
          <p:nvPr/>
        </p:nvPicPr>
        <p:blipFill rotWithShape="1">
          <a:blip r:embed="rId2">
            <a:alphaModFix/>
          </a:blip>
          <a:srcRect b="6959" l="0" r="11723" t="0"/>
          <a:stretch/>
        </p:blipFill>
        <p:spPr>
          <a:xfrm>
            <a:off x="5834925" y="3893623"/>
            <a:ext cx="3309075" cy="302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0" y="6307050"/>
            <a:ext cx="961900" cy="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20"/>
          <p:cNvSpPr txBox="1"/>
          <p:nvPr>
            <p:ph type="title"/>
          </p:nvPr>
        </p:nvSpPr>
        <p:spPr>
          <a:xfrm>
            <a:off x="437900" y="279125"/>
            <a:ext cx="67338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Opener 1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/>
          <p:nvPr/>
        </p:nvSpPr>
        <p:spPr>
          <a:xfrm>
            <a:off x="2000" y="0"/>
            <a:ext cx="4267500" cy="6858000"/>
          </a:xfrm>
          <a:prstGeom prst="rect">
            <a:avLst/>
          </a:prstGeom>
          <a:solidFill>
            <a:srgbClr val="3A68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7296593" y="5840794"/>
            <a:ext cx="945683" cy="1017196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8242274" y="6158251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6283334" y="5923646"/>
            <a:ext cx="1010336" cy="925210"/>
            <a:chOff x="2654374" y="4247162"/>
            <a:chExt cx="669851" cy="613413"/>
          </a:xfrm>
        </p:grpSpPr>
        <p:sp>
          <p:nvSpPr>
            <p:cNvPr id="50" name="Google Shape;50;p3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 flipH="1">
            <a:off x="5449418" y="6288201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91950" y="4826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5750" y="523300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6654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833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1857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3257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8513700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590775" y="61323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4463700" y="1940125"/>
            <a:ext cx="397800" cy="397800"/>
          </a:xfrm>
          <a:prstGeom prst="star4">
            <a:avLst>
              <a:gd fmla="val 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1207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1922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1063749" y="59722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1922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520824" y="3151678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4407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7180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4833924" y="41185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4627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5627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10800000">
            <a:off x="7701151" y="89600"/>
            <a:ext cx="1437900" cy="62627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>
            <a:off x="8437540" y="1940125"/>
            <a:ext cx="990761" cy="62627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3A3CA">
              <a:alpha val="26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91950" y="227380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4833925" y="4413855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8245229" y="4381500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3A3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4937875" y="6357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4511775" y="58191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4731572" y="60311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5730975" y="56667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 Slide 3 1">
  <p:cSld name="MAIN_POINT_1_1_1_1_1_1_2_1">
    <p:bg>
      <p:bgPr>
        <a:solidFill>
          <a:srgbClr val="5D449A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/>
          <p:nvPr/>
        </p:nvSpPr>
        <p:spPr>
          <a:xfrm>
            <a:off x="88" y="4480150"/>
            <a:ext cx="9143833" cy="2377861"/>
          </a:xfrm>
          <a:custGeom>
            <a:rect b="b" l="l" r="r" t="t"/>
            <a:pathLst>
              <a:path extrusionOk="0" h="102494" w="285299">
                <a:moveTo>
                  <a:pt x="186358" y="0"/>
                </a:moveTo>
                <a:cubicBezTo>
                  <a:pt x="174323" y="0"/>
                  <a:pt x="167721" y="6002"/>
                  <a:pt x="167721" y="6002"/>
                </a:cubicBezTo>
                <a:cubicBezTo>
                  <a:pt x="153965" y="22904"/>
                  <a:pt x="140971" y="28318"/>
                  <a:pt x="129168" y="28318"/>
                </a:cubicBezTo>
                <a:cubicBezTo>
                  <a:pt x="112827" y="28318"/>
                  <a:pt x="98770" y="17941"/>
                  <a:pt x="88138" y="13304"/>
                </a:cubicBezTo>
                <a:cubicBezTo>
                  <a:pt x="81926" y="10597"/>
                  <a:pt x="75559" y="9450"/>
                  <a:pt x="69228" y="9450"/>
                </a:cubicBezTo>
                <a:cubicBezTo>
                  <a:pt x="34056" y="9450"/>
                  <a:pt x="0" y="44849"/>
                  <a:pt x="0" y="44849"/>
                </a:cubicBezTo>
                <a:lnTo>
                  <a:pt x="0" y="102494"/>
                </a:lnTo>
                <a:lnTo>
                  <a:pt x="285299" y="102494"/>
                </a:lnTo>
                <a:lnTo>
                  <a:pt x="285299" y="8291"/>
                </a:lnTo>
                <a:cubicBezTo>
                  <a:pt x="285299" y="8291"/>
                  <a:pt x="267553" y="20771"/>
                  <a:pt x="246192" y="20771"/>
                </a:cubicBezTo>
                <a:cubicBezTo>
                  <a:pt x="236901" y="20771"/>
                  <a:pt x="226925" y="18409"/>
                  <a:pt x="217429" y="11633"/>
                </a:cubicBezTo>
                <a:cubicBezTo>
                  <a:pt x="204877" y="2682"/>
                  <a:pt x="194403" y="0"/>
                  <a:pt x="186358" y="0"/>
                </a:cubicBezTo>
                <a:close/>
              </a:path>
            </a:pathLst>
          </a:custGeom>
          <a:solidFill>
            <a:srgbClr val="FFFFFF">
              <a:alpha val="6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1"/>
          <p:cNvSpPr/>
          <p:nvPr/>
        </p:nvSpPr>
        <p:spPr>
          <a:xfrm flipH="1" rot="10800000">
            <a:off x="91950" y="18412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1"/>
          <p:cNvSpPr/>
          <p:nvPr/>
        </p:nvSpPr>
        <p:spPr>
          <a:xfrm flipH="1" rot="10800000">
            <a:off x="-110550" y="78798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1"/>
          <p:cNvSpPr/>
          <p:nvPr/>
        </p:nvSpPr>
        <p:spPr>
          <a:xfrm flipH="1" rot="10800000">
            <a:off x="1857900" y="64020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1"/>
          <p:cNvSpPr/>
          <p:nvPr/>
        </p:nvSpPr>
        <p:spPr>
          <a:xfrm flipH="1" rot="10800000">
            <a:off x="3257550" y="646018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1"/>
          <p:cNvSpPr/>
          <p:nvPr/>
        </p:nvSpPr>
        <p:spPr>
          <a:xfrm flipH="1" rot="10800000">
            <a:off x="1860100" y="1197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1"/>
          <p:cNvSpPr/>
          <p:nvPr/>
        </p:nvSpPr>
        <p:spPr>
          <a:xfrm flipH="1" rot="10800000">
            <a:off x="1207425" y="66790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21"/>
          <p:cNvSpPr/>
          <p:nvPr/>
        </p:nvSpPr>
        <p:spPr>
          <a:xfrm flipH="1" rot="10800000">
            <a:off x="1922765" y="5878684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1"/>
          <p:cNvSpPr/>
          <p:nvPr/>
        </p:nvSpPr>
        <p:spPr>
          <a:xfrm flipH="1" rot="10800000">
            <a:off x="1063749" y="815836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1"/>
          <p:cNvSpPr/>
          <p:nvPr/>
        </p:nvSpPr>
        <p:spPr>
          <a:xfrm flipH="1" rot="10800000">
            <a:off x="1922772" y="525663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1"/>
          <p:cNvSpPr/>
          <p:nvPr/>
        </p:nvSpPr>
        <p:spPr>
          <a:xfrm flipH="1" rot="10800000">
            <a:off x="520824" y="3636361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21"/>
          <p:cNvSpPr/>
          <p:nvPr/>
        </p:nvSpPr>
        <p:spPr>
          <a:xfrm flipH="1" rot="10800000">
            <a:off x="437900" y="5502256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1"/>
          <p:cNvSpPr/>
          <p:nvPr/>
        </p:nvSpPr>
        <p:spPr>
          <a:xfrm rot="10800000">
            <a:off x="7296567" y="-40"/>
            <a:ext cx="1106584" cy="1190265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1"/>
          <p:cNvSpPr/>
          <p:nvPr/>
        </p:nvSpPr>
        <p:spPr>
          <a:xfrm flipH="1" rot="10800000">
            <a:off x="8318474" y="8206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" name="Google Shape;768;p21"/>
          <p:cNvGrpSpPr/>
          <p:nvPr/>
        </p:nvGrpSpPr>
        <p:grpSpPr>
          <a:xfrm flipH="1" rot="10800000">
            <a:off x="6283334" y="9133"/>
            <a:ext cx="1010336" cy="925210"/>
            <a:chOff x="2654374" y="4247162"/>
            <a:chExt cx="669851" cy="613413"/>
          </a:xfrm>
        </p:grpSpPr>
        <p:sp>
          <p:nvSpPr>
            <p:cNvPr id="769" name="Google Shape;769;p21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21"/>
          <p:cNvSpPr/>
          <p:nvPr/>
        </p:nvSpPr>
        <p:spPr>
          <a:xfrm rot="10800000">
            <a:off x="5449418" y="8215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1"/>
          <p:cNvSpPr/>
          <p:nvPr/>
        </p:nvSpPr>
        <p:spPr>
          <a:xfrm flipH="1" rot="10800000">
            <a:off x="6654425" y="65925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1"/>
          <p:cNvSpPr/>
          <p:nvPr/>
        </p:nvSpPr>
        <p:spPr>
          <a:xfrm flipH="1" rot="10800000">
            <a:off x="4833925" y="574963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1"/>
          <p:cNvSpPr/>
          <p:nvPr/>
        </p:nvSpPr>
        <p:spPr>
          <a:xfrm flipH="1" rot="10800000">
            <a:off x="8589900" y="137413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1"/>
          <p:cNvSpPr/>
          <p:nvPr/>
        </p:nvSpPr>
        <p:spPr>
          <a:xfrm flipH="1" rot="10800000">
            <a:off x="4463700" y="4520064"/>
            <a:ext cx="397800" cy="397800"/>
          </a:xfrm>
          <a:prstGeom prst="star4">
            <a:avLst>
              <a:gd fmla="val 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1"/>
          <p:cNvSpPr/>
          <p:nvPr/>
        </p:nvSpPr>
        <p:spPr>
          <a:xfrm flipH="1" rot="10800000">
            <a:off x="4407825" y="63742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21"/>
          <p:cNvSpPr/>
          <p:nvPr/>
        </p:nvSpPr>
        <p:spPr>
          <a:xfrm flipH="1" rot="10800000">
            <a:off x="7180565" y="6412084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21"/>
          <p:cNvSpPr/>
          <p:nvPr/>
        </p:nvSpPr>
        <p:spPr>
          <a:xfrm flipH="1" rot="10800000">
            <a:off x="4833924" y="2669536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1"/>
          <p:cNvSpPr/>
          <p:nvPr/>
        </p:nvSpPr>
        <p:spPr>
          <a:xfrm flipH="1" rot="10800000">
            <a:off x="4627622" y="619618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1"/>
          <p:cNvSpPr/>
          <p:nvPr/>
        </p:nvSpPr>
        <p:spPr>
          <a:xfrm flipH="1" rot="10800000">
            <a:off x="5627025" y="652667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21"/>
          <p:cNvSpPr/>
          <p:nvPr/>
        </p:nvSpPr>
        <p:spPr>
          <a:xfrm flipH="1" rot="10800000">
            <a:off x="4833925" y="1882556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1"/>
          <p:cNvSpPr/>
          <p:nvPr/>
        </p:nvSpPr>
        <p:spPr>
          <a:xfrm flipH="1" rot="10800000">
            <a:off x="4937875" y="310289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21"/>
          <p:cNvSpPr/>
          <p:nvPr/>
        </p:nvSpPr>
        <p:spPr>
          <a:xfrm flipH="1" rot="10800000">
            <a:off x="4511775" y="93492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1"/>
          <p:cNvSpPr/>
          <p:nvPr/>
        </p:nvSpPr>
        <p:spPr>
          <a:xfrm flipH="1" rot="10800000">
            <a:off x="4731572" y="756830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1"/>
          <p:cNvSpPr/>
          <p:nvPr/>
        </p:nvSpPr>
        <p:spPr>
          <a:xfrm flipH="1" rot="10800000">
            <a:off x="5730975" y="1087329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1"/>
          <p:cNvSpPr/>
          <p:nvPr/>
        </p:nvSpPr>
        <p:spPr>
          <a:xfrm flipH="1" rot="10800000">
            <a:off x="348750" y="4623714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21"/>
          <p:cNvSpPr/>
          <p:nvPr/>
        </p:nvSpPr>
        <p:spPr>
          <a:xfrm flipH="1" rot="10800000">
            <a:off x="7395404" y="1087331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1"/>
          <p:cNvSpPr/>
          <p:nvPr/>
        </p:nvSpPr>
        <p:spPr>
          <a:xfrm>
            <a:off x="7640149" y="2995100"/>
            <a:ext cx="1596712" cy="1920063"/>
          </a:xfrm>
          <a:custGeom>
            <a:rect b="b" l="l" r="r" t="t"/>
            <a:pathLst>
              <a:path extrusionOk="0" h="16779" w="13953">
                <a:moveTo>
                  <a:pt x="6961" y="0"/>
                </a:moveTo>
                <a:cubicBezTo>
                  <a:pt x="6961" y="0"/>
                  <a:pt x="6202" y="1581"/>
                  <a:pt x="4925" y="1976"/>
                </a:cubicBezTo>
                <a:cubicBezTo>
                  <a:pt x="4925" y="1976"/>
                  <a:pt x="5290" y="2006"/>
                  <a:pt x="5776" y="2037"/>
                </a:cubicBezTo>
                <a:cubicBezTo>
                  <a:pt x="5442" y="2341"/>
                  <a:pt x="5046" y="2614"/>
                  <a:pt x="4591" y="2766"/>
                </a:cubicBezTo>
                <a:cubicBezTo>
                  <a:pt x="4591" y="2766"/>
                  <a:pt x="5077" y="2797"/>
                  <a:pt x="5746" y="2858"/>
                </a:cubicBezTo>
                <a:cubicBezTo>
                  <a:pt x="5320" y="3253"/>
                  <a:pt x="4803" y="3617"/>
                  <a:pt x="4226" y="3800"/>
                </a:cubicBezTo>
                <a:cubicBezTo>
                  <a:pt x="4226" y="3800"/>
                  <a:pt x="4743" y="3861"/>
                  <a:pt x="5442" y="3891"/>
                </a:cubicBezTo>
                <a:cubicBezTo>
                  <a:pt x="4925" y="4408"/>
                  <a:pt x="4287" y="4894"/>
                  <a:pt x="3557" y="5107"/>
                </a:cubicBezTo>
                <a:cubicBezTo>
                  <a:pt x="3557" y="5107"/>
                  <a:pt x="4135" y="5168"/>
                  <a:pt x="4925" y="5228"/>
                </a:cubicBezTo>
                <a:cubicBezTo>
                  <a:pt x="4408" y="5684"/>
                  <a:pt x="3800" y="6049"/>
                  <a:pt x="3101" y="6262"/>
                </a:cubicBezTo>
                <a:cubicBezTo>
                  <a:pt x="3101" y="6262"/>
                  <a:pt x="3800" y="6323"/>
                  <a:pt x="4743" y="6383"/>
                </a:cubicBezTo>
                <a:cubicBezTo>
                  <a:pt x="4043" y="7052"/>
                  <a:pt x="3192" y="7660"/>
                  <a:pt x="2220" y="7934"/>
                </a:cubicBezTo>
                <a:cubicBezTo>
                  <a:pt x="2220" y="7934"/>
                  <a:pt x="3132" y="8025"/>
                  <a:pt x="4317" y="8116"/>
                </a:cubicBezTo>
                <a:cubicBezTo>
                  <a:pt x="3466" y="8937"/>
                  <a:pt x="2402" y="9666"/>
                  <a:pt x="1217" y="10031"/>
                </a:cubicBezTo>
                <a:cubicBezTo>
                  <a:pt x="1217" y="10031"/>
                  <a:pt x="2250" y="10152"/>
                  <a:pt x="3679" y="10213"/>
                </a:cubicBezTo>
                <a:cubicBezTo>
                  <a:pt x="2645" y="11186"/>
                  <a:pt x="1399" y="12067"/>
                  <a:pt x="1" y="12463"/>
                </a:cubicBezTo>
                <a:cubicBezTo>
                  <a:pt x="1" y="12463"/>
                  <a:pt x="3192" y="12797"/>
                  <a:pt x="6232" y="12858"/>
                </a:cubicBezTo>
                <a:lnTo>
                  <a:pt x="6232" y="16779"/>
                </a:lnTo>
                <a:lnTo>
                  <a:pt x="7691" y="16779"/>
                </a:lnTo>
                <a:lnTo>
                  <a:pt x="7691" y="12858"/>
                </a:lnTo>
                <a:cubicBezTo>
                  <a:pt x="10761" y="12797"/>
                  <a:pt x="13952" y="12463"/>
                  <a:pt x="13952" y="12463"/>
                </a:cubicBezTo>
                <a:cubicBezTo>
                  <a:pt x="12524" y="12067"/>
                  <a:pt x="11308" y="11186"/>
                  <a:pt x="10275" y="10213"/>
                </a:cubicBezTo>
                <a:cubicBezTo>
                  <a:pt x="11673" y="10122"/>
                  <a:pt x="12737" y="10031"/>
                  <a:pt x="12737" y="10031"/>
                </a:cubicBezTo>
                <a:cubicBezTo>
                  <a:pt x="11521" y="9666"/>
                  <a:pt x="10487" y="8937"/>
                  <a:pt x="9636" y="8116"/>
                </a:cubicBezTo>
                <a:cubicBezTo>
                  <a:pt x="10822" y="8025"/>
                  <a:pt x="11734" y="7934"/>
                  <a:pt x="11734" y="7934"/>
                </a:cubicBezTo>
                <a:cubicBezTo>
                  <a:pt x="10761" y="7660"/>
                  <a:pt x="9910" y="7052"/>
                  <a:pt x="9211" y="6383"/>
                </a:cubicBezTo>
                <a:cubicBezTo>
                  <a:pt x="10123" y="6323"/>
                  <a:pt x="10822" y="6262"/>
                  <a:pt x="10822" y="6262"/>
                </a:cubicBezTo>
                <a:cubicBezTo>
                  <a:pt x="10153" y="6049"/>
                  <a:pt x="9545" y="5684"/>
                  <a:pt x="9028" y="5228"/>
                </a:cubicBezTo>
                <a:cubicBezTo>
                  <a:pt x="9819" y="5168"/>
                  <a:pt x="10396" y="5107"/>
                  <a:pt x="10396" y="5107"/>
                </a:cubicBezTo>
                <a:cubicBezTo>
                  <a:pt x="9667" y="4894"/>
                  <a:pt x="8998" y="4408"/>
                  <a:pt x="8481" y="3891"/>
                </a:cubicBezTo>
                <a:cubicBezTo>
                  <a:pt x="9180" y="3861"/>
                  <a:pt x="9727" y="3800"/>
                  <a:pt x="9727" y="3800"/>
                </a:cubicBezTo>
                <a:cubicBezTo>
                  <a:pt x="9120" y="3617"/>
                  <a:pt x="8633" y="3253"/>
                  <a:pt x="8208" y="2858"/>
                </a:cubicBezTo>
                <a:cubicBezTo>
                  <a:pt x="8846" y="2797"/>
                  <a:pt x="9363" y="2766"/>
                  <a:pt x="9363" y="2766"/>
                </a:cubicBezTo>
                <a:cubicBezTo>
                  <a:pt x="8907" y="2614"/>
                  <a:pt x="8512" y="2341"/>
                  <a:pt x="8177" y="2037"/>
                </a:cubicBezTo>
                <a:cubicBezTo>
                  <a:pt x="8664" y="2006"/>
                  <a:pt x="9028" y="1976"/>
                  <a:pt x="9028" y="1976"/>
                </a:cubicBezTo>
                <a:cubicBezTo>
                  <a:pt x="7752" y="1581"/>
                  <a:pt x="6961" y="0"/>
                  <a:pt x="6961" y="0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21"/>
          <p:cNvSpPr/>
          <p:nvPr/>
        </p:nvSpPr>
        <p:spPr>
          <a:xfrm>
            <a:off x="348750" y="958475"/>
            <a:ext cx="7809000" cy="5073300"/>
          </a:xfrm>
          <a:prstGeom prst="roundRect">
            <a:avLst>
              <a:gd fmla="val 5139" name="adj"/>
            </a:avLst>
          </a:prstGeom>
          <a:solidFill>
            <a:srgbClr val="FFFFFF">
              <a:alpha val="7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2" name="Google Shape;79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6250" y="6307050"/>
            <a:ext cx="961900" cy="2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21"/>
          <p:cNvPicPr preferRelativeResize="0"/>
          <p:nvPr/>
        </p:nvPicPr>
        <p:blipFill rotWithShape="1">
          <a:blip r:embed="rId3">
            <a:alphaModFix/>
          </a:blip>
          <a:srcRect b="13367" l="0" r="57761" t="0"/>
          <a:stretch/>
        </p:blipFill>
        <p:spPr>
          <a:xfrm>
            <a:off x="5919025" y="2775625"/>
            <a:ext cx="3224975" cy="408237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21"/>
          <p:cNvSpPr txBox="1"/>
          <p:nvPr>
            <p:ph type="title"/>
          </p:nvPr>
        </p:nvSpPr>
        <p:spPr>
          <a:xfrm>
            <a:off x="374825" y="1011025"/>
            <a:ext cx="65634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5" name="Google Shape;795;p21"/>
          <p:cNvSpPr txBox="1"/>
          <p:nvPr>
            <p:ph idx="2" type="title"/>
          </p:nvPr>
        </p:nvSpPr>
        <p:spPr>
          <a:xfrm>
            <a:off x="437900" y="279125"/>
            <a:ext cx="67338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 Slide V2">
  <p:cSld name="MAIN_POINT_1_1_1_1_1_1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2"/>
          <p:cNvSpPr/>
          <p:nvPr/>
        </p:nvSpPr>
        <p:spPr>
          <a:xfrm>
            <a:off x="2000" y="0"/>
            <a:ext cx="9144000" cy="996600"/>
          </a:xfrm>
          <a:prstGeom prst="rect">
            <a:avLst/>
          </a:prstGeom>
          <a:solidFill>
            <a:srgbClr val="00B6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2"/>
          <p:cNvSpPr txBox="1"/>
          <p:nvPr>
            <p:ph type="title"/>
          </p:nvPr>
        </p:nvSpPr>
        <p:spPr>
          <a:xfrm>
            <a:off x="207600" y="1019100"/>
            <a:ext cx="65634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9" name="Google Shape;7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22"/>
          <p:cNvPicPr preferRelativeResize="0"/>
          <p:nvPr/>
        </p:nvPicPr>
        <p:blipFill rotWithShape="1">
          <a:blip r:embed="rId3">
            <a:alphaModFix/>
          </a:blip>
          <a:srcRect b="13367" l="0" r="57761" t="0"/>
          <a:stretch/>
        </p:blipFill>
        <p:spPr>
          <a:xfrm>
            <a:off x="5919025" y="2775625"/>
            <a:ext cx="3224975" cy="4082376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22"/>
          <p:cNvSpPr/>
          <p:nvPr/>
        </p:nvSpPr>
        <p:spPr>
          <a:xfrm rot="10800000">
            <a:off x="7296567" y="-40"/>
            <a:ext cx="1106584" cy="1190265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22"/>
          <p:cNvSpPr/>
          <p:nvPr/>
        </p:nvSpPr>
        <p:spPr>
          <a:xfrm flipH="1" rot="10800000">
            <a:off x="8318474" y="8206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22"/>
          <p:cNvGrpSpPr/>
          <p:nvPr/>
        </p:nvGrpSpPr>
        <p:grpSpPr>
          <a:xfrm flipH="1" rot="10800000">
            <a:off x="6283334" y="9133"/>
            <a:ext cx="1010336" cy="925210"/>
            <a:chOff x="2654374" y="4247162"/>
            <a:chExt cx="669851" cy="613413"/>
          </a:xfrm>
        </p:grpSpPr>
        <p:sp>
          <p:nvSpPr>
            <p:cNvPr id="804" name="Google Shape;804;p22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000000">
                <a:alpha val="1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22"/>
          <p:cNvSpPr/>
          <p:nvPr/>
        </p:nvSpPr>
        <p:spPr>
          <a:xfrm rot="10800000">
            <a:off x="5449418" y="8215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1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22"/>
          <p:cNvSpPr/>
          <p:nvPr/>
        </p:nvSpPr>
        <p:spPr>
          <a:xfrm>
            <a:off x="8318476" y="1019103"/>
            <a:ext cx="485649" cy="48561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22"/>
          <p:cNvSpPr/>
          <p:nvPr/>
        </p:nvSpPr>
        <p:spPr>
          <a:xfrm>
            <a:off x="7897316" y="1366601"/>
            <a:ext cx="333910" cy="3338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22"/>
          <p:cNvSpPr/>
          <p:nvPr/>
        </p:nvSpPr>
        <p:spPr>
          <a:xfrm>
            <a:off x="8509066" y="1639901"/>
            <a:ext cx="333910" cy="3338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22"/>
          <p:cNvSpPr txBox="1"/>
          <p:nvPr>
            <p:ph idx="2" type="title"/>
          </p:nvPr>
        </p:nvSpPr>
        <p:spPr>
          <a:xfrm>
            <a:off x="176550" y="279125"/>
            <a:ext cx="6995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 Slide V4 Flocab">
  <p:cSld name="MAIN_POINT_1_1_1_1_1_1_1_1_1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3"/>
          <p:cNvSpPr/>
          <p:nvPr/>
        </p:nvSpPr>
        <p:spPr>
          <a:xfrm>
            <a:off x="2000" y="0"/>
            <a:ext cx="9144000" cy="810300"/>
          </a:xfrm>
          <a:prstGeom prst="rect">
            <a:avLst/>
          </a:prstGeom>
          <a:solidFill>
            <a:srgbClr val="5D44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3"/>
          <p:cNvSpPr txBox="1"/>
          <p:nvPr>
            <p:ph type="title"/>
          </p:nvPr>
        </p:nvSpPr>
        <p:spPr>
          <a:xfrm>
            <a:off x="207600" y="1019100"/>
            <a:ext cx="65634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16" name="Google Shape;816;p23"/>
          <p:cNvPicPr preferRelativeResize="0"/>
          <p:nvPr/>
        </p:nvPicPr>
        <p:blipFill rotWithShape="1">
          <a:blip r:embed="rId2">
            <a:alphaModFix/>
          </a:blip>
          <a:srcRect b="0" l="53893" r="0" t="0"/>
          <a:stretch/>
        </p:blipFill>
        <p:spPr>
          <a:xfrm>
            <a:off x="207600" y="6317775"/>
            <a:ext cx="1022200" cy="3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23"/>
          <p:cNvPicPr preferRelativeResize="0"/>
          <p:nvPr/>
        </p:nvPicPr>
        <p:blipFill rotWithShape="1">
          <a:blip r:embed="rId3">
            <a:alphaModFix/>
          </a:blip>
          <a:srcRect b="36395" l="3210" r="54154" t="9684"/>
          <a:stretch/>
        </p:blipFill>
        <p:spPr>
          <a:xfrm flipH="1">
            <a:off x="5514924" y="2399425"/>
            <a:ext cx="3629076" cy="44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23"/>
          <p:cNvPicPr preferRelativeResize="0"/>
          <p:nvPr/>
        </p:nvPicPr>
        <p:blipFill rotWithShape="1">
          <a:blip r:embed="rId4">
            <a:alphaModFix/>
          </a:blip>
          <a:srcRect b="28279" l="0" r="0" t="0"/>
          <a:stretch/>
        </p:blipFill>
        <p:spPr>
          <a:xfrm>
            <a:off x="5584125" y="3512175"/>
            <a:ext cx="1879175" cy="334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9000" y="5649572"/>
            <a:ext cx="1022200" cy="90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19289">
            <a:off x="7865665" y="932918"/>
            <a:ext cx="405400" cy="51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19290">
            <a:off x="7126701" y="1549300"/>
            <a:ext cx="596900" cy="680466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23"/>
          <p:cNvSpPr/>
          <p:nvPr/>
        </p:nvSpPr>
        <p:spPr>
          <a:xfrm rot="10800000">
            <a:off x="7296567" y="-40"/>
            <a:ext cx="1106584" cy="1190265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23"/>
          <p:cNvSpPr/>
          <p:nvPr/>
        </p:nvSpPr>
        <p:spPr>
          <a:xfrm flipH="1" rot="10800000">
            <a:off x="8318474" y="8206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4" name="Google Shape;824;p23"/>
          <p:cNvGrpSpPr/>
          <p:nvPr/>
        </p:nvGrpSpPr>
        <p:grpSpPr>
          <a:xfrm flipH="1" rot="10800000">
            <a:off x="6283334" y="9133"/>
            <a:ext cx="1010336" cy="925210"/>
            <a:chOff x="2654374" y="4247162"/>
            <a:chExt cx="669851" cy="613413"/>
          </a:xfrm>
        </p:grpSpPr>
        <p:sp>
          <p:nvSpPr>
            <p:cNvPr id="825" name="Google Shape;825;p23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000000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" name="Google Shape;829;p23"/>
          <p:cNvSpPr/>
          <p:nvPr/>
        </p:nvSpPr>
        <p:spPr>
          <a:xfrm rot="10800000">
            <a:off x="5449418" y="8215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23"/>
          <p:cNvSpPr/>
          <p:nvPr/>
        </p:nvSpPr>
        <p:spPr>
          <a:xfrm flipH="1" rot="10800000">
            <a:off x="8589900" y="1907539"/>
            <a:ext cx="397800" cy="397800"/>
          </a:xfrm>
          <a:prstGeom prst="star4">
            <a:avLst>
              <a:gd fmla="val 12500" name="adj"/>
            </a:avLst>
          </a:pr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23"/>
          <p:cNvSpPr/>
          <p:nvPr/>
        </p:nvSpPr>
        <p:spPr>
          <a:xfrm flipH="1" rot="10800000">
            <a:off x="8403154" y="990519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23"/>
          <p:cNvSpPr/>
          <p:nvPr/>
        </p:nvSpPr>
        <p:spPr>
          <a:xfrm flipH="1" rot="10800000">
            <a:off x="6475354" y="1102619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0000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23"/>
          <p:cNvSpPr txBox="1"/>
          <p:nvPr>
            <p:ph idx="2" type="title"/>
          </p:nvPr>
        </p:nvSpPr>
        <p:spPr>
          <a:xfrm>
            <a:off x="176550" y="279125"/>
            <a:ext cx="6995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V3">
  <p:cSld name="MAIN_POINT_1_1_1_1_1_1_1_1_1_1_1_1_1_1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4"/>
          <p:cNvSpPr/>
          <p:nvPr/>
        </p:nvSpPr>
        <p:spPr>
          <a:xfrm>
            <a:off x="2000" y="0"/>
            <a:ext cx="9144000" cy="882900"/>
          </a:xfrm>
          <a:prstGeom prst="rect">
            <a:avLst/>
          </a:prstGeom>
          <a:solidFill>
            <a:srgbClr val="3A68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24"/>
          <p:cNvSpPr txBox="1"/>
          <p:nvPr>
            <p:ph type="title"/>
          </p:nvPr>
        </p:nvSpPr>
        <p:spPr>
          <a:xfrm>
            <a:off x="207600" y="1019100"/>
            <a:ext cx="51837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37" name="Google Shape;83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24"/>
          <p:cNvPicPr preferRelativeResize="0"/>
          <p:nvPr/>
        </p:nvPicPr>
        <p:blipFill rotWithShape="1">
          <a:blip r:embed="rId3">
            <a:alphaModFix/>
          </a:blip>
          <a:srcRect b="11355" l="0" r="15796" t="0"/>
          <a:stretch/>
        </p:blipFill>
        <p:spPr>
          <a:xfrm>
            <a:off x="4587425" y="3041325"/>
            <a:ext cx="4556576" cy="3816674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24"/>
          <p:cNvSpPr/>
          <p:nvPr/>
        </p:nvSpPr>
        <p:spPr>
          <a:xfrm>
            <a:off x="7702650" y="291026"/>
            <a:ext cx="1271081" cy="127108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4"/>
          <p:cNvSpPr/>
          <p:nvPr/>
        </p:nvSpPr>
        <p:spPr>
          <a:xfrm>
            <a:off x="6654425" y="29102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24"/>
          <p:cNvSpPr/>
          <p:nvPr/>
        </p:nvSpPr>
        <p:spPr>
          <a:xfrm>
            <a:off x="3257550" y="21605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24"/>
          <p:cNvSpPr/>
          <p:nvPr/>
        </p:nvSpPr>
        <p:spPr>
          <a:xfrm>
            <a:off x="8582025" y="2054275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24"/>
          <p:cNvSpPr/>
          <p:nvPr/>
        </p:nvSpPr>
        <p:spPr>
          <a:xfrm>
            <a:off x="6905625" y="1267125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24"/>
          <p:cNvSpPr/>
          <p:nvPr/>
        </p:nvSpPr>
        <p:spPr>
          <a:xfrm>
            <a:off x="4407825" y="3672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24"/>
          <p:cNvSpPr/>
          <p:nvPr/>
        </p:nvSpPr>
        <p:spPr>
          <a:xfrm>
            <a:off x="7180565" y="59357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24"/>
          <p:cNvSpPr/>
          <p:nvPr/>
        </p:nvSpPr>
        <p:spPr>
          <a:xfrm>
            <a:off x="7561572" y="15950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24"/>
          <p:cNvSpPr/>
          <p:nvPr/>
        </p:nvSpPr>
        <p:spPr>
          <a:xfrm>
            <a:off x="5627025" y="4434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24"/>
          <p:cNvSpPr txBox="1"/>
          <p:nvPr>
            <p:ph idx="2" type="title"/>
          </p:nvPr>
        </p:nvSpPr>
        <p:spPr>
          <a:xfrm>
            <a:off x="176550" y="279125"/>
            <a:ext cx="6995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Opener 2">
  <p:cSld name="SECTION_HEADER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2000" y="0"/>
            <a:ext cx="4267500" cy="6858000"/>
          </a:xfrm>
          <a:prstGeom prst="rect">
            <a:avLst/>
          </a:prstGeom>
          <a:solidFill>
            <a:srgbClr val="5D44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flipH="1">
            <a:off x="7296593" y="5840794"/>
            <a:ext cx="945683" cy="1017196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B4A7D6">
              <a:alpha val="49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8242274" y="6158251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4"/>
          <p:cNvGrpSpPr/>
          <p:nvPr/>
        </p:nvGrpSpPr>
        <p:grpSpPr>
          <a:xfrm>
            <a:off x="6283334" y="5923646"/>
            <a:ext cx="1010336" cy="925210"/>
            <a:chOff x="2654374" y="4247162"/>
            <a:chExt cx="669851" cy="613413"/>
          </a:xfrm>
        </p:grpSpPr>
        <p:sp>
          <p:nvSpPr>
            <p:cNvPr id="88" name="Google Shape;88;p4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4"/>
          <p:cNvSpPr/>
          <p:nvPr/>
        </p:nvSpPr>
        <p:spPr>
          <a:xfrm flipH="1">
            <a:off x="5449418" y="6288201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91950" y="4826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255750" y="523300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6654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>
            <a:off x="4833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857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3257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8513700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590775" y="61323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4463700" y="1940125"/>
            <a:ext cx="397800" cy="397800"/>
          </a:xfrm>
          <a:prstGeom prst="star4">
            <a:avLst>
              <a:gd fmla="val 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1207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1922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1063749" y="59722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1922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520824" y="3151678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4407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7180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4833924" y="41185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4627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5627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 rot="10800000">
            <a:off x="7777351" y="89600"/>
            <a:ext cx="1437900" cy="62627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 rot="10800000">
            <a:off x="8437540" y="1940125"/>
            <a:ext cx="990761" cy="62627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D9D2E9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91950" y="227380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4833925" y="4413855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8359750" y="5295352"/>
            <a:ext cx="449700" cy="449673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4937875" y="6357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4511775" y="58191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4731572" y="60311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5730975" y="56667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Opener 2 1">
  <p:cSld name="SECTION_HEADER_3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2000" y="0"/>
            <a:ext cx="4267500" cy="6858000"/>
          </a:xfrm>
          <a:prstGeom prst="rect">
            <a:avLst/>
          </a:prstGeom>
          <a:solidFill>
            <a:srgbClr val="5D44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 flipH="1">
            <a:off x="7296593" y="5840794"/>
            <a:ext cx="945683" cy="1017196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B4A7D6">
              <a:alpha val="49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8242274" y="6158251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5"/>
          <p:cNvGrpSpPr/>
          <p:nvPr/>
        </p:nvGrpSpPr>
        <p:grpSpPr>
          <a:xfrm>
            <a:off x="6283334" y="5923646"/>
            <a:ext cx="1010336" cy="925210"/>
            <a:chOff x="2654374" y="4247162"/>
            <a:chExt cx="669851" cy="613413"/>
          </a:xfrm>
        </p:grpSpPr>
        <p:sp>
          <p:nvSpPr>
            <p:cNvPr id="126" name="Google Shape;126;p5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5"/>
          <p:cNvSpPr/>
          <p:nvPr/>
        </p:nvSpPr>
        <p:spPr>
          <a:xfrm flipH="1">
            <a:off x="5449418" y="6288201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91950" y="4826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55750" y="523300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6654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4833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1857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3257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8513700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590775" y="61323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4463700" y="1940125"/>
            <a:ext cx="397800" cy="397800"/>
          </a:xfrm>
          <a:prstGeom prst="star4">
            <a:avLst>
              <a:gd fmla="val 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207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922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1063749" y="59722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1922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520824" y="3151678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4407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7180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4833924" y="41185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4627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5627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 rot="10800000">
            <a:off x="7777351" y="89600"/>
            <a:ext cx="1437900" cy="62627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 rot="10800000">
            <a:off x="8437540" y="1940125"/>
            <a:ext cx="990761" cy="62627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D9D2E9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91950" y="227380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4833925" y="4413855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8359750" y="5295352"/>
            <a:ext cx="449700" cy="449673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4937875" y="6357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4511775" y="58191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4731572" y="60311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5730975" y="56667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Opener 3">
  <p:cSld name="SECTION_HEADER_3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2000" y="0"/>
            <a:ext cx="1010400" cy="6858000"/>
          </a:xfrm>
          <a:prstGeom prst="rect">
            <a:avLst/>
          </a:prstGeom>
          <a:solidFill>
            <a:srgbClr val="00B6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91950" y="4826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255750" y="5233000"/>
            <a:ext cx="397800" cy="397800"/>
          </a:xfrm>
          <a:prstGeom prst="star4">
            <a:avLst>
              <a:gd fmla="val 12500" name="adj"/>
            </a:avLst>
          </a:pr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1857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3257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590775" y="61323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1207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922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063749" y="59722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1922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520824" y="3151678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91950" y="227380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D1DBE0">
              <a:alpha val="50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8166074" y="6158251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6"/>
          <p:cNvGrpSpPr/>
          <p:nvPr/>
        </p:nvGrpSpPr>
        <p:grpSpPr>
          <a:xfrm>
            <a:off x="6207134" y="5923646"/>
            <a:ext cx="1010336" cy="925210"/>
            <a:chOff x="2654374" y="4247162"/>
            <a:chExt cx="669851" cy="613413"/>
          </a:xfrm>
        </p:grpSpPr>
        <p:sp>
          <p:nvSpPr>
            <p:cNvPr id="174" name="Google Shape;174;p6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00B6BB">
                <a:alpha val="4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00B6BB">
                <a:alpha val="4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00B6BB">
                <a:alpha val="4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00B6BB">
                <a:alpha val="4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6"/>
          <p:cNvSpPr/>
          <p:nvPr/>
        </p:nvSpPr>
        <p:spPr>
          <a:xfrm flipH="1">
            <a:off x="5373218" y="6288201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65782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chemeClr val="lt1"/>
          </a:solidFill>
          <a:ln cap="flat" cmpd="sng" w="9525">
            <a:solidFill>
              <a:srgbClr val="00B6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8589900" y="3257250"/>
            <a:ext cx="397800" cy="3978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B6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4387500" y="1940125"/>
            <a:ext cx="397800" cy="397800"/>
          </a:xfrm>
          <a:prstGeom prst="star4">
            <a:avLst>
              <a:gd fmla="val 0" name="adj"/>
            </a:avLst>
          </a:pr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71043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4757724" y="41185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45514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55508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 rot="10800000">
            <a:off x="7701151" y="89600"/>
            <a:ext cx="1437900" cy="62627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4757725" y="4413855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7217479" y="6031150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4861675" y="6357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4435575" y="58191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4655372" y="60311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5654775" y="566671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00B6BB">
              <a:alpha val="40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2">
            <a:alphaModFix/>
          </a:blip>
          <a:srcRect b="16915" l="0" r="13978" t="0"/>
          <a:stretch/>
        </p:blipFill>
        <p:spPr>
          <a:xfrm>
            <a:off x="4861675" y="3576696"/>
            <a:ext cx="4282324" cy="32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2200" y="1209354"/>
            <a:ext cx="352237" cy="44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4001" y="903326"/>
            <a:ext cx="440224" cy="49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4001" y="1629259"/>
            <a:ext cx="268704" cy="443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267900" y="1092075"/>
            <a:ext cx="52119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6"/>
          <p:cNvSpPr txBox="1"/>
          <p:nvPr>
            <p:ph type="title"/>
          </p:nvPr>
        </p:nvSpPr>
        <p:spPr>
          <a:xfrm>
            <a:off x="1158300" y="445888"/>
            <a:ext cx="6038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6BB"/>
              </a:buClr>
              <a:buSzPts val="2800"/>
              <a:buFont typeface="Lato"/>
              <a:buNone/>
              <a:defRPr b="1">
                <a:solidFill>
                  <a:srgbClr val="00B6BB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9" name="Google Shape;199;p6"/>
          <p:cNvSpPr txBox="1"/>
          <p:nvPr>
            <p:ph idx="2" type="title"/>
          </p:nvPr>
        </p:nvSpPr>
        <p:spPr>
          <a:xfrm>
            <a:off x="1266250" y="1023900"/>
            <a:ext cx="65634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venir"/>
              <a:buNone/>
              <a:defRPr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Opener 1">
  <p:cSld name="SECTION_HEADER_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7"/>
          <p:cNvPicPr preferRelativeResize="0"/>
          <p:nvPr/>
        </p:nvPicPr>
        <p:blipFill rotWithShape="1">
          <a:blip r:embed="rId2">
            <a:alphaModFix amt="83000"/>
          </a:blip>
          <a:srcRect b="58186" l="551" r="1052" t="0"/>
          <a:stretch/>
        </p:blipFill>
        <p:spPr>
          <a:xfrm flipH="1">
            <a:off x="-123" y="5655075"/>
            <a:ext cx="9144248" cy="1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/>
          <p:nvPr/>
        </p:nvSpPr>
        <p:spPr>
          <a:xfrm flipH="1">
            <a:off x="7296593" y="5840794"/>
            <a:ext cx="945683" cy="1017196"/>
          </a:xfrm>
          <a:custGeom>
            <a:rect b="b" l="l" r="r" t="t"/>
            <a:pathLst>
              <a:path extrusionOk="0" h="32274" w="30005">
                <a:moveTo>
                  <a:pt x="16408" y="1332"/>
                </a:moveTo>
                <a:cubicBezTo>
                  <a:pt x="16416" y="1333"/>
                  <a:pt x="16424" y="1333"/>
                  <a:pt x="16432" y="1334"/>
                </a:cubicBezTo>
                <a:lnTo>
                  <a:pt x="16432" y="1334"/>
                </a:lnTo>
                <a:cubicBezTo>
                  <a:pt x="16433" y="1334"/>
                  <a:pt x="16434" y="1333"/>
                  <a:pt x="16434" y="1332"/>
                </a:cubicBezTo>
                <a:close/>
                <a:moveTo>
                  <a:pt x="13179" y="9585"/>
                </a:moveTo>
                <a:lnTo>
                  <a:pt x="13179" y="9585"/>
                </a:lnTo>
                <a:cubicBezTo>
                  <a:pt x="13248" y="9680"/>
                  <a:pt x="13311" y="9776"/>
                  <a:pt x="13372" y="9873"/>
                </a:cubicBezTo>
                <a:lnTo>
                  <a:pt x="13372" y="9873"/>
                </a:lnTo>
                <a:cubicBezTo>
                  <a:pt x="13323" y="9802"/>
                  <a:pt x="13273" y="9730"/>
                  <a:pt x="13223" y="9656"/>
                </a:cubicBezTo>
                <a:cubicBezTo>
                  <a:pt x="13208" y="9635"/>
                  <a:pt x="13194" y="9611"/>
                  <a:pt x="13179" y="9585"/>
                </a:cubicBezTo>
                <a:close/>
                <a:moveTo>
                  <a:pt x="13517" y="12788"/>
                </a:moveTo>
                <a:lnTo>
                  <a:pt x="13517" y="12788"/>
                </a:lnTo>
                <a:cubicBezTo>
                  <a:pt x="13535" y="12806"/>
                  <a:pt x="13553" y="12824"/>
                  <a:pt x="13571" y="12842"/>
                </a:cubicBezTo>
                <a:cubicBezTo>
                  <a:pt x="13544" y="12842"/>
                  <a:pt x="13544" y="12815"/>
                  <a:pt x="13517" y="12788"/>
                </a:cubicBezTo>
                <a:close/>
                <a:moveTo>
                  <a:pt x="17784" y="12581"/>
                </a:moveTo>
                <a:cubicBezTo>
                  <a:pt x="17686" y="12757"/>
                  <a:pt x="17588" y="12928"/>
                  <a:pt x="17494" y="13094"/>
                </a:cubicBezTo>
                <a:lnTo>
                  <a:pt x="17494" y="13094"/>
                </a:lnTo>
                <a:cubicBezTo>
                  <a:pt x="17580" y="12928"/>
                  <a:pt x="17671" y="12748"/>
                  <a:pt x="17784" y="12581"/>
                </a:cubicBezTo>
                <a:close/>
                <a:moveTo>
                  <a:pt x="14445" y="12739"/>
                </a:moveTo>
                <a:cubicBezTo>
                  <a:pt x="14556" y="12974"/>
                  <a:pt x="14659" y="13204"/>
                  <a:pt x="14775" y="13404"/>
                </a:cubicBezTo>
                <a:cubicBezTo>
                  <a:pt x="14624" y="13227"/>
                  <a:pt x="14544" y="12985"/>
                  <a:pt x="14445" y="12739"/>
                </a:cubicBezTo>
                <a:close/>
                <a:moveTo>
                  <a:pt x="13704" y="13002"/>
                </a:moveTo>
                <a:lnTo>
                  <a:pt x="13704" y="13002"/>
                </a:lnTo>
                <a:cubicBezTo>
                  <a:pt x="13910" y="13208"/>
                  <a:pt x="14089" y="13438"/>
                  <a:pt x="14253" y="13678"/>
                </a:cubicBezTo>
                <a:lnTo>
                  <a:pt x="14253" y="13678"/>
                </a:lnTo>
                <a:cubicBezTo>
                  <a:pt x="14103" y="13466"/>
                  <a:pt x="13940" y="13265"/>
                  <a:pt x="13758" y="13082"/>
                </a:cubicBezTo>
                <a:cubicBezTo>
                  <a:pt x="13731" y="13056"/>
                  <a:pt x="13704" y="13029"/>
                  <a:pt x="13704" y="13002"/>
                </a:cubicBezTo>
                <a:close/>
                <a:moveTo>
                  <a:pt x="14626" y="14264"/>
                </a:moveTo>
                <a:cubicBezTo>
                  <a:pt x="14740" y="14451"/>
                  <a:pt x="14852" y="14638"/>
                  <a:pt x="14969" y="14818"/>
                </a:cubicBezTo>
                <a:lnTo>
                  <a:pt x="14969" y="14818"/>
                </a:lnTo>
                <a:cubicBezTo>
                  <a:pt x="14946" y="14805"/>
                  <a:pt x="14925" y="14789"/>
                  <a:pt x="14909" y="14769"/>
                </a:cubicBezTo>
                <a:cubicBezTo>
                  <a:pt x="14818" y="14601"/>
                  <a:pt x="14724" y="14432"/>
                  <a:pt x="14626" y="14264"/>
                </a:cubicBezTo>
                <a:close/>
                <a:moveTo>
                  <a:pt x="15093" y="14865"/>
                </a:moveTo>
                <a:lnTo>
                  <a:pt x="15093" y="14865"/>
                </a:lnTo>
                <a:cubicBezTo>
                  <a:pt x="15142" y="14875"/>
                  <a:pt x="15187" y="14888"/>
                  <a:pt x="15226" y="14907"/>
                </a:cubicBezTo>
                <a:lnTo>
                  <a:pt x="15226" y="14907"/>
                </a:lnTo>
                <a:cubicBezTo>
                  <a:pt x="15185" y="14890"/>
                  <a:pt x="15138" y="14878"/>
                  <a:pt x="15093" y="14865"/>
                </a:cubicBezTo>
                <a:close/>
                <a:moveTo>
                  <a:pt x="27328" y="18971"/>
                </a:moveTo>
                <a:cubicBezTo>
                  <a:pt x="27335" y="18973"/>
                  <a:pt x="27342" y="18974"/>
                  <a:pt x="27349" y="18976"/>
                </a:cubicBezTo>
                <a:lnTo>
                  <a:pt x="27349" y="18976"/>
                </a:lnTo>
                <a:cubicBezTo>
                  <a:pt x="27351" y="18974"/>
                  <a:pt x="27353" y="18973"/>
                  <a:pt x="27355" y="18971"/>
                </a:cubicBezTo>
                <a:close/>
                <a:moveTo>
                  <a:pt x="18449" y="1"/>
                </a:moveTo>
                <a:cubicBezTo>
                  <a:pt x="18418" y="1"/>
                  <a:pt x="18382" y="14"/>
                  <a:pt x="18335" y="48"/>
                </a:cubicBezTo>
                <a:lnTo>
                  <a:pt x="18335" y="21"/>
                </a:lnTo>
                <a:cubicBezTo>
                  <a:pt x="18147" y="208"/>
                  <a:pt x="18335" y="503"/>
                  <a:pt x="18174" y="690"/>
                </a:cubicBezTo>
                <a:lnTo>
                  <a:pt x="18174" y="1627"/>
                </a:lnTo>
                <a:cubicBezTo>
                  <a:pt x="18308" y="2323"/>
                  <a:pt x="18308" y="3019"/>
                  <a:pt x="18174" y="3741"/>
                </a:cubicBezTo>
                <a:cubicBezTo>
                  <a:pt x="18174" y="3848"/>
                  <a:pt x="18174" y="3929"/>
                  <a:pt x="18174" y="4036"/>
                </a:cubicBezTo>
                <a:cubicBezTo>
                  <a:pt x="17933" y="4250"/>
                  <a:pt x="17933" y="4544"/>
                  <a:pt x="17933" y="4839"/>
                </a:cubicBezTo>
                <a:cubicBezTo>
                  <a:pt x="17960" y="5401"/>
                  <a:pt x="17907" y="5963"/>
                  <a:pt x="17853" y="6552"/>
                </a:cubicBezTo>
                <a:lnTo>
                  <a:pt x="17853" y="6525"/>
                </a:lnTo>
                <a:cubicBezTo>
                  <a:pt x="17853" y="6020"/>
                  <a:pt x="17853" y="5868"/>
                  <a:pt x="17688" y="5868"/>
                </a:cubicBezTo>
                <a:cubicBezTo>
                  <a:pt x="17618" y="5868"/>
                  <a:pt x="17516" y="5896"/>
                  <a:pt x="17371" y="5936"/>
                </a:cubicBezTo>
                <a:cubicBezTo>
                  <a:pt x="17211" y="6445"/>
                  <a:pt x="17344" y="6953"/>
                  <a:pt x="17291" y="7462"/>
                </a:cubicBezTo>
                <a:cubicBezTo>
                  <a:pt x="17130" y="8104"/>
                  <a:pt x="16916" y="8693"/>
                  <a:pt x="16863" y="9362"/>
                </a:cubicBezTo>
                <a:cubicBezTo>
                  <a:pt x="16836" y="9389"/>
                  <a:pt x="16809" y="9389"/>
                  <a:pt x="16809" y="9416"/>
                </a:cubicBezTo>
                <a:cubicBezTo>
                  <a:pt x="16809" y="9395"/>
                  <a:pt x="16809" y="9368"/>
                  <a:pt x="16809" y="9335"/>
                </a:cubicBezTo>
                <a:cubicBezTo>
                  <a:pt x="16836" y="8532"/>
                  <a:pt x="16729" y="7756"/>
                  <a:pt x="16729" y="6980"/>
                </a:cubicBezTo>
                <a:cubicBezTo>
                  <a:pt x="16702" y="6819"/>
                  <a:pt x="16595" y="6712"/>
                  <a:pt x="16542" y="6578"/>
                </a:cubicBezTo>
                <a:cubicBezTo>
                  <a:pt x="16488" y="6364"/>
                  <a:pt x="16434" y="6123"/>
                  <a:pt x="16247" y="5963"/>
                </a:cubicBezTo>
                <a:cubicBezTo>
                  <a:pt x="16060" y="5722"/>
                  <a:pt x="16274" y="5401"/>
                  <a:pt x="16086" y="5160"/>
                </a:cubicBezTo>
                <a:cubicBezTo>
                  <a:pt x="16086" y="5106"/>
                  <a:pt x="16086" y="5080"/>
                  <a:pt x="16086" y="5026"/>
                </a:cubicBezTo>
                <a:cubicBezTo>
                  <a:pt x="15926" y="4839"/>
                  <a:pt x="16113" y="4544"/>
                  <a:pt x="15926" y="4357"/>
                </a:cubicBezTo>
                <a:cubicBezTo>
                  <a:pt x="15792" y="4143"/>
                  <a:pt x="15819" y="3929"/>
                  <a:pt x="15926" y="3714"/>
                </a:cubicBezTo>
                <a:cubicBezTo>
                  <a:pt x="15926" y="3661"/>
                  <a:pt x="15926" y="3607"/>
                  <a:pt x="15926" y="3554"/>
                </a:cubicBezTo>
                <a:cubicBezTo>
                  <a:pt x="16113" y="3367"/>
                  <a:pt x="15926" y="3099"/>
                  <a:pt x="16086" y="2912"/>
                </a:cubicBezTo>
                <a:cubicBezTo>
                  <a:pt x="16247" y="2804"/>
                  <a:pt x="16113" y="2564"/>
                  <a:pt x="16247" y="2430"/>
                </a:cubicBezTo>
                <a:cubicBezTo>
                  <a:pt x="16354" y="2349"/>
                  <a:pt x="16327" y="2216"/>
                  <a:pt x="16408" y="2109"/>
                </a:cubicBezTo>
                <a:cubicBezTo>
                  <a:pt x="16515" y="2028"/>
                  <a:pt x="16488" y="1894"/>
                  <a:pt x="16568" y="1787"/>
                </a:cubicBezTo>
                <a:cubicBezTo>
                  <a:pt x="16621" y="1604"/>
                  <a:pt x="16828" y="1369"/>
                  <a:pt x="16432" y="1334"/>
                </a:cubicBezTo>
                <a:lnTo>
                  <a:pt x="16432" y="1334"/>
                </a:lnTo>
                <a:cubicBezTo>
                  <a:pt x="16328" y="1415"/>
                  <a:pt x="16353" y="1547"/>
                  <a:pt x="16247" y="1654"/>
                </a:cubicBezTo>
                <a:lnTo>
                  <a:pt x="16247" y="1627"/>
                </a:lnTo>
                <a:cubicBezTo>
                  <a:pt x="16167" y="1734"/>
                  <a:pt x="16194" y="1868"/>
                  <a:pt x="16086" y="1948"/>
                </a:cubicBezTo>
                <a:cubicBezTo>
                  <a:pt x="16006" y="2055"/>
                  <a:pt x="16033" y="2189"/>
                  <a:pt x="15926" y="2269"/>
                </a:cubicBezTo>
                <a:cubicBezTo>
                  <a:pt x="15846" y="2376"/>
                  <a:pt x="15872" y="2510"/>
                  <a:pt x="15765" y="2617"/>
                </a:cubicBezTo>
                <a:lnTo>
                  <a:pt x="15792" y="2617"/>
                </a:lnTo>
                <a:cubicBezTo>
                  <a:pt x="15714" y="2687"/>
                  <a:pt x="15650" y="2714"/>
                  <a:pt x="15595" y="2714"/>
                </a:cubicBezTo>
                <a:cubicBezTo>
                  <a:pt x="15460" y="2714"/>
                  <a:pt x="15379" y="2552"/>
                  <a:pt x="15284" y="2457"/>
                </a:cubicBezTo>
                <a:cubicBezTo>
                  <a:pt x="15257" y="2430"/>
                  <a:pt x="15230" y="2416"/>
                  <a:pt x="15203" y="2416"/>
                </a:cubicBezTo>
                <a:cubicBezTo>
                  <a:pt x="15176" y="2416"/>
                  <a:pt x="15150" y="2430"/>
                  <a:pt x="15123" y="2457"/>
                </a:cubicBezTo>
                <a:lnTo>
                  <a:pt x="15150" y="2457"/>
                </a:lnTo>
                <a:cubicBezTo>
                  <a:pt x="15016" y="2537"/>
                  <a:pt x="15069" y="2697"/>
                  <a:pt x="14962" y="2778"/>
                </a:cubicBezTo>
                <a:cubicBezTo>
                  <a:pt x="14989" y="2831"/>
                  <a:pt x="14989" y="2885"/>
                  <a:pt x="14989" y="2912"/>
                </a:cubicBezTo>
                <a:cubicBezTo>
                  <a:pt x="14910" y="3025"/>
                  <a:pt x="14836" y="3066"/>
                  <a:pt x="14764" y="3066"/>
                </a:cubicBezTo>
                <a:cubicBezTo>
                  <a:pt x="14666" y="3066"/>
                  <a:pt x="14573" y="2989"/>
                  <a:pt x="14481" y="2912"/>
                </a:cubicBezTo>
                <a:cubicBezTo>
                  <a:pt x="14446" y="2906"/>
                  <a:pt x="14416" y="2902"/>
                  <a:pt x="14392" y="2902"/>
                </a:cubicBezTo>
                <a:cubicBezTo>
                  <a:pt x="14302" y="2902"/>
                  <a:pt x="14278" y="2946"/>
                  <a:pt x="14320" y="3072"/>
                </a:cubicBezTo>
                <a:cubicBezTo>
                  <a:pt x="14347" y="3126"/>
                  <a:pt x="14347" y="3179"/>
                  <a:pt x="14347" y="3233"/>
                </a:cubicBezTo>
                <a:cubicBezTo>
                  <a:pt x="14427" y="3313"/>
                  <a:pt x="14400" y="3474"/>
                  <a:pt x="14481" y="3554"/>
                </a:cubicBezTo>
                <a:cubicBezTo>
                  <a:pt x="14588" y="3661"/>
                  <a:pt x="14561" y="3795"/>
                  <a:pt x="14641" y="3875"/>
                </a:cubicBezTo>
                <a:cubicBezTo>
                  <a:pt x="14748" y="3982"/>
                  <a:pt x="14695" y="4116"/>
                  <a:pt x="14802" y="4196"/>
                </a:cubicBezTo>
                <a:cubicBezTo>
                  <a:pt x="14802" y="4250"/>
                  <a:pt x="14829" y="4303"/>
                  <a:pt x="14802" y="4330"/>
                </a:cubicBezTo>
                <a:cubicBezTo>
                  <a:pt x="14882" y="4437"/>
                  <a:pt x="14855" y="4598"/>
                  <a:pt x="14962" y="4678"/>
                </a:cubicBezTo>
                <a:cubicBezTo>
                  <a:pt x="15150" y="4865"/>
                  <a:pt x="14936" y="5160"/>
                  <a:pt x="15123" y="5320"/>
                </a:cubicBezTo>
                <a:cubicBezTo>
                  <a:pt x="15257" y="5427"/>
                  <a:pt x="15203" y="5588"/>
                  <a:pt x="15203" y="5722"/>
                </a:cubicBezTo>
                <a:cubicBezTo>
                  <a:pt x="15257" y="6043"/>
                  <a:pt x="14936" y="6284"/>
                  <a:pt x="14936" y="6632"/>
                </a:cubicBezTo>
                <a:cubicBezTo>
                  <a:pt x="15150" y="7462"/>
                  <a:pt x="15337" y="8318"/>
                  <a:pt x="15364" y="9201"/>
                </a:cubicBezTo>
                <a:cubicBezTo>
                  <a:pt x="15364" y="9389"/>
                  <a:pt x="15284" y="9576"/>
                  <a:pt x="15230" y="9764"/>
                </a:cubicBezTo>
                <a:cubicBezTo>
                  <a:pt x="15230" y="9871"/>
                  <a:pt x="15230" y="9978"/>
                  <a:pt x="15230" y="10085"/>
                </a:cubicBezTo>
                <a:cubicBezTo>
                  <a:pt x="15257" y="10219"/>
                  <a:pt x="15203" y="10352"/>
                  <a:pt x="15176" y="10459"/>
                </a:cubicBezTo>
                <a:cubicBezTo>
                  <a:pt x="15150" y="10566"/>
                  <a:pt x="15123" y="10674"/>
                  <a:pt x="15150" y="10781"/>
                </a:cubicBezTo>
                <a:cubicBezTo>
                  <a:pt x="15159" y="10818"/>
                  <a:pt x="15169" y="10853"/>
                  <a:pt x="15179" y="10886"/>
                </a:cubicBezTo>
                <a:lnTo>
                  <a:pt x="15179" y="10886"/>
                </a:lnTo>
                <a:cubicBezTo>
                  <a:pt x="15156" y="10833"/>
                  <a:pt x="15136" y="10780"/>
                  <a:pt x="15123" y="10727"/>
                </a:cubicBezTo>
                <a:cubicBezTo>
                  <a:pt x="15043" y="10192"/>
                  <a:pt x="14641" y="9871"/>
                  <a:pt x="14320" y="9496"/>
                </a:cubicBezTo>
                <a:cubicBezTo>
                  <a:pt x="14266" y="9442"/>
                  <a:pt x="14213" y="9389"/>
                  <a:pt x="14159" y="9335"/>
                </a:cubicBezTo>
                <a:cubicBezTo>
                  <a:pt x="14079" y="9255"/>
                  <a:pt x="14106" y="9094"/>
                  <a:pt x="13999" y="9014"/>
                </a:cubicBezTo>
                <a:cubicBezTo>
                  <a:pt x="13945" y="8961"/>
                  <a:pt x="13892" y="8907"/>
                  <a:pt x="13838" y="8853"/>
                </a:cubicBezTo>
                <a:cubicBezTo>
                  <a:pt x="13811" y="8800"/>
                  <a:pt x="13731" y="8746"/>
                  <a:pt x="13704" y="8693"/>
                </a:cubicBezTo>
                <a:cubicBezTo>
                  <a:pt x="13597" y="8613"/>
                  <a:pt x="13624" y="8452"/>
                  <a:pt x="13517" y="8372"/>
                </a:cubicBezTo>
                <a:lnTo>
                  <a:pt x="13517" y="8398"/>
                </a:lnTo>
                <a:cubicBezTo>
                  <a:pt x="13490" y="8318"/>
                  <a:pt x="13410" y="8265"/>
                  <a:pt x="13356" y="8211"/>
                </a:cubicBezTo>
                <a:cubicBezTo>
                  <a:pt x="13330" y="8158"/>
                  <a:pt x="13249" y="8104"/>
                  <a:pt x="13196" y="8051"/>
                </a:cubicBezTo>
                <a:cubicBezTo>
                  <a:pt x="13169" y="7997"/>
                  <a:pt x="13116" y="7943"/>
                  <a:pt x="13062" y="7890"/>
                </a:cubicBezTo>
                <a:cubicBezTo>
                  <a:pt x="12955" y="7810"/>
                  <a:pt x="12982" y="7649"/>
                  <a:pt x="12875" y="7569"/>
                </a:cubicBezTo>
                <a:lnTo>
                  <a:pt x="12875" y="7596"/>
                </a:lnTo>
                <a:cubicBezTo>
                  <a:pt x="12821" y="7515"/>
                  <a:pt x="12768" y="7462"/>
                  <a:pt x="12714" y="7408"/>
                </a:cubicBezTo>
                <a:lnTo>
                  <a:pt x="12714" y="7435"/>
                </a:lnTo>
                <a:cubicBezTo>
                  <a:pt x="12687" y="7355"/>
                  <a:pt x="12607" y="7301"/>
                  <a:pt x="12553" y="7248"/>
                </a:cubicBezTo>
                <a:lnTo>
                  <a:pt x="12553" y="7274"/>
                </a:lnTo>
                <a:cubicBezTo>
                  <a:pt x="12500" y="7194"/>
                  <a:pt x="12446" y="7140"/>
                  <a:pt x="12393" y="7087"/>
                </a:cubicBezTo>
                <a:cubicBezTo>
                  <a:pt x="12339" y="7033"/>
                  <a:pt x="12286" y="6980"/>
                  <a:pt x="12232" y="6926"/>
                </a:cubicBezTo>
                <a:cubicBezTo>
                  <a:pt x="12179" y="6873"/>
                  <a:pt x="12125" y="6819"/>
                  <a:pt x="12072" y="6766"/>
                </a:cubicBezTo>
                <a:cubicBezTo>
                  <a:pt x="12018" y="6712"/>
                  <a:pt x="11965" y="6659"/>
                  <a:pt x="11938" y="6605"/>
                </a:cubicBezTo>
                <a:lnTo>
                  <a:pt x="11911" y="6605"/>
                </a:lnTo>
                <a:cubicBezTo>
                  <a:pt x="11456" y="6016"/>
                  <a:pt x="10921" y="5481"/>
                  <a:pt x="10332" y="4999"/>
                </a:cubicBezTo>
                <a:lnTo>
                  <a:pt x="10305" y="4999"/>
                </a:lnTo>
                <a:cubicBezTo>
                  <a:pt x="10252" y="4946"/>
                  <a:pt x="10198" y="4892"/>
                  <a:pt x="10171" y="4839"/>
                </a:cubicBezTo>
                <a:lnTo>
                  <a:pt x="10145" y="4839"/>
                </a:lnTo>
                <a:cubicBezTo>
                  <a:pt x="10091" y="4785"/>
                  <a:pt x="10037" y="4732"/>
                  <a:pt x="9984" y="4678"/>
                </a:cubicBezTo>
                <a:cubicBezTo>
                  <a:pt x="9930" y="4625"/>
                  <a:pt x="9877" y="4571"/>
                  <a:pt x="9823" y="4517"/>
                </a:cubicBezTo>
                <a:lnTo>
                  <a:pt x="9823" y="4544"/>
                </a:lnTo>
                <a:cubicBezTo>
                  <a:pt x="9770" y="4464"/>
                  <a:pt x="9716" y="4410"/>
                  <a:pt x="9663" y="4384"/>
                </a:cubicBezTo>
                <a:cubicBezTo>
                  <a:pt x="9609" y="4303"/>
                  <a:pt x="9556" y="4250"/>
                  <a:pt x="9475" y="4223"/>
                </a:cubicBezTo>
                <a:cubicBezTo>
                  <a:pt x="9422" y="4223"/>
                  <a:pt x="9395" y="4196"/>
                  <a:pt x="9342" y="4196"/>
                </a:cubicBezTo>
                <a:cubicBezTo>
                  <a:pt x="9288" y="4143"/>
                  <a:pt x="9234" y="4089"/>
                  <a:pt x="9154" y="4062"/>
                </a:cubicBezTo>
                <a:lnTo>
                  <a:pt x="9047" y="4062"/>
                </a:lnTo>
                <a:cubicBezTo>
                  <a:pt x="8887" y="4196"/>
                  <a:pt x="8913" y="4357"/>
                  <a:pt x="9020" y="4517"/>
                </a:cubicBezTo>
                <a:cubicBezTo>
                  <a:pt x="9074" y="4598"/>
                  <a:pt x="9127" y="4625"/>
                  <a:pt x="9181" y="4705"/>
                </a:cubicBezTo>
                <a:cubicBezTo>
                  <a:pt x="9288" y="4785"/>
                  <a:pt x="9234" y="4946"/>
                  <a:pt x="9368" y="4999"/>
                </a:cubicBezTo>
                <a:lnTo>
                  <a:pt x="9342" y="4999"/>
                </a:lnTo>
                <a:cubicBezTo>
                  <a:pt x="9395" y="5080"/>
                  <a:pt x="9449" y="5133"/>
                  <a:pt x="9502" y="5160"/>
                </a:cubicBezTo>
                <a:cubicBezTo>
                  <a:pt x="9609" y="5508"/>
                  <a:pt x="9823" y="5775"/>
                  <a:pt x="10037" y="6043"/>
                </a:cubicBezTo>
                <a:cubicBezTo>
                  <a:pt x="10653" y="6819"/>
                  <a:pt x="11376" y="7515"/>
                  <a:pt x="11965" y="8291"/>
                </a:cubicBezTo>
                <a:cubicBezTo>
                  <a:pt x="12018" y="8345"/>
                  <a:pt x="12072" y="8398"/>
                  <a:pt x="12125" y="8452"/>
                </a:cubicBezTo>
                <a:cubicBezTo>
                  <a:pt x="12152" y="8479"/>
                  <a:pt x="12179" y="8506"/>
                  <a:pt x="12205" y="8506"/>
                </a:cubicBezTo>
                <a:cubicBezTo>
                  <a:pt x="12259" y="8559"/>
                  <a:pt x="12313" y="8613"/>
                  <a:pt x="12366" y="8666"/>
                </a:cubicBezTo>
                <a:cubicBezTo>
                  <a:pt x="12366" y="8693"/>
                  <a:pt x="12393" y="8720"/>
                  <a:pt x="12420" y="8746"/>
                </a:cubicBezTo>
                <a:cubicBezTo>
                  <a:pt x="12473" y="8800"/>
                  <a:pt x="12500" y="8853"/>
                  <a:pt x="12527" y="8907"/>
                </a:cubicBezTo>
                <a:cubicBezTo>
                  <a:pt x="12580" y="8961"/>
                  <a:pt x="12607" y="9014"/>
                  <a:pt x="12660" y="9068"/>
                </a:cubicBezTo>
                <a:cubicBezTo>
                  <a:pt x="12790" y="9156"/>
                  <a:pt x="12901" y="9257"/>
                  <a:pt x="13000" y="9365"/>
                </a:cubicBezTo>
                <a:lnTo>
                  <a:pt x="13000" y="9365"/>
                </a:lnTo>
                <a:cubicBezTo>
                  <a:pt x="12964" y="9342"/>
                  <a:pt x="12923" y="9328"/>
                  <a:pt x="12876" y="9328"/>
                </a:cubicBezTo>
                <a:cubicBezTo>
                  <a:pt x="12822" y="9328"/>
                  <a:pt x="12760" y="9346"/>
                  <a:pt x="12687" y="9389"/>
                </a:cubicBezTo>
                <a:cubicBezTo>
                  <a:pt x="12500" y="9737"/>
                  <a:pt x="12714" y="9978"/>
                  <a:pt x="12901" y="10219"/>
                </a:cubicBezTo>
                <a:cubicBezTo>
                  <a:pt x="13223" y="10700"/>
                  <a:pt x="13544" y="11182"/>
                  <a:pt x="13811" y="11691"/>
                </a:cubicBezTo>
                <a:cubicBezTo>
                  <a:pt x="13980" y="11879"/>
                  <a:pt x="14116" y="12094"/>
                  <a:pt x="14235" y="12315"/>
                </a:cubicBezTo>
                <a:lnTo>
                  <a:pt x="14235" y="12315"/>
                </a:lnTo>
                <a:cubicBezTo>
                  <a:pt x="14154" y="12192"/>
                  <a:pt x="14053" y="12079"/>
                  <a:pt x="13918" y="11985"/>
                </a:cubicBezTo>
                <a:cubicBezTo>
                  <a:pt x="13859" y="11968"/>
                  <a:pt x="13800" y="11959"/>
                  <a:pt x="13741" y="11959"/>
                </a:cubicBezTo>
                <a:cubicBezTo>
                  <a:pt x="13615" y="11959"/>
                  <a:pt x="13493" y="12001"/>
                  <a:pt x="13383" y="12092"/>
                </a:cubicBezTo>
                <a:cubicBezTo>
                  <a:pt x="13330" y="12146"/>
                  <a:pt x="13303" y="12199"/>
                  <a:pt x="13276" y="12279"/>
                </a:cubicBezTo>
                <a:cubicBezTo>
                  <a:pt x="13276" y="12333"/>
                  <a:pt x="13276" y="12360"/>
                  <a:pt x="13276" y="12387"/>
                </a:cubicBezTo>
                <a:cubicBezTo>
                  <a:pt x="13276" y="12467"/>
                  <a:pt x="13303" y="12547"/>
                  <a:pt x="13356" y="12601"/>
                </a:cubicBezTo>
                <a:cubicBezTo>
                  <a:pt x="13383" y="12627"/>
                  <a:pt x="13383" y="12654"/>
                  <a:pt x="13410" y="12681"/>
                </a:cubicBezTo>
                <a:lnTo>
                  <a:pt x="13410" y="12681"/>
                </a:lnTo>
                <a:cubicBezTo>
                  <a:pt x="13402" y="12673"/>
                  <a:pt x="13393" y="12664"/>
                  <a:pt x="13383" y="12654"/>
                </a:cubicBezTo>
                <a:lnTo>
                  <a:pt x="13330" y="12601"/>
                </a:lnTo>
                <a:cubicBezTo>
                  <a:pt x="13276" y="12547"/>
                  <a:pt x="13249" y="12520"/>
                  <a:pt x="13196" y="12467"/>
                </a:cubicBezTo>
                <a:cubicBezTo>
                  <a:pt x="13196" y="12467"/>
                  <a:pt x="13142" y="12413"/>
                  <a:pt x="13142" y="12413"/>
                </a:cubicBezTo>
                <a:cubicBezTo>
                  <a:pt x="13116" y="12387"/>
                  <a:pt x="13062" y="12333"/>
                  <a:pt x="13035" y="12306"/>
                </a:cubicBezTo>
                <a:cubicBezTo>
                  <a:pt x="13035" y="12306"/>
                  <a:pt x="12982" y="12253"/>
                  <a:pt x="12982" y="12253"/>
                </a:cubicBezTo>
                <a:cubicBezTo>
                  <a:pt x="12955" y="12226"/>
                  <a:pt x="12901" y="12172"/>
                  <a:pt x="12875" y="12146"/>
                </a:cubicBezTo>
                <a:cubicBezTo>
                  <a:pt x="12875" y="12146"/>
                  <a:pt x="12821" y="12092"/>
                  <a:pt x="12821" y="12092"/>
                </a:cubicBezTo>
                <a:cubicBezTo>
                  <a:pt x="12768" y="12065"/>
                  <a:pt x="12741" y="12012"/>
                  <a:pt x="12714" y="11985"/>
                </a:cubicBezTo>
                <a:cubicBezTo>
                  <a:pt x="12714" y="11985"/>
                  <a:pt x="12660" y="11932"/>
                  <a:pt x="12660" y="11932"/>
                </a:cubicBezTo>
                <a:cubicBezTo>
                  <a:pt x="12607" y="11905"/>
                  <a:pt x="12580" y="11851"/>
                  <a:pt x="12553" y="11824"/>
                </a:cubicBezTo>
                <a:cubicBezTo>
                  <a:pt x="12553" y="11824"/>
                  <a:pt x="12500" y="11771"/>
                  <a:pt x="12500" y="11771"/>
                </a:cubicBezTo>
                <a:cubicBezTo>
                  <a:pt x="12446" y="11744"/>
                  <a:pt x="12420" y="11691"/>
                  <a:pt x="12393" y="11664"/>
                </a:cubicBezTo>
                <a:cubicBezTo>
                  <a:pt x="12393" y="11664"/>
                  <a:pt x="12339" y="11610"/>
                  <a:pt x="12339" y="11610"/>
                </a:cubicBezTo>
                <a:cubicBezTo>
                  <a:pt x="12286" y="11584"/>
                  <a:pt x="12259" y="11530"/>
                  <a:pt x="12232" y="11503"/>
                </a:cubicBezTo>
                <a:cubicBezTo>
                  <a:pt x="12232" y="11503"/>
                  <a:pt x="12179" y="11450"/>
                  <a:pt x="12179" y="11450"/>
                </a:cubicBezTo>
                <a:cubicBezTo>
                  <a:pt x="12125" y="11423"/>
                  <a:pt x="12098" y="11369"/>
                  <a:pt x="12072" y="11343"/>
                </a:cubicBezTo>
                <a:cubicBezTo>
                  <a:pt x="12072" y="11343"/>
                  <a:pt x="12018" y="11289"/>
                  <a:pt x="12018" y="11289"/>
                </a:cubicBezTo>
                <a:cubicBezTo>
                  <a:pt x="11965" y="11262"/>
                  <a:pt x="11938" y="11209"/>
                  <a:pt x="11911" y="11182"/>
                </a:cubicBezTo>
                <a:cubicBezTo>
                  <a:pt x="11911" y="11182"/>
                  <a:pt x="11858" y="11129"/>
                  <a:pt x="11858" y="11129"/>
                </a:cubicBezTo>
                <a:cubicBezTo>
                  <a:pt x="11804" y="11102"/>
                  <a:pt x="11777" y="11048"/>
                  <a:pt x="11750" y="11022"/>
                </a:cubicBezTo>
                <a:cubicBezTo>
                  <a:pt x="11750" y="11022"/>
                  <a:pt x="11697" y="10968"/>
                  <a:pt x="11697" y="10968"/>
                </a:cubicBezTo>
                <a:cubicBezTo>
                  <a:pt x="11643" y="10941"/>
                  <a:pt x="11617" y="10888"/>
                  <a:pt x="11590" y="10861"/>
                </a:cubicBezTo>
                <a:cubicBezTo>
                  <a:pt x="11590" y="10861"/>
                  <a:pt x="11536" y="10807"/>
                  <a:pt x="11536" y="10807"/>
                </a:cubicBezTo>
                <a:cubicBezTo>
                  <a:pt x="11483" y="10781"/>
                  <a:pt x="11456" y="10727"/>
                  <a:pt x="11429" y="10700"/>
                </a:cubicBezTo>
                <a:cubicBezTo>
                  <a:pt x="11429" y="10700"/>
                  <a:pt x="11376" y="10647"/>
                  <a:pt x="11376" y="10647"/>
                </a:cubicBezTo>
                <a:cubicBezTo>
                  <a:pt x="11322" y="10620"/>
                  <a:pt x="11295" y="10566"/>
                  <a:pt x="11269" y="10540"/>
                </a:cubicBezTo>
                <a:cubicBezTo>
                  <a:pt x="11269" y="10540"/>
                  <a:pt x="11215" y="10486"/>
                  <a:pt x="11215" y="10486"/>
                </a:cubicBezTo>
                <a:cubicBezTo>
                  <a:pt x="11162" y="10433"/>
                  <a:pt x="11135" y="10406"/>
                  <a:pt x="11081" y="10379"/>
                </a:cubicBezTo>
                <a:cubicBezTo>
                  <a:pt x="11081" y="10379"/>
                  <a:pt x="11028" y="10326"/>
                  <a:pt x="11028" y="10326"/>
                </a:cubicBezTo>
                <a:cubicBezTo>
                  <a:pt x="11001" y="10299"/>
                  <a:pt x="10947" y="10272"/>
                  <a:pt x="10894" y="10245"/>
                </a:cubicBezTo>
                <a:lnTo>
                  <a:pt x="10840" y="10219"/>
                </a:lnTo>
                <a:cubicBezTo>
                  <a:pt x="10787" y="10192"/>
                  <a:pt x="10733" y="10165"/>
                  <a:pt x="10707" y="10111"/>
                </a:cubicBezTo>
                <a:cubicBezTo>
                  <a:pt x="10707" y="10058"/>
                  <a:pt x="10653" y="10031"/>
                  <a:pt x="10626" y="10004"/>
                </a:cubicBezTo>
                <a:cubicBezTo>
                  <a:pt x="10573" y="9924"/>
                  <a:pt x="10519" y="9871"/>
                  <a:pt x="10466" y="9844"/>
                </a:cubicBezTo>
                <a:cubicBezTo>
                  <a:pt x="10412" y="9764"/>
                  <a:pt x="10359" y="9710"/>
                  <a:pt x="10305" y="9683"/>
                </a:cubicBezTo>
                <a:cubicBezTo>
                  <a:pt x="10278" y="9603"/>
                  <a:pt x="10198" y="9549"/>
                  <a:pt x="10145" y="9523"/>
                </a:cubicBezTo>
                <a:cubicBezTo>
                  <a:pt x="10118" y="9442"/>
                  <a:pt x="10037" y="9389"/>
                  <a:pt x="9984" y="9335"/>
                </a:cubicBezTo>
                <a:lnTo>
                  <a:pt x="9984" y="9362"/>
                </a:lnTo>
                <a:cubicBezTo>
                  <a:pt x="9957" y="9282"/>
                  <a:pt x="9877" y="9255"/>
                  <a:pt x="9850" y="9175"/>
                </a:cubicBezTo>
                <a:lnTo>
                  <a:pt x="9823" y="9175"/>
                </a:lnTo>
                <a:cubicBezTo>
                  <a:pt x="9770" y="9148"/>
                  <a:pt x="9743" y="9094"/>
                  <a:pt x="9690" y="9041"/>
                </a:cubicBezTo>
                <a:cubicBezTo>
                  <a:pt x="9663" y="8987"/>
                  <a:pt x="9663" y="8934"/>
                  <a:pt x="9663" y="8907"/>
                </a:cubicBezTo>
                <a:cubicBezTo>
                  <a:pt x="9636" y="8827"/>
                  <a:pt x="9582" y="8773"/>
                  <a:pt x="9502" y="8720"/>
                </a:cubicBezTo>
                <a:cubicBezTo>
                  <a:pt x="9449" y="8666"/>
                  <a:pt x="9395" y="8613"/>
                  <a:pt x="9342" y="8559"/>
                </a:cubicBezTo>
                <a:lnTo>
                  <a:pt x="9342" y="8532"/>
                </a:lnTo>
                <a:cubicBezTo>
                  <a:pt x="9261" y="8452"/>
                  <a:pt x="9288" y="8318"/>
                  <a:pt x="9181" y="8238"/>
                </a:cubicBezTo>
                <a:cubicBezTo>
                  <a:pt x="9127" y="8158"/>
                  <a:pt x="9074" y="8131"/>
                  <a:pt x="9020" y="8051"/>
                </a:cubicBezTo>
                <a:cubicBezTo>
                  <a:pt x="8913" y="7970"/>
                  <a:pt x="8967" y="7836"/>
                  <a:pt x="8860" y="7756"/>
                </a:cubicBezTo>
                <a:cubicBezTo>
                  <a:pt x="8779" y="7649"/>
                  <a:pt x="8806" y="7515"/>
                  <a:pt x="8699" y="7435"/>
                </a:cubicBezTo>
                <a:cubicBezTo>
                  <a:pt x="8619" y="7328"/>
                  <a:pt x="8646" y="7194"/>
                  <a:pt x="8539" y="7114"/>
                </a:cubicBezTo>
                <a:cubicBezTo>
                  <a:pt x="8458" y="7033"/>
                  <a:pt x="8485" y="6873"/>
                  <a:pt x="8405" y="6793"/>
                </a:cubicBezTo>
                <a:cubicBezTo>
                  <a:pt x="8378" y="6739"/>
                  <a:pt x="8378" y="6685"/>
                  <a:pt x="8378" y="6632"/>
                </a:cubicBezTo>
                <a:cubicBezTo>
                  <a:pt x="8298" y="6552"/>
                  <a:pt x="8324" y="6391"/>
                  <a:pt x="8217" y="6311"/>
                </a:cubicBezTo>
                <a:cubicBezTo>
                  <a:pt x="8137" y="6230"/>
                  <a:pt x="8164" y="6070"/>
                  <a:pt x="8057" y="5990"/>
                </a:cubicBezTo>
                <a:cubicBezTo>
                  <a:pt x="8057" y="5936"/>
                  <a:pt x="8057" y="5883"/>
                  <a:pt x="8057" y="5856"/>
                </a:cubicBezTo>
                <a:cubicBezTo>
                  <a:pt x="8003" y="5775"/>
                  <a:pt x="7950" y="5722"/>
                  <a:pt x="7896" y="5668"/>
                </a:cubicBezTo>
                <a:cubicBezTo>
                  <a:pt x="7869" y="5642"/>
                  <a:pt x="7843" y="5628"/>
                  <a:pt x="7816" y="5628"/>
                </a:cubicBezTo>
                <a:cubicBezTo>
                  <a:pt x="7789" y="5628"/>
                  <a:pt x="7762" y="5642"/>
                  <a:pt x="7736" y="5668"/>
                </a:cubicBezTo>
                <a:cubicBezTo>
                  <a:pt x="7602" y="6097"/>
                  <a:pt x="7602" y="6525"/>
                  <a:pt x="7736" y="6953"/>
                </a:cubicBezTo>
                <a:cubicBezTo>
                  <a:pt x="7736" y="7007"/>
                  <a:pt x="7736" y="7033"/>
                  <a:pt x="7736" y="7087"/>
                </a:cubicBezTo>
                <a:cubicBezTo>
                  <a:pt x="7816" y="7194"/>
                  <a:pt x="7789" y="7328"/>
                  <a:pt x="7896" y="7435"/>
                </a:cubicBezTo>
                <a:cubicBezTo>
                  <a:pt x="7896" y="7462"/>
                  <a:pt x="7896" y="7515"/>
                  <a:pt x="7896" y="7569"/>
                </a:cubicBezTo>
                <a:cubicBezTo>
                  <a:pt x="7977" y="7676"/>
                  <a:pt x="7950" y="7810"/>
                  <a:pt x="8057" y="7917"/>
                </a:cubicBezTo>
                <a:cubicBezTo>
                  <a:pt x="8137" y="7997"/>
                  <a:pt x="8110" y="8158"/>
                  <a:pt x="8217" y="8238"/>
                </a:cubicBezTo>
                <a:cubicBezTo>
                  <a:pt x="8351" y="8800"/>
                  <a:pt x="8619" y="9282"/>
                  <a:pt x="8967" y="9764"/>
                </a:cubicBezTo>
                <a:cubicBezTo>
                  <a:pt x="9449" y="10433"/>
                  <a:pt x="10118" y="10914"/>
                  <a:pt x="10600" y="11557"/>
                </a:cubicBezTo>
                <a:cubicBezTo>
                  <a:pt x="10974" y="11878"/>
                  <a:pt x="11322" y="12253"/>
                  <a:pt x="11670" y="12601"/>
                </a:cubicBezTo>
                <a:cubicBezTo>
                  <a:pt x="11697" y="12627"/>
                  <a:pt x="11697" y="12654"/>
                  <a:pt x="11724" y="12681"/>
                </a:cubicBezTo>
                <a:cubicBezTo>
                  <a:pt x="11777" y="12735"/>
                  <a:pt x="11804" y="12788"/>
                  <a:pt x="11858" y="12842"/>
                </a:cubicBezTo>
                <a:cubicBezTo>
                  <a:pt x="11938" y="12949"/>
                  <a:pt x="11965" y="13056"/>
                  <a:pt x="11991" y="13190"/>
                </a:cubicBezTo>
                <a:cubicBezTo>
                  <a:pt x="12072" y="13618"/>
                  <a:pt x="12527" y="13725"/>
                  <a:pt x="12741" y="14019"/>
                </a:cubicBezTo>
                <a:cubicBezTo>
                  <a:pt x="12928" y="14180"/>
                  <a:pt x="13169" y="14287"/>
                  <a:pt x="13276" y="14528"/>
                </a:cubicBezTo>
                <a:cubicBezTo>
                  <a:pt x="13276" y="14608"/>
                  <a:pt x="13276" y="14715"/>
                  <a:pt x="13276" y="14795"/>
                </a:cubicBezTo>
                <a:cubicBezTo>
                  <a:pt x="13303" y="14903"/>
                  <a:pt x="13330" y="14983"/>
                  <a:pt x="13410" y="15063"/>
                </a:cubicBezTo>
                <a:cubicBezTo>
                  <a:pt x="13463" y="15117"/>
                  <a:pt x="13490" y="15143"/>
                  <a:pt x="13571" y="15197"/>
                </a:cubicBezTo>
                <a:cubicBezTo>
                  <a:pt x="13678" y="15250"/>
                  <a:pt x="13785" y="15331"/>
                  <a:pt x="13918" y="15384"/>
                </a:cubicBezTo>
                <a:cubicBezTo>
                  <a:pt x="14079" y="15465"/>
                  <a:pt x="14159" y="15572"/>
                  <a:pt x="14186" y="15759"/>
                </a:cubicBezTo>
                <a:cubicBezTo>
                  <a:pt x="14213" y="15813"/>
                  <a:pt x="14240" y="15866"/>
                  <a:pt x="14266" y="15893"/>
                </a:cubicBezTo>
                <a:cubicBezTo>
                  <a:pt x="14266" y="15920"/>
                  <a:pt x="14213" y="15920"/>
                  <a:pt x="14213" y="15920"/>
                </a:cubicBezTo>
                <a:cubicBezTo>
                  <a:pt x="14052" y="15759"/>
                  <a:pt x="13811" y="15705"/>
                  <a:pt x="13597" y="15598"/>
                </a:cubicBezTo>
                <a:cubicBezTo>
                  <a:pt x="13518" y="15549"/>
                  <a:pt x="13427" y="15540"/>
                  <a:pt x="13333" y="15540"/>
                </a:cubicBezTo>
                <a:cubicBezTo>
                  <a:pt x="13280" y="15540"/>
                  <a:pt x="13225" y="15543"/>
                  <a:pt x="13171" y="15543"/>
                </a:cubicBezTo>
                <a:cubicBezTo>
                  <a:pt x="13066" y="15543"/>
                  <a:pt x="12964" y="15531"/>
                  <a:pt x="12875" y="15465"/>
                </a:cubicBezTo>
                <a:cubicBezTo>
                  <a:pt x="12794" y="15358"/>
                  <a:pt x="12634" y="15384"/>
                  <a:pt x="12527" y="15304"/>
                </a:cubicBezTo>
                <a:cubicBezTo>
                  <a:pt x="12500" y="15304"/>
                  <a:pt x="12446" y="15304"/>
                  <a:pt x="12393" y="15277"/>
                </a:cubicBezTo>
                <a:cubicBezTo>
                  <a:pt x="12313" y="15197"/>
                  <a:pt x="12152" y="15224"/>
                  <a:pt x="12072" y="15143"/>
                </a:cubicBezTo>
                <a:cubicBezTo>
                  <a:pt x="11991" y="15036"/>
                  <a:pt x="11831" y="15063"/>
                  <a:pt x="11750" y="14983"/>
                </a:cubicBezTo>
                <a:cubicBezTo>
                  <a:pt x="11670" y="14876"/>
                  <a:pt x="11510" y="14903"/>
                  <a:pt x="11429" y="14822"/>
                </a:cubicBezTo>
                <a:lnTo>
                  <a:pt x="11429" y="14795"/>
                </a:lnTo>
                <a:cubicBezTo>
                  <a:pt x="11376" y="14769"/>
                  <a:pt x="11322" y="14688"/>
                  <a:pt x="11269" y="14662"/>
                </a:cubicBezTo>
                <a:cubicBezTo>
                  <a:pt x="11188" y="14555"/>
                  <a:pt x="11028" y="14581"/>
                  <a:pt x="10947" y="14501"/>
                </a:cubicBezTo>
                <a:cubicBezTo>
                  <a:pt x="10894" y="14421"/>
                  <a:pt x="10840" y="14394"/>
                  <a:pt x="10760" y="14340"/>
                </a:cubicBezTo>
                <a:cubicBezTo>
                  <a:pt x="10707" y="14340"/>
                  <a:pt x="10680" y="14340"/>
                  <a:pt x="10626" y="14314"/>
                </a:cubicBezTo>
                <a:cubicBezTo>
                  <a:pt x="10573" y="14260"/>
                  <a:pt x="10519" y="14207"/>
                  <a:pt x="10466" y="14180"/>
                </a:cubicBezTo>
                <a:cubicBezTo>
                  <a:pt x="10412" y="14126"/>
                  <a:pt x="10359" y="14046"/>
                  <a:pt x="10305" y="14019"/>
                </a:cubicBezTo>
                <a:cubicBezTo>
                  <a:pt x="10225" y="13912"/>
                  <a:pt x="10091" y="13939"/>
                  <a:pt x="10011" y="13859"/>
                </a:cubicBezTo>
                <a:lnTo>
                  <a:pt x="9984" y="13832"/>
                </a:lnTo>
                <a:cubicBezTo>
                  <a:pt x="9930" y="13805"/>
                  <a:pt x="9877" y="13752"/>
                  <a:pt x="9823" y="13698"/>
                </a:cubicBezTo>
                <a:cubicBezTo>
                  <a:pt x="9770" y="13645"/>
                  <a:pt x="9716" y="13591"/>
                  <a:pt x="9636" y="13537"/>
                </a:cubicBezTo>
                <a:cubicBezTo>
                  <a:pt x="9582" y="13537"/>
                  <a:pt x="9556" y="13537"/>
                  <a:pt x="9502" y="13511"/>
                </a:cubicBezTo>
                <a:cubicBezTo>
                  <a:pt x="9449" y="13484"/>
                  <a:pt x="9395" y="13430"/>
                  <a:pt x="9342" y="13377"/>
                </a:cubicBezTo>
                <a:cubicBezTo>
                  <a:pt x="9288" y="13323"/>
                  <a:pt x="9234" y="13270"/>
                  <a:pt x="9181" y="13216"/>
                </a:cubicBezTo>
                <a:cubicBezTo>
                  <a:pt x="9127" y="13163"/>
                  <a:pt x="9074" y="13109"/>
                  <a:pt x="9020" y="13056"/>
                </a:cubicBezTo>
                <a:cubicBezTo>
                  <a:pt x="8967" y="13002"/>
                  <a:pt x="8913" y="12949"/>
                  <a:pt x="8860" y="12895"/>
                </a:cubicBezTo>
                <a:cubicBezTo>
                  <a:pt x="8806" y="12842"/>
                  <a:pt x="8753" y="12788"/>
                  <a:pt x="8699" y="12735"/>
                </a:cubicBezTo>
                <a:cubicBezTo>
                  <a:pt x="8646" y="12681"/>
                  <a:pt x="8592" y="12627"/>
                  <a:pt x="8539" y="12574"/>
                </a:cubicBezTo>
                <a:cubicBezTo>
                  <a:pt x="8485" y="12520"/>
                  <a:pt x="8432" y="12467"/>
                  <a:pt x="8378" y="12413"/>
                </a:cubicBezTo>
                <a:cubicBezTo>
                  <a:pt x="8324" y="12360"/>
                  <a:pt x="8271" y="12306"/>
                  <a:pt x="8217" y="12253"/>
                </a:cubicBezTo>
                <a:cubicBezTo>
                  <a:pt x="8164" y="12199"/>
                  <a:pt x="8110" y="12146"/>
                  <a:pt x="8057" y="12092"/>
                </a:cubicBezTo>
                <a:lnTo>
                  <a:pt x="8057" y="12119"/>
                </a:lnTo>
                <a:cubicBezTo>
                  <a:pt x="8003" y="12039"/>
                  <a:pt x="7950" y="11985"/>
                  <a:pt x="7896" y="11932"/>
                </a:cubicBezTo>
                <a:lnTo>
                  <a:pt x="7896" y="11958"/>
                </a:lnTo>
                <a:cubicBezTo>
                  <a:pt x="7843" y="11878"/>
                  <a:pt x="7789" y="11824"/>
                  <a:pt x="7736" y="11771"/>
                </a:cubicBezTo>
                <a:lnTo>
                  <a:pt x="7736" y="11798"/>
                </a:lnTo>
                <a:cubicBezTo>
                  <a:pt x="7682" y="11717"/>
                  <a:pt x="7629" y="11664"/>
                  <a:pt x="7575" y="11610"/>
                </a:cubicBezTo>
                <a:cubicBezTo>
                  <a:pt x="7521" y="11557"/>
                  <a:pt x="7468" y="11503"/>
                  <a:pt x="7414" y="11450"/>
                </a:cubicBezTo>
                <a:cubicBezTo>
                  <a:pt x="7361" y="11396"/>
                  <a:pt x="7307" y="11343"/>
                  <a:pt x="7254" y="11289"/>
                </a:cubicBezTo>
                <a:cubicBezTo>
                  <a:pt x="7174" y="11209"/>
                  <a:pt x="7200" y="11048"/>
                  <a:pt x="7093" y="10968"/>
                </a:cubicBezTo>
                <a:cubicBezTo>
                  <a:pt x="7040" y="10914"/>
                  <a:pt x="6986" y="10861"/>
                  <a:pt x="6933" y="10807"/>
                </a:cubicBezTo>
                <a:cubicBezTo>
                  <a:pt x="6852" y="10727"/>
                  <a:pt x="6879" y="10566"/>
                  <a:pt x="6772" y="10486"/>
                </a:cubicBezTo>
                <a:cubicBezTo>
                  <a:pt x="6719" y="10433"/>
                  <a:pt x="6665" y="10379"/>
                  <a:pt x="6638" y="10326"/>
                </a:cubicBezTo>
                <a:lnTo>
                  <a:pt x="6611" y="10326"/>
                </a:lnTo>
                <a:cubicBezTo>
                  <a:pt x="6531" y="10245"/>
                  <a:pt x="6558" y="10085"/>
                  <a:pt x="6451" y="10004"/>
                </a:cubicBezTo>
                <a:cubicBezTo>
                  <a:pt x="6397" y="9951"/>
                  <a:pt x="6344" y="9897"/>
                  <a:pt x="6317" y="9844"/>
                </a:cubicBezTo>
                <a:lnTo>
                  <a:pt x="6290" y="9844"/>
                </a:lnTo>
                <a:cubicBezTo>
                  <a:pt x="6210" y="9764"/>
                  <a:pt x="6237" y="9603"/>
                  <a:pt x="6130" y="9523"/>
                </a:cubicBezTo>
                <a:cubicBezTo>
                  <a:pt x="6076" y="9469"/>
                  <a:pt x="6023" y="9416"/>
                  <a:pt x="5969" y="9362"/>
                </a:cubicBezTo>
                <a:cubicBezTo>
                  <a:pt x="5916" y="9309"/>
                  <a:pt x="5862" y="9255"/>
                  <a:pt x="5782" y="9201"/>
                </a:cubicBezTo>
                <a:cubicBezTo>
                  <a:pt x="5768" y="9215"/>
                  <a:pt x="5755" y="9222"/>
                  <a:pt x="5738" y="9222"/>
                </a:cubicBezTo>
                <a:cubicBezTo>
                  <a:pt x="5721" y="9222"/>
                  <a:pt x="5701" y="9215"/>
                  <a:pt x="5675" y="9201"/>
                </a:cubicBezTo>
                <a:cubicBezTo>
                  <a:pt x="5514" y="9416"/>
                  <a:pt x="5568" y="9630"/>
                  <a:pt x="5648" y="9844"/>
                </a:cubicBezTo>
                <a:cubicBezTo>
                  <a:pt x="5675" y="9897"/>
                  <a:pt x="5675" y="9924"/>
                  <a:pt x="5675" y="9978"/>
                </a:cubicBezTo>
                <a:cubicBezTo>
                  <a:pt x="5755" y="10085"/>
                  <a:pt x="5701" y="10245"/>
                  <a:pt x="5808" y="10326"/>
                </a:cubicBezTo>
                <a:cubicBezTo>
                  <a:pt x="5916" y="10406"/>
                  <a:pt x="5889" y="10566"/>
                  <a:pt x="5969" y="10647"/>
                </a:cubicBezTo>
                <a:cubicBezTo>
                  <a:pt x="6076" y="10727"/>
                  <a:pt x="6049" y="10888"/>
                  <a:pt x="6130" y="10968"/>
                </a:cubicBezTo>
                <a:cubicBezTo>
                  <a:pt x="6183" y="11022"/>
                  <a:pt x="6237" y="11075"/>
                  <a:pt x="6290" y="11129"/>
                </a:cubicBezTo>
                <a:cubicBezTo>
                  <a:pt x="6290" y="11182"/>
                  <a:pt x="6290" y="11209"/>
                  <a:pt x="6290" y="11262"/>
                </a:cubicBezTo>
                <a:cubicBezTo>
                  <a:pt x="6344" y="11343"/>
                  <a:pt x="6397" y="11396"/>
                  <a:pt x="6451" y="11450"/>
                </a:cubicBezTo>
                <a:cubicBezTo>
                  <a:pt x="6558" y="11530"/>
                  <a:pt x="6504" y="11691"/>
                  <a:pt x="6611" y="11771"/>
                </a:cubicBezTo>
                <a:cubicBezTo>
                  <a:pt x="6665" y="11824"/>
                  <a:pt x="6719" y="11878"/>
                  <a:pt x="6772" y="11932"/>
                </a:cubicBezTo>
                <a:cubicBezTo>
                  <a:pt x="6852" y="12012"/>
                  <a:pt x="6852" y="12119"/>
                  <a:pt x="6906" y="12199"/>
                </a:cubicBezTo>
                <a:cubicBezTo>
                  <a:pt x="6906" y="12279"/>
                  <a:pt x="6933" y="12333"/>
                  <a:pt x="6986" y="12387"/>
                </a:cubicBezTo>
                <a:cubicBezTo>
                  <a:pt x="7013" y="12440"/>
                  <a:pt x="7066" y="12494"/>
                  <a:pt x="7120" y="12547"/>
                </a:cubicBezTo>
                <a:cubicBezTo>
                  <a:pt x="8191" y="13805"/>
                  <a:pt x="9502" y="14769"/>
                  <a:pt x="10867" y="15652"/>
                </a:cubicBezTo>
                <a:cubicBezTo>
                  <a:pt x="11483" y="16027"/>
                  <a:pt x="12125" y="16348"/>
                  <a:pt x="12794" y="16616"/>
                </a:cubicBezTo>
                <a:cubicBezTo>
                  <a:pt x="13597" y="16937"/>
                  <a:pt x="14427" y="17204"/>
                  <a:pt x="14962" y="17954"/>
                </a:cubicBezTo>
                <a:cubicBezTo>
                  <a:pt x="15050" y="18074"/>
                  <a:pt x="15043" y="18105"/>
                  <a:pt x="15005" y="18105"/>
                </a:cubicBezTo>
                <a:cubicBezTo>
                  <a:pt x="14965" y="18105"/>
                  <a:pt x="14889" y="18070"/>
                  <a:pt x="14851" y="18070"/>
                </a:cubicBezTo>
                <a:cubicBezTo>
                  <a:pt x="14837" y="18070"/>
                  <a:pt x="14829" y="18075"/>
                  <a:pt x="14829" y="18088"/>
                </a:cubicBezTo>
                <a:cubicBezTo>
                  <a:pt x="14481" y="18195"/>
                  <a:pt x="14507" y="18436"/>
                  <a:pt x="14614" y="18703"/>
                </a:cubicBezTo>
                <a:cubicBezTo>
                  <a:pt x="14641" y="18757"/>
                  <a:pt x="14695" y="18784"/>
                  <a:pt x="14748" y="18837"/>
                </a:cubicBezTo>
                <a:cubicBezTo>
                  <a:pt x="14695" y="18810"/>
                  <a:pt x="14695" y="18810"/>
                  <a:pt x="14698" y="18810"/>
                </a:cubicBezTo>
                <a:cubicBezTo>
                  <a:pt x="14701" y="18810"/>
                  <a:pt x="14708" y="18810"/>
                  <a:pt x="14668" y="18784"/>
                </a:cubicBezTo>
                <a:cubicBezTo>
                  <a:pt x="14320" y="18543"/>
                  <a:pt x="13892" y="18462"/>
                  <a:pt x="13517" y="18302"/>
                </a:cubicBezTo>
                <a:cubicBezTo>
                  <a:pt x="13303" y="18275"/>
                  <a:pt x="13089" y="18168"/>
                  <a:pt x="12901" y="18114"/>
                </a:cubicBezTo>
                <a:cubicBezTo>
                  <a:pt x="11162" y="17766"/>
                  <a:pt x="9609" y="17071"/>
                  <a:pt x="8405" y="15705"/>
                </a:cubicBezTo>
                <a:cubicBezTo>
                  <a:pt x="8003" y="15277"/>
                  <a:pt x="7521" y="14876"/>
                  <a:pt x="6933" y="14662"/>
                </a:cubicBezTo>
                <a:cubicBezTo>
                  <a:pt x="6879" y="14608"/>
                  <a:pt x="6826" y="14555"/>
                  <a:pt x="6772" y="14501"/>
                </a:cubicBezTo>
                <a:cubicBezTo>
                  <a:pt x="6719" y="14448"/>
                  <a:pt x="6665" y="14394"/>
                  <a:pt x="6611" y="14340"/>
                </a:cubicBezTo>
                <a:cubicBezTo>
                  <a:pt x="6558" y="14287"/>
                  <a:pt x="6504" y="14233"/>
                  <a:pt x="6451" y="14180"/>
                </a:cubicBezTo>
                <a:cubicBezTo>
                  <a:pt x="6397" y="14126"/>
                  <a:pt x="6344" y="14073"/>
                  <a:pt x="6290" y="14019"/>
                </a:cubicBezTo>
                <a:cubicBezTo>
                  <a:pt x="6210" y="13912"/>
                  <a:pt x="6076" y="13966"/>
                  <a:pt x="5996" y="13859"/>
                </a:cubicBezTo>
                <a:lnTo>
                  <a:pt x="5969" y="13832"/>
                </a:lnTo>
                <a:cubicBezTo>
                  <a:pt x="5916" y="13778"/>
                  <a:pt x="5862" y="13752"/>
                  <a:pt x="5808" y="13698"/>
                </a:cubicBezTo>
                <a:cubicBezTo>
                  <a:pt x="5755" y="13645"/>
                  <a:pt x="5701" y="13591"/>
                  <a:pt x="5648" y="13537"/>
                </a:cubicBezTo>
                <a:cubicBezTo>
                  <a:pt x="5594" y="13484"/>
                  <a:pt x="5541" y="13430"/>
                  <a:pt x="5487" y="13377"/>
                </a:cubicBezTo>
                <a:cubicBezTo>
                  <a:pt x="5407" y="13270"/>
                  <a:pt x="5273" y="13297"/>
                  <a:pt x="5193" y="13216"/>
                </a:cubicBezTo>
                <a:lnTo>
                  <a:pt x="5166" y="13190"/>
                </a:lnTo>
                <a:cubicBezTo>
                  <a:pt x="5113" y="13163"/>
                  <a:pt x="5059" y="13109"/>
                  <a:pt x="5006" y="13056"/>
                </a:cubicBezTo>
                <a:cubicBezTo>
                  <a:pt x="4979" y="13002"/>
                  <a:pt x="4925" y="12949"/>
                  <a:pt x="4845" y="12895"/>
                </a:cubicBezTo>
                <a:cubicBezTo>
                  <a:pt x="4791" y="12788"/>
                  <a:pt x="4631" y="12815"/>
                  <a:pt x="4551" y="12735"/>
                </a:cubicBezTo>
                <a:lnTo>
                  <a:pt x="4551" y="12708"/>
                </a:lnTo>
                <a:cubicBezTo>
                  <a:pt x="4497" y="12681"/>
                  <a:pt x="4417" y="12627"/>
                  <a:pt x="4363" y="12574"/>
                </a:cubicBezTo>
                <a:lnTo>
                  <a:pt x="4390" y="12574"/>
                </a:lnTo>
                <a:cubicBezTo>
                  <a:pt x="4336" y="12520"/>
                  <a:pt x="4283" y="12467"/>
                  <a:pt x="4203" y="12413"/>
                </a:cubicBezTo>
                <a:lnTo>
                  <a:pt x="4229" y="12413"/>
                </a:lnTo>
                <a:cubicBezTo>
                  <a:pt x="4149" y="12306"/>
                  <a:pt x="3988" y="12333"/>
                  <a:pt x="3908" y="12253"/>
                </a:cubicBezTo>
                <a:cubicBezTo>
                  <a:pt x="3855" y="12199"/>
                  <a:pt x="3774" y="12146"/>
                  <a:pt x="3721" y="12092"/>
                </a:cubicBezTo>
                <a:cubicBezTo>
                  <a:pt x="3667" y="12092"/>
                  <a:pt x="3614" y="12092"/>
                  <a:pt x="3560" y="12065"/>
                </a:cubicBezTo>
                <a:cubicBezTo>
                  <a:pt x="3507" y="12012"/>
                  <a:pt x="3453" y="11985"/>
                  <a:pt x="3400" y="11932"/>
                </a:cubicBezTo>
                <a:lnTo>
                  <a:pt x="3266" y="11932"/>
                </a:lnTo>
                <a:cubicBezTo>
                  <a:pt x="3239" y="11905"/>
                  <a:pt x="3212" y="11891"/>
                  <a:pt x="3185" y="11891"/>
                </a:cubicBezTo>
                <a:cubicBezTo>
                  <a:pt x="3159" y="11891"/>
                  <a:pt x="3132" y="11905"/>
                  <a:pt x="3105" y="11932"/>
                </a:cubicBezTo>
                <a:cubicBezTo>
                  <a:pt x="2998" y="12039"/>
                  <a:pt x="2998" y="12146"/>
                  <a:pt x="3105" y="12253"/>
                </a:cubicBezTo>
                <a:cubicBezTo>
                  <a:pt x="3319" y="12574"/>
                  <a:pt x="3587" y="12815"/>
                  <a:pt x="3881" y="13056"/>
                </a:cubicBezTo>
                <a:lnTo>
                  <a:pt x="3908" y="13056"/>
                </a:lnTo>
                <a:cubicBezTo>
                  <a:pt x="3962" y="13109"/>
                  <a:pt x="4015" y="13163"/>
                  <a:pt x="4069" y="13216"/>
                </a:cubicBezTo>
                <a:cubicBezTo>
                  <a:pt x="4122" y="13270"/>
                  <a:pt x="4176" y="13323"/>
                  <a:pt x="4229" y="13377"/>
                </a:cubicBezTo>
                <a:lnTo>
                  <a:pt x="4229" y="13350"/>
                </a:lnTo>
                <a:cubicBezTo>
                  <a:pt x="4283" y="13430"/>
                  <a:pt x="4336" y="13484"/>
                  <a:pt x="4390" y="13511"/>
                </a:cubicBezTo>
                <a:cubicBezTo>
                  <a:pt x="4443" y="13591"/>
                  <a:pt x="4497" y="13645"/>
                  <a:pt x="4551" y="13671"/>
                </a:cubicBezTo>
                <a:cubicBezTo>
                  <a:pt x="4604" y="13752"/>
                  <a:pt x="4658" y="13805"/>
                  <a:pt x="4711" y="13832"/>
                </a:cubicBezTo>
                <a:cubicBezTo>
                  <a:pt x="4845" y="13966"/>
                  <a:pt x="5032" y="14046"/>
                  <a:pt x="5193" y="14153"/>
                </a:cubicBezTo>
                <a:cubicBezTo>
                  <a:pt x="5246" y="14207"/>
                  <a:pt x="5300" y="14260"/>
                  <a:pt x="5353" y="14314"/>
                </a:cubicBezTo>
                <a:cubicBezTo>
                  <a:pt x="5407" y="14367"/>
                  <a:pt x="5461" y="14421"/>
                  <a:pt x="5514" y="14474"/>
                </a:cubicBezTo>
                <a:cubicBezTo>
                  <a:pt x="5568" y="14528"/>
                  <a:pt x="5621" y="14581"/>
                  <a:pt x="5675" y="14635"/>
                </a:cubicBezTo>
                <a:cubicBezTo>
                  <a:pt x="5728" y="14688"/>
                  <a:pt x="5782" y="14742"/>
                  <a:pt x="5835" y="14795"/>
                </a:cubicBezTo>
                <a:cubicBezTo>
                  <a:pt x="6478" y="15384"/>
                  <a:pt x="6692" y="16241"/>
                  <a:pt x="7254" y="16856"/>
                </a:cubicBezTo>
                <a:cubicBezTo>
                  <a:pt x="7254" y="16883"/>
                  <a:pt x="7307" y="16910"/>
                  <a:pt x="7307" y="16910"/>
                </a:cubicBezTo>
                <a:cubicBezTo>
                  <a:pt x="7307" y="16910"/>
                  <a:pt x="7334" y="16963"/>
                  <a:pt x="7334" y="16963"/>
                </a:cubicBezTo>
                <a:cubicBezTo>
                  <a:pt x="7334" y="16972"/>
                  <a:pt x="7328" y="16975"/>
                  <a:pt x="7320" y="16975"/>
                </a:cubicBezTo>
                <a:cubicBezTo>
                  <a:pt x="7304" y="16975"/>
                  <a:pt x="7281" y="16963"/>
                  <a:pt x="7281" y="16963"/>
                </a:cubicBezTo>
                <a:cubicBezTo>
                  <a:pt x="7200" y="16963"/>
                  <a:pt x="7147" y="16990"/>
                  <a:pt x="7066" y="17017"/>
                </a:cubicBezTo>
                <a:cubicBezTo>
                  <a:pt x="6906" y="17178"/>
                  <a:pt x="6826" y="17365"/>
                  <a:pt x="6933" y="17606"/>
                </a:cubicBezTo>
                <a:cubicBezTo>
                  <a:pt x="7869" y="18168"/>
                  <a:pt x="8726" y="18864"/>
                  <a:pt x="9770" y="19265"/>
                </a:cubicBezTo>
                <a:cubicBezTo>
                  <a:pt x="9904" y="19265"/>
                  <a:pt x="10011" y="19212"/>
                  <a:pt x="10091" y="19131"/>
                </a:cubicBezTo>
                <a:cubicBezTo>
                  <a:pt x="10252" y="18971"/>
                  <a:pt x="10412" y="18864"/>
                  <a:pt x="10305" y="18596"/>
                </a:cubicBezTo>
                <a:lnTo>
                  <a:pt x="10305" y="18596"/>
                </a:lnTo>
                <a:cubicBezTo>
                  <a:pt x="10492" y="19024"/>
                  <a:pt x="11188" y="18810"/>
                  <a:pt x="11269" y="19346"/>
                </a:cubicBezTo>
                <a:cubicBezTo>
                  <a:pt x="11429" y="19560"/>
                  <a:pt x="11643" y="19640"/>
                  <a:pt x="11884" y="19694"/>
                </a:cubicBezTo>
                <a:cubicBezTo>
                  <a:pt x="12901" y="19961"/>
                  <a:pt x="13918" y="20309"/>
                  <a:pt x="14775" y="20737"/>
                </a:cubicBezTo>
                <a:cubicBezTo>
                  <a:pt x="14427" y="20604"/>
                  <a:pt x="14026" y="20363"/>
                  <a:pt x="13544" y="20363"/>
                </a:cubicBezTo>
                <a:cubicBezTo>
                  <a:pt x="13332" y="20423"/>
                  <a:pt x="13129" y="20475"/>
                  <a:pt x="12925" y="20475"/>
                </a:cubicBezTo>
                <a:cubicBezTo>
                  <a:pt x="12767" y="20475"/>
                  <a:pt x="12609" y="20444"/>
                  <a:pt x="12446" y="20363"/>
                </a:cubicBezTo>
                <a:cubicBezTo>
                  <a:pt x="10492" y="19961"/>
                  <a:pt x="8753" y="19078"/>
                  <a:pt x="7174" y="17874"/>
                </a:cubicBezTo>
                <a:cubicBezTo>
                  <a:pt x="6745" y="17579"/>
                  <a:pt x="6344" y="17231"/>
                  <a:pt x="5835" y="17044"/>
                </a:cubicBezTo>
                <a:cubicBezTo>
                  <a:pt x="5782" y="16990"/>
                  <a:pt x="5728" y="16937"/>
                  <a:pt x="5675" y="16883"/>
                </a:cubicBezTo>
                <a:lnTo>
                  <a:pt x="5675" y="16910"/>
                </a:lnTo>
                <a:cubicBezTo>
                  <a:pt x="5621" y="16830"/>
                  <a:pt x="5568" y="16776"/>
                  <a:pt x="5514" y="16723"/>
                </a:cubicBezTo>
                <a:lnTo>
                  <a:pt x="5514" y="16749"/>
                </a:lnTo>
                <a:cubicBezTo>
                  <a:pt x="5434" y="16642"/>
                  <a:pt x="5273" y="16669"/>
                  <a:pt x="5220" y="16562"/>
                </a:cubicBezTo>
                <a:lnTo>
                  <a:pt x="5193" y="16562"/>
                </a:lnTo>
                <a:cubicBezTo>
                  <a:pt x="5139" y="16508"/>
                  <a:pt x="5086" y="16455"/>
                  <a:pt x="5032" y="16401"/>
                </a:cubicBezTo>
                <a:cubicBezTo>
                  <a:pt x="4979" y="16348"/>
                  <a:pt x="4925" y="16294"/>
                  <a:pt x="4872" y="16241"/>
                </a:cubicBezTo>
                <a:lnTo>
                  <a:pt x="4872" y="16268"/>
                </a:lnTo>
                <a:cubicBezTo>
                  <a:pt x="4818" y="16187"/>
                  <a:pt x="4765" y="16134"/>
                  <a:pt x="4711" y="16107"/>
                </a:cubicBezTo>
                <a:cubicBezTo>
                  <a:pt x="4631" y="16000"/>
                  <a:pt x="4470" y="16027"/>
                  <a:pt x="4390" y="15920"/>
                </a:cubicBezTo>
                <a:cubicBezTo>
                  <a:pt x="4336" y="15866"/>
                  <a:pt x="4283" y="15813"/>
                  <a:pt x="4229" y="15786"/>
                </a:cubicBezTo>
                <a:cubicBezTo>
                  <a:pt x="4149" y="15679"/>
                  <a:pt x="4015" y="15705"/>
                  <a:pt x="3908" y="15598"/>
                </a:cubicBezTo>
                <a:cubicBezTo>
                  <a:pt x="3855" y="15545"/>
                  <a:pt x="3801" y="15491"/>
                  <a:pt x="3748" y="15465"/>
                </a:cubicBezTo>
                <a:cubicBezTo>
                  <a:pt x="3667" y="15358"/>
                  <a:pt x="3533" y="15384"/>
                  <a:pt x="3426" y="15304"/>
                </a:cubicBezTo>
                <a:cubicBezTo>
                  <a:pt x="3373" y="15224"/>
                  <a:pt x="3319" y="15170"/>
                  <a:pt x="3239" y="15143"/>
                </a:cubicBezTo>
                <a:cubicBezTo>
                  <a:pt x="3212" y="15143"/>
                  <a:pt x="3159" y="15143"/>
                  <a:pt x="3105" y="15117"/>
                </a:cubicBezTo>
                <a:cubicBezTo>
                  <a:pt x="3052" y="15063"/>
                  <a:pt x="2998" y="15010"/>
                  <a:pt x="2945" y="14983"/>
                </a:cubicBezTo>
                <a:lnTo>
                  <a:pt x="2971" y="14983"/>
                </a:lnTo>
                <a:cubicBezTo>
                  <a:pt x="2864" y="14876"/>
                  <a:pt x="2730" y="14903"/>
                  <a:pt x="2623" y="14822"/>
                </a:cubicBezTo>
                <a:lnTo>
                  <a:pt x="2650" y="14822"/>
                </a:lnTo>
                <a:cubicBezTo>
                  <a:pt x="2543" y="14715"/>
                  <a:pt x="2409" y="14742"/>
                  <a:pt x="2302" y="14662"/>
                </a:cubicBezTo>
                <a:lnTo>
                  <a:pt x="2329" y="14662"/>
                </a:lnTo>
                <a:cubicBezTo>
                  <a:pt x="2217" y="14592"/>
                  <a:pt x="2105" y="14551"/>
                  <a:pt x="1993" y="14551"/>
                </a:cubicBezTo>
                <a:cubicBezTo>
                  <a:pt x="1891" y="14551"/>
                  <a:pt x="1789" y="14585"/>
                  <a:pt x="1687" y="14662"/>
                </a:cubicBezTo>
                <a:cubicBezTo>
                  <a:pt x="1687" y="14715"/>
                  <a:pt x="1687" y="14742"/>
                  <a:pt x="1687" y="14769"/>
                </a:cubicBezTo>
                <a:cubicBezTo>
                  <a:pt x="1740" y="14849"/>
                  <a:pt x="1767" y="14929"/>
                  <a:pt x="1847" y="14956"/>
                </a:cubicBezTo>
                <a:cubicBezTo>
                  <a:pt x="1901" y="15036"/>
                  <a:pt x="1954" y="15090"/>
                  <a:pt x="2008" y="15117"/>
                </a:cubicBezTo>
                <a:cubicBezTo>
                  <a:pt x="2088" y="15224"/>
                  <a:pt x="2249" y="15197"/>
                  <a:pt x="2302" y="15304"/>
                </a:cubicBezTo>
                <a:lnTo>
                  <a:pt x="2329" y="15304"/>
                </a:lnTo>
                <a:cubicBezTo>
                  <a:pt x="2382" y="15358"/>
                  <a:pt x="2436" y="15411"/>
                  <a:pt x="2490" y="15438"/>
                </a:cubicBezTo>
                <a:cubicBezTo>
                  <a:pt x="2543" y="15518"/>
                  <a:pt x="2597" y="15572"/>
                  <a:pt x="2650" y="15598"/>
                </a:cubicBezTo>
                <a:cubicBezTo>
                  <a:pt x="2730" y="15705"/>
                  <a:pt x="2891" y="15679"/>
                  <a:pt x="2945" y="15786"/>
                </a:cubicBezTo>
                <a:lnTo>
                  <a:pt x="2971" y="15786"/>
                </a:lnTo>
                <a:cubicBezTo>
                  <a:pt x="3025" y="15839"/>
                  <a:pt x="3078" y="15866"/>
                  <a:pt x="3132" y="15920"/>
                </a:cubicBezTo>
                <a:cubicBezTo>
                  <a:pt x="3185" y="15973"/>
                  <a:pt x="3239" y="16053"/>
                  <a:pt x="3293" y="16080"/>
                </a:cubicBezTo>
                <a:cubicBezTo>
                  <a:pt x="3373" y="16187"/>
                  <a:pt x="3533" y="16161"/>
                  <a:pt x="3587" y="16268"/>
                </a:cubicBezTo>
                <a:lnTo>
                  <a:pt x="3614" y="16268"/>
                </a:lnTo>
                <a:cubicBezTo>
                  <a:pt x="3667" y="16321"/>
                  <a:pt x="3721" y="16348"/>
                  <a:pt x="3774" y="16401"/>
                </a:cubicBezTo>
                <a:cubicBezTo>
                  <a:pt x="3828" y="16455"/>
                  <a:pt x="3881" y="16508"/>
                  <a:pt x="3935" y="16562"/>
                </a:cubicBezTo>
                <a:cubicBezTo>
                  <a:pt x="4069" y="16696"/>
                  <a:pt x="4256" y="16776"/>
                  <a:pt x="4417" y="16883"/>
                </a:cubicBezTo>
                <a:cubicBezTo>
                  <a:pt x="4470" y="16937"/>
                  <a:pt x="4524" y="16990"/>
                  <a:pt x="4577" y="17044"/>
                </a:cubicBezTo>
                <a:cubicBezTo>
                  <a:pt x="4631" y="17097"/>
                  <a:pt x="4684" y="17151"/>
                  <a:pt x="4738" y="17204"/>
                </a:cubicBezTo>
                <a:cubicBezTo>
                  <a:pt x="4791" y="17258"/>
                  <a:pt x="4845" y="17311"/>
                  <a:pt x="4898" y="17365"/>
                </a:cubicBezTo>
                <a:cubicBezTo>
                  <a:pt x="4952" y="17418"/>
                  <a:pt x="5006" y="17472"/>
                  <a:pt x="5059" y="17526"/>
                </a:cubicBezTo>
                <a:cubicBezTo>
                  <a:pt x="5113" y="17579"/>
                  <a:pt x="5166" y="17633"/>
                  <a:pt x="5220" y="17686"/>
                </a:cubicBezTo>
                <a:cubicBezTo>
                  <a:pt x="5353" y="17820"/>
                  <a:pt x="5568" y="17874"/>
                  <a:pt x="5701" y="18007"/>
                </a:cubicBezTo>
                <a:cubicBezTo>
                  <a:pt x="5755" y="18061"/>
                  <a:pt x="5808" y="18114"/>
                  <a:pt x="5862" y="18168"/>
                </a:cubicBezTo>
                <a:cubicBezTo>
                  <a:pt x="5916" y="18221"/>
                  <a:pt x="5969" y="18275"/>
                  <a:pt x="6023" y="18329"/>
                </a:cubicBezTo>
                <a:cubicBezTo>
                  <a:pt x="6076" y="18382"/>
                  <a:pt x="6130" y="18436"/>
                  <a:pt x="6210" y="18489"/>
                </a:cubicBezTo>
                <a:lnTo>
                  <a:pt x="6183" y="18489"/>
                </a:lnTo>
                <a:cubicBezTo>
                  <a:pt x="6237" y="18543"/>
                  <a:pt x="6290" y="18596"/>
                  <a:pt x="6371" y="18650"/>
                </a:cubicBezTo>
                <a:lnTo>
                  <a:pt x="6344" y="18650"/>
                </a:lnTo>
                <a:cubicBezTo>
                  <a:pt x="6424" y="18757"/>
                  <a:pt x="6585" y="18703"/>
                  <a:pt x="6665" y="18810"/>
                </a:cubicBezTo>
                <a:lnTo>
                  <a:pt x="6665" y="18837"/>
                </a:lnTo>
                <a:cubicBezTo>
                  <a:pt x="6719" y="18864"/>
                  <a:pt x="6772" y="18917"/>
                  <a:pt x="6826" y="18971"/>
                </a:cubicBezTo>
                <a:cubicBezTo>
                  <a:pt x="6879" y="19024"/>
                  <a:pt x="6933" y="19078"/>
                  <a:pt x="6986" y="19131"/>
                </a:cubicBezTo>
                <a:lnTo>
                  <a:pt x="7013" y="19131"/>
                </a:lnTo>
                <a:cubicBezTo>
                  <a:pt x="7066" y="19372"/>
                  <a:pt x="7227" y="19533"/>
                  <a:pt x="7441" y="19667"/>
                </a:cubicBezTo>
                <a:cubicBezTo>
                  <a:pt x="8324" y="20175"/>
                  <a:pt x="9208" y="20684"/>
                  <a:pt x="10198" y="20978"/>
                </a:cubicBezTo>
                <a:cubicBezTo>
                  <a:pt x="10974" y="21300"/>
                  <a:pt x="11804" y="21353"/>
                  <a:pt x="12580" y="21594"/>
                </a:cubicBezTo>
                <a:cubicBezTo>
                  <a:pt x="13517" y="21701"/>
                  <a:pt x="14427" y="21781"/>
                  <a:pt x="15310" y="22156"/>
                </a:cubicBezTo>
                <a:cubicBezTo>
                  <a:pt x="15417" y="22236"/>
                  <a:pt x="15471" y="22343"/>
                  <a:pt x="15471" y="22477"/>
                </a:cubicBezTo>
                <a:cubicBezTo>
                  <a:pt x="15471" y="22504"/>
                  <a:pt x="15471" y="22531"/>
                  <a:pt x="15471" y="22557"/>
                </a:cubicBezTo>
                <a:cubicBezTo>
                  <a:pt x="15471" y="22611"/>
                  <a:pt x="15471" y="22638"/>
                  <a:pt x="15471" y="22665"/>
                </a:cubicBezTo>
                <a:cubicBezTo>
                  <a:pt x="15498" y="22691"/>
                  <a:pt x="15498" y="22718"/>
                  <a:pt x="15498" y="22745"/>
                </a:cubicBezTo>
                <a:cubicBezTo>
                  <a:pt x="15605" y="22986"/>
                  <a:pt x="15391" y="23200"/>
                  <a:pt x="15391" y="23414"/>
                </a:cubicBezTo>
                <a:cubicBezTo>
                  <a:pt x="15417" y="23494"/>
                  <a:pt x="15417" y="23548"/>
                  <a:pt x="15444" y="23601"/>
                </a:cubicBezTo>
                <a:cubicBezTo>
                  <a:pt x="15524" y="23762"/>
                  <a:pt x="15524" y="23923"/>
                  <a:pt x="15391" y="24056"/>
                </a:cubicBezTo>
                <a:cubicBezTo>
                  <a:pt x="15375" y="24057"/>
                  <a:pt x="15360" y="24057"/>
                  <a:pt x="15345" y="24057"/>
                </a:cubicBezTo>
                <a:cubicBezTo>
                  <a:pt x="14594" y="24057"/>
                  <a:pt x="13993" y="23457"/>
                  <a:pt x="13258" y="23457"/>
                </a:cubicBezTo>
                <a:cubicBezTo>
                  <a:pt x="13202" y="23457"/>
                  <a:pt x="13146" y="23460"/>
                  <a:pt x="13089" y="23468"/>
                </a:cubicBezTo>
                <a:cubicBezTo>
                  <a:pt x="12955" y="23307"/>
                  <a:pt x="12741" y="23441"/>
                  <a:pt x="12607" y="23307"/>
                </a:cubicBezTo>
                <a:cubicBezTo>
                  <a:pt x="12473" y="23146"/>
                  <a:pt x="12259" y="23280"/>
                  <a:pt x="12125" y="23146"/>
                </a:cubicBezTo>
                <a:cubicBezTo>
                  <a:pt x="11991" y="22986"/>
                  <a:pt x="11777" y="23120"/>
                  <a:pt x="11643" y="22986"/>
                </a:cubicBezTo>
                <a:cubicBezTo>
                  <a:pt x="11510" y="22825"/>
                  <a:pt x="11295" y="22959"/>
                  <a:pt x="11162" y="22825"/>
                </a:cubicBezTo>
                <a:cubicBezTo>
                  <a:pt x="11028" y="22665"/>
                  <a:pt x="10814" y="22798"/>
                  <a:pt x="10680" y="22665"/>
                </a:cubicBezTo>
                <a:cubicBezTo>
                  <a:pt x="10546" y="22504"/>
                  <a:pt x="10332" y="22638"/>
                  <a:pt x="10198" y="22504"/>
                </a:cubicBezTo>
                <a:cubicBezTo>
                  <a:pt x="10064" y="22343"/>
                  <a:pt x="9850" y="22477"/>
                  <a:pt x="9716" y="22343"/>
                </a:cubicBezTo>
                <a:cubicBezTo>
                  <a:pt x="9636" y="22236"/>
                  <a:pt x="9475" y="22263"/>
                  <a:pt x="9368" y="22183"/>
                </a:cubicBezTo>
                <a:cubicBezTo>
                  <a:pt x="9342" y="22183"/>
                  <a:pt x="9288" y="22183"/>
                  <a:pt x="9234" y="22156"/>
                </a:cubicBezTo>
                <a:cubicBezTo>
                  <a:pt x="9154" y="22076"/>
                  <a:pt x="8994" y="22102"/>
                  <a:pt x="8913" y="22022"/>
                </a:cubicBezTo>
                <a:cubicBezTo>
                  <a:pt x="8833" y="21915"/>
                  <a:pt x="8672" y="21942"/>
                  <a:pt x="8565" y="21862"/>
                </a:cubicBezTo>
                <a:cubicBezTo>
                  <a:pt x="8539" y="21862"/>
                  <a:pt x="8485" y="21862"/>
                  <a:pt x="8432" y="21835"/>
                </a:cubicBezTo>
                <a:cubicBezTo>
                  <a:pt x="8351" y="21755"/>
                  <a:pt x="8191" y="21781"/>
                  <a:pt x="8110" y="21701"/>
                </a:cubicBezTo>
                <a:cubicBezTo>
                  <a:pt x="8030" y="21594"/>
                  <a:pt x="7869" y="21621"/>
                  <a:pt x="7789" y="21540"/>
                </a:cubicBezTo>
                <a:lnTo>
                  <a:pt x="7789" y="21514"/>
                </a:lnTo>
                <a:cubicBezTo>
                  <a:pt x="7736" y="21460"/>
                  <a:pt x="7682" y="21407"/>
                  <a:pt x="7602" y="21380"/>
                </a:cubicBezTo>
                <a:cubicBezTo>
                  <a:pt x="7575" y="21380"/>
                  <a:pt x="7521" y="21380"/>
                  <a:pt x="7468" y="21353"/>
                </a:cubicBezTo>
                <a:cubicBezTo>
                  <a:pt x="7414" y="21300"/>
                  <a:pt x="7361" y="21246"/>
                  <a:pt x="7307" y="21219"/>
                </a:cubicBezTo>
                <a:cubicBezTo>
                  <a:pt x="7227" y="21112"/>
                  <a:pt x="7093" y="21139"/>
                  <a:pt x="6986" y="21059"/>
                </a:cubicBezTo>
                <a:cubicBezTo>
                  <a:pt x="6933" y="21005"/>
                  <a:pt x="6906" y="20925"/>
                  <a:pt x="6826" y="20898"/>
                </a:cubicBezTo>
                <a:cubicBezTo>
                  <a:pt x="6745" y="20791"/>
                  <a:pt x="6611" y="20818"/>
                  <a:pt x="6531" y="20737"/>
                </a:cubicBezTo>
                <a:cubicBezTo>
                  <a:pt x="6451" y="20657"/>
                  <a:pt x="6397" y="20604"/>
                  <a:pt x="6344" y="20577"/>
                </a:cubicBezTo>
                <a:cubicBezTo>
                  <a:pt x="6290" y="20577"/>
                  <a:pt x="6237" y="20577"/>
                  <a:pt x="6183" y="20550"/>
                </a:cubicBezTo>
                <a:cubicBezTo>
                  <a:pt x="6130" y="20497"/>
                  <a:pt x="6076" y="20470"/>
                  <a:pt x="6023" y="20416"/>
                </a:cubicBezTo>
                <a:lnTo>
                  <a:pt x="6049" y="20416"/>
                </a:lnTo>
                <a:cubicBezTo>
                  <a:pt x="5969" y="20309"/>
                  <a:pt x="5808" y="20336"/>
                  <a:pt x="5728" y="20256"/>
                </a:cubicBezTo>
                <a:lnTo>
                  <a:pt x="5728" y="20229"/>
                </a:lnTo>
                <a:cubicBezTo>
                  <a:pt x="5675" y="20202"/>
                  <a:pt x="5621" y="20122"/>
                  <a:pt x="5541" y="20095"/>
                </a:cubicBezTo>
                <a:lnTo>
                  <a:pt x="5568" y="20095"/>
                </a:lnTo>
                <a:cubicBezTo>
                  <a:pt x="5487" y="19988"/>
                  <a:pt x="5327" y="20015"/>
                  <a:pt x="5246" y="19934"/>
                </a:cubicBezTo>
                <a:cubicBezTo>
                  <a:pt x="5166" y="19827"/>
                  <a:pt x="5006" y="19854"/>
                  <a:pt x="4925" y="19774"/>
                </a:cubicBezTo>
                <a:lnTo>
                  <a:pt x="4925" y="19747"/>
                </a:lnTo>
                <a:cubicBezTo>
                  <a:pt x="4872" y="19694"/>
                  <a:pt x="4791" y="19640"/>
                  <a:pt x="4738" y="19613"/>
                </a:cubicBezTo>
                <a:cubicBezTo>
                  <a:pt x="4684" y="19613"/>
                  <a:pt x="4631" y="19613"/>
                  <a:pt x="4604" y="19587"/>
                </a:cubicBezTo>
                <a:cubicBezTo>
                  <a:pt x="4551" y="19533"/>
                  <a:pt x="4470" y="19479"/>
                  <a:pt x="4417" y="19453"/>
                </a:cubicBezTo>
                <a:lnTo>
                  <a:pt x="4443" y="19453"/>
                </a:lnTo>
                <a:cubicBezTo>
                  <a:pt x="4336" y="19346"/>
                  <a:pt x="4203" y="19372"/>
                  <a:pt x="4095" y="19292"/>
                </a:cubicBezTo>
                <a:cubicBezTo>
                  <a:pt x="4069" y="19212"/>
                  <a:pt x="3988" y="19158"/>
                  <a:pt x="3908" y="19131"/>
                </a:cubicBezTo>
                <a:cubicBezTo>
                  <a:pt x="3881" y="19131"/>
                  <a:pt x="3828" y="19131"/>
                  <a:pt x="3774" y="19105"/>
                </a:cubicBezTo>
                <a:cubicBezTo>
                  <a:pt x="3721" y="19078"/>
                  <a:pt x="3667" y="19024"/>
                  <a:pt x="3640" y="18971"/>
                </a:cubicBezTo>
                <a:cubicBezTo>
                  <a:pt x="3560" y="18864"/>
                  <a:pt x="3400" y="18891"/>
                  <a:pt x="3319" y="18810"/>
                </a:cubicBezTo>
                <a:lnTo>
                  <a:pt x="3319" y="18784"/>
                </a:lnTo>
                <a:cubicBezTo>
                  <a:pt x="3239" y="18730"/>
                  <a:pt x="3185" y="18703"/>
                  <a:pt x="3132" y="18650"/>
                </a:cubicBezTo>
                <a:cubicBezTo>
                  <a:pt x="3052" y="18543"/>
                  <a:pt x="2918" y="18569"/>
                  <a:pt x="2838" y="18462"/>
                </a:cubicBezTo>
                <a:cubicBezTo>
                  <a:pt x="2757" y="18436"/>
                  <a:pt x="2730" y="18355"/>
                  <a:pt x="2650" y="18329"/>
                </a:cubicBezTo>
                <a:cubicBezTo>
                  <a:pt x="2570" y="18221"/>
                  <a:pt x="2436" y="18248"/>
                  <a:pt x="2356" y="18168"/>
                </a:cubicBezTo>
                <a:lnTo>
                  <a:pt x="2329" y="18168"/>
                </a:lnTo>
                <a:cubicBezTo>
                  <a:pt x="2275" y="18088"/>
                  <a:pt x="2222" y="18061"/>
                  <a:pt x="2142" y="18007"/>
                </a:cubicBezTo>
                <a:cubicBezTo>
                  <a:pt x="2115" y="18007"/>
                  <a:pt x="2061" y="18007"/>
                  <a:pt x="2008" y="17981"/>
                </a:cubicBezTo>
                <a:cubicBezTo>
                  <a:pt x="1954" y="17927"/>
                  <a:pt x="1901" y="17900"/>
                  <a:pt x="1847" y="17847"/>
                </a:cubicBezTo>
                <a:cubicBezTo>
                  <a:pt x="1767" y="17740"/>
                  <a:pt x="1606" y="17766"/>
                  <a:pt x="1526" y="17686"/>
                </a:cubicBezTo>
                <a:lnTo>
                  <a:pt x="1392" y="17686"/>
                </a:lnTo>
                <a:cubicBezTo>
                  <a:pt x="1258" y="17847"/>
                  <a:pt x="1258" y="18007"/>
                  <a:pt x="1392" y="18168"/>
                </a:cubicBezTo>
                <a:lnTo>
                  <a:pt x="1392" y="18141"/>
                </a:lnTo>
                <a:cubicBezTo>
                  <a:pt x="1419" y="18221"/>
                  <a:pt x="1472" y="18275"/>
                  <a:pt x="1553" y="18329"/>
                </a:cubicBezTo>
                <a:lnTo>
                  <a:pt x="1553" y="18302"/>
                </a:lnTo>
                <a:cubicBezTo>
                  <a:pt x="1606" y="18382"/>
                  <a:pt x="1660" y="18436"/>
                  <a:pt x="1713" y="18489"/>
                </a:cubicBezTo>
                <a:lnTo>
                  <a:pt x="1713" y="18462"/>
                </a:lnTo>
                <a:cubicBezTo>
                  <a:pt x="1767" y="18543"/>
                  <a:pt x="1820" y="18596"/>
                  <a:pt x="1874" y="18623"/>
                </a:cubicBezTo>
                <a:cubicBezTo>
                  <a:pt x="2008" y="18757"/>
                  <a:pt x="2195" y="18837"/>
                  <a:pt x="2356" y="18971"/>
                </a:cubicBezTo>
                <a:cubicBezTo>
                  <a:pt x="2409" y="19024"/>
                  <a:pt x="2463" y="19078"/>
                  <a:pt x="2516" y="19131"/>
                </a:cubicBezTo>
                <a:lnTo>
                  <a:pt x="2516" y="19105"/>
                </a:lnTo>
                <a:cubicBezTo>
                  <a:pt x="2570" y="19185"/>
                  <a:pt x="2623" y="19239"/>
                  <a:pt x="2677" y="19265"/>
                </a:cubicBezTo>
                <a:cubicBezTo>
                  <a:pt x="2757" y="19372"/>
                  <a:pt x="2891" y="19346"/>
                  <a:pt x="2971" y="19453"/>
                </a:cubicBezTo>
                <a:lnTo>
                  <a:pt x="2998" y="19453"/>
                </a:lnTo>
                <a:cubicBezTo>
                  <a:pt x="3052" y="19506"/>
                  <a:pt x="3105" y="19560"/>
                  <a:pt x="3159" y="19613"/>
                </a:cubicBezTo>
                <a:lnTo>
                  <a:pt x="3159" y="19587"/>
                </a:lnTo>
                <a:cubicBezTo>
                  <a:pt x="3212" y="19667"/>
                  <a:pt x="3266" y="19720"/>
                  <a:pt x="3346" y="19747"/>
                </a:cubicBezTo>
                <a:cubicBezTo>
                  <a:pt x="3373" y="19747"/>
                  <a:pt x="3426" y="19774"/>
                  <a:pt x="3480" y="19774"/>
                </a:cubicBezTo>
                <a:cubicBezTo>
                  <a:pt x="3533" y="19827"/>
                  <a:pt x="3587" y="19881"/>
                  <a:pt x="3640" y="19934"/>
                </a:cubicBezTo>
                <a:cubicBezTo>
                  <a:pt x="3694" y="19988"/>
                  <a:pt x="3748" y="20042"/>
                  <a:pt x="3828" y="20068"/>
                </a:cubicBezTo>
                <a:cubicBezTo>
                  <a:pt x="3855" y="20068"/>
                  <a:pt x="3908" y="20095"/>
                  <a:pt x="3962" y="20095"/>
                </a:cubicBezTo>
                <a:cubicBezTo>
                  <a:pt x="4015" y="20149"/>
                  <a:pt x="4069" y="20202"/>
                  <a:pt x="4122" y="20256"/>
                </a:cubicBezTo>
                <a:lnTo>
                  <a:pt x="4122" y="20229"/>
                </a:lnTo>
                <a:cubicBezTo>
                  <a:pt x="4203" y="20336"/>
                  <a:pt x="4336" y="20309"/>
                  <a:pt x="4417" y="20416"/>
                </a:cubicBezTo>
                <a:lnTo>
                  <a:pt x="4443" y="20416"/>
                </a:lnTo>
                <a:cubicBezTo>
                  <a:pt x="4497" y="20470"/>
                  <a:pt x="4551" y="20523"/>
                  <a:pt x="4604" y="20550"/>
                </a:cubicBezTo>
                <a:cubicBezTo>
                  <a:pt x="4684" y="20657"/>
                  <a:pt x="4818" y="20630"/>
                  <a:pt x="4925" y="20711"/>
                </a:cubicBezTo>
                <a:cubicBezTo>
                  <a:pt x="4979" y="20791"/>
                  <a:pt x="5032" y="20844"/>
                  <a:pt x="5086" y="20871"/>
                </a:cubicBezTo>
                <a:cubicBezTo>
                  <a:pt x="5166" y="20978"/>
                  <a:pt x="5300" y="20952"/>
                  <a:pt x="5407" y="21032"/>
                </a:cubicBezTo>
                <a:cubicBezTo>
                  <a:pt x="5487" y="21139"/>
                  <a:pt x="5621" y="21112"/>
                  <a:pt x="5701" y="21192"/>
                </a:cubicBezTo>
                <a:lnTo>
                  <a:pt x="5728" y="21219"/>
                </a:lnTo>
                <a:cubicBezTo>
                  <a:pt x="5782" y="21246"/>
                  <a:pt x="5835" y="21300"/>
                  <a:pt x="5889" y="21353"/>
                </a:cubicBezTo>
                <a:cubicBezTo>
                  <a:pt x="5942" y="21407"/>
                  <a:pt x="6023" y="21460"/>
                  <a:pt x="6076" y="21487"/>
                </a:cubicBezTo>
                <a:cubicBezTo>
                  <a:pt x="6156" y="21540"/>
                  <a:pt x="6210" y="21621"/>
                  <a:pt x="6264" y="21674"/>
                </a:cubicBezTo>
                <a:cubicBezTo>
                  <a:pt x="6264" y="21701"/>
                  <a:pt x="6290" y="21728"/>
                  <a:pt x="6317" y="21755"/>
                </a:cubicBezTo>
                <a:cubicBezTo>
                  <a:pt x="6344" y="21808"/>
                  <a:pt x="6397" y="21835"/>
                  <a:pt x="6451" y="21888"/>
                </a:cubicBezTo>
                <a:lnTo>
                  <a:pt x="6611" y="21995"/>
                </a:lnTo>
                <a:cubicBezTo>
                  <a:pt x="7093" y="22263"/>
                  <a:pt x="7629" y="22450"/>
                  <a:pt x="8084" y="22772"/>
                </a:cubicBezTo>
                <a:cubicBezTo>
                  <a:pt x="8191" y="22852"/>
                  <a:pt x="8271" y="22905"/>
                  <a:pt x="8351" y="22959"/>
                </a:cubicBezTo>
                <a:cubicBezTo>
                  <a:pt x="8432" y="22986"/>
                  <a:pt x="8485" y="23013"/>
                  <a:pt x="8565" y="23039"/>
                </a:cubicBezTo>
                <a:cubicBezTo>
                  <a:pt x="8967" y="23173"/>
                  <a:pt x="9395" y="23280"/>
                  <a:pt x="9797" y="23468"/>
                </a:cubicBezTo>
                <a:cubicBezTo>
                  <a:pt x="9850" y="23494"/>
                  <a:pt x="9930" y="23521"/>
                  <a:pt x="10011" y="23521"/>
                </a:cubicBezTo>
                <a:cubicBezTo>
                  <a:pt x="10145" y="23548"/>
                  <a:pt x="10278" y="23628"/>
                  <a:pt x="10412" y="23682"/>
                </a:cubicBezTo>
                <a:cubicBezTo>
                  <a:pt x="10974" y="23869"/>
                  <a:pt x="11536" y="24110"/>
                  <a:pt x="12125" y="24217"/>
                </a:cubicBezTo>
                <a:cubicBezTo>
                  <a:pt x="12259" y="24217"/>
                  <a:pt x="12420" y="24217"/>
                  <a:pt x="12553" y="24270"/>
                </a:cubicBezTo>
                <a:cubicBezTo>
                  <a:pt x="12607" y="24297"/>
                  <a:pt x="12687" y="24324"/>
                  <a:pt x="12741" y="24324"/>
                </a:cubicBezTo>
                <a:cubicBezTo>
                  <a:pt x="12875" y="24351"/>
                  <a:pt x="13008" y="24431"/>
                  <a:pt x="13142" y="24485"/>
                </a:cubicBezTo>
                <a:cubicBezTo>
                  <a:pt x="13704" y="24699"/>
                  <a:pt x="14293" y="24886"/>
                  <a:pt x="14829" y="25154"/>
                </a:cubicBezTo>
                <a:cubicBezTo>
                  <a:pt x="15123" y="25314"/>
                  <a:pt x="15471" y="25448"/>
                  <a:pt x="15391" y="25903"/>
                </a:cubicBezTo>
                <a:cubicBezTo>
                  <a:pt x="15364" y="26064"/>
                  <a:pt x="15310" y="26198"/>
                  <a:pt x="15310" y="26331"/>
                </a:cubicBezTo>
                <a:cubicBezTo>
                  <a:pt x="15284" y="26626"/>
                  <a:pt x="15444" y="26894"/>
                  <a:pt x="15391" y="27188"/>
                </a:cubicBezTo>
                <a:cubicBezTo>
                  <a:pt x="15391" y="27322"/>
                  <a:pt x="15337" y="27429"/>
                  <a:pt x="15310" y="27563"/>
                </a:cubicBezTo>
                <a:cubicBezTo>
                  <a:pt x="15255" y="27634"/>
                  <a:pt x="15208" y="27661"/>
                  <a:pt x="15169" y="27661"/>
                </a:cubicBezTo>
                <a:cubicBezTo>
                  <a:pt x="15075" y="27661"/>
                  <a:pt x="15019" y="27512"/>
                  <a:pt x="14962" y="27456"/>
                </a:cubicBezTo>
                <a:cubicBezTo>
                  <a:pt x="14481" y="27027"/>
                  <a:pt x="14079" y="26519"/>
                  <a:pt x="13544" y="26144"/>
                </a:cubicBezTo>
                <a:cubicBezTo>
                  <a:pt x="12500" y="25341"/>
                  <a:pt x="11376" y="24726"/>
                  <a:pt x="10278" y="24030"/>
                </a:cubicBezTo>
                <a:cubicBezTo>
                  <a:pt x="10225" y="23976"/>
                  <a:pt x="10171" y="23923"/>
                  <a:pt x="10091" y="23896"/>
                </a:cubicBezTo>
                <a:cubicBezTo>
                  <a:pt x="10011" y="23842"/>
                  <a:pt x="9904" y="23789"/>
                  <a:pt x="9823" y="23735"/>
                </a:cubicBezTo>
                <a:cubicBezTo>
                  <a:pt x="9743" y="23708"/>
                  <a:pt x="9690" y="23682"/>
                  <a:pt x="9609" y="23655"/>
                </a:cubicBezTo>
                <a:cubicBezTo>
                  <a:pt x="8646" y="23200"/>
                  <a:pt x="7655" y="22798"/>
                  <a:pt x="6692" y="22343"/>
                </a:cubicBezTo>
                <a:cubicBezTo>
                  <a:pt x="6638" y="22317"/>
                  <a:pt x="6585" y="22290"/>
                  <a:pt x="6504" y="22263"/>
                </a:cubicBezTo>
                <a:cubicBezTo>
                  <a:pt x="6397" y="22210"/>
                  <a:pt x="6317" y="22156"/>
                  <a:pt x="6210" y="22102"/>
                </a:cubicBezTo>
                <a:cubicBezTo>
                  <a:pt x="6127" y="22053"/>
                  <a:pt x="6041" y="22039"/>
                  <a:pt x="5954" y="22039"/>
                </a:cubicBezTo>
                <a:cubicBezTo>
                  <a:pt x="5849" y="22039"/>
                  <a:pt x="5742" y="22059"/>
                  <a:pt x="5636" y="22059"/>
                </a:cubicBezTo>
                <a:cubicBezTo>
                  <a:pt x="5549" y="22059"/>
                  <a:pt x="5463" y="22045"/>
                  <a:pt x="5380" y="21995"/>
                </a:cubicBezTo>
                <a:cubicBezTo>
                  <a:pt x="5300" y="21915"/>
                  <a:pt x="5166" y="21942"/>
                  <a:pt x="5059" y="21835"/>
                </a:cubicBezTo>
                <a:cubicBezTo>
                  <a:pt x="5032" y="21781"/>
                  <a:pt x="4979" y="21728"/>
                  <a:pt x="4898" y="21674"/>
                </a:cubicBezTo>
                <a:lnTo>
                  <a:pt x="4898" y="21701"/>
                </a:lnTo>
                <a:cubicBezTo>
                  <a:pt x="4845" y="21594"/>
                  <a:pt x="4684" y="21621"/>
                  <a:pt x="4604" y="21514"/>
                </a:cubicBezTo>
                <a:cubicBezTo>
                  <a:pt x="4551" y="21460"/>
                  <a:pt x="4470" y="21407"/>
                  <a:pt x="4443" y="21353"/>
                </a:cubicBezTo>
                <a:cubicBezTo>
                  <a:pt x="4392" y="21301"/>
                  <a:pt x="4340" y="21250"/>
                  <a:pt x="4264" y="21198"/>
                </a:cubicBezTo>
                <a:lnTo>
                  <a:pt x="4264" y="21198"/>
                </a:lnTo>
                <a:cubicBezTo>
                  <a:pt x="4180" y="21115"/>
                  <a:pt x="4036" y="21131"/>
                  <a:pt x="3962" y="21032"/>
                </a:cubicBezTo>
                <a:cubicBezTo>
                  <a:pt x="3910" y="20980"/>
                  <a:pt x="3858" y="20928"/>
                  <a:pt x="3782" y="20877"/>
                </a:cubicBezTo>
                <a:lnTo>
                  <a:pt x="3782" y="20877"/>
                </a:lnTo>
                <a:cubicBezTo>
                  <a:pt x="3698" y="20794"/>
                  <a:pt x="3554" y="20810"/>
                  <a:pt x="3480" y="20711"/>
                </a:cubicBezTo>
                <a:cubicBezTo>
                  <a:pt x="3400" y="20630"/>
                  <a:pt x="3239" y="20657"/>
                  <a:pt x="3159" y="20550"/>
                </a:cubicBezTo>
                <a:cubicBezTo>
                  <a:pt x="3078" y="20470"/>
                  <a:pt x="2918" y="20497"/>
                  <a:pt x="2838" y="20389"/>
                </a:cubicBezTo>
                <a:cubicBezTo>
                  <a:pt x="2730" y="20282"/>
                  <a:pt x="2597" y="20336"/>
                  <a:pt x="2516" y="20229"/>
                </a:cubicBezTo>
                <a:lnTo>
                  <a:pt x="2356" y="20229"/>
                </a:lnTo>
                <a:cubicBezTo>
                  <a:pt x="2243" y="20172"/>
                  <a:pt x="2130" y="20138"/>
                  <a:pt x="2017" y="20138"/>
                </a:cubicBezTo>
                <a:cubicBezTo>
                  <a:pt x="1916" y="20138"/>
                  <a:pt x="1815" y="20166"/>
                  <a:pt x="1713" y="20229"/>
                </a:cubicBezTo>
                <a:cubicBezTo>
                  <a:pt x="1580" y="20416"/>
                  <a:pt x="1794" y="20470"/>
                  <a:pt x="1874" y="20550"/>
                </a:cubicBezTo>
                <a:cubicBezTo>
                  <a:pt x="1927" y="20604"/>
                  <a:pt x="1981" y="20657"/>
                  <a:pt x="2035" y="20711"/>
                </a:cubicBezTo>
                <a:cubicBezTo>
                  <a:pt x="1990" y="20921"/>
                  <a:pt x="1877" y="20966"/>
                  <a:pt x="1747" y="20966"/>
                </a:cubicBezTo>
                <a:cubicBezTo>
                  <a:pt x="1647" y="20966"/>
                  <a:pt x="1537" y="20940"/>
                  <a:pt x="1440" y="20940"/>
                </a:cubicBezTo>
                <a:cubicBezTo>
                  <a:pt x="1356" y="20940"/>
                  <a:pt x="1282" y="20959"/>
                  <a:pt x="1232" y="21032"/>
                </a:cubicBezTo>
                <a:cubicBezTo>
                  <a:pt x="1232" y="21032"/>
                  <a:pt x="1205" y="21059"/>
                  <a:pt x="1205" y="21085"/>
                </a:cubicBezTo>
                <a:cubicBezTo>
                  <a:pt x="1178" y="21112"/>
                  <a:pt x="1205" y="21166"/>
                  <a:pt x="1232" y="21192"/>
                </a:cubicBezTo>
                <a:cubicBezTo>
                  <a:pt x="1285" y="21246"/>
                  <a:pt x="1339" y="21300"/>
                  <a:pt x="1392" y="21353"/>
                </a:cubicBezTo>
                <a:cubicBezTo>
                  <a:pt x="1472" y="21460"/>
                  <a:pt x="1633" y="21433"/>
                  <a:pt x="1713" y="21514"/>
                </a:cubicBezTo>
                <a:cubicBezTo>
                  <a:pt x="1780" y="21594"/>
                  <a:pt x="1867" y="21594"/>
                  <a:pt x="1954" y="21594"/>
                </a:cubicBezTo>
                <a:cubicBezTo>
                  <a:pt x="2041" y="21594"/>
                  <a:pt x="2128" y="21594"/>
                  <a:pt x="2195" y="21674"/>
                </a:cubicBezTo>
                <a:cubicBezTo>
                  <a:pt x="2329" y="21835"/>
                  <a:pt x="2543" y="21701"/>
                  <a:pt x="2677" y="21835"/>
                </a:cubicBezTo>
                <a:cubicBezTo>
                  <a:pt x="2730" y="21915"/>
                  <a:pt x="2817" y="21915"/>
                  <a:pt x="2908" y="21915"/>
                </a:cubicBezTo>
                <a:cubicBezTo>
                  <a:pt x="2998" y="21915"/>
                  <a:pt x="3092" y="21915"/>
                  <a:pt x="3159" y="21995"/>
                </a:cubicBezTo>
                <a:cubicBezTo>
                  <a:pt x="3239" y="22102"/>
                  <a:pt x="3373" y="22076"/>
                  <a:pt x="3480" y="22156"/>
                </a:cubicBezTo>
                <a:cubicBezTo>
                  <a:pt x="3533" y="22236"/>
                  <a:pt x="3620" y="22236"/>
                  <a:pt x="3711" y="22236"/>
                </a:cubicBezTo>
                <a:cubicBezTo>
                  <a:pt x="3801" y="22236"/>
                  <a:pt x="3895" y="22236"/>
                  <a:pt x="3962" y="22317"/>
                </a:cubicBezTo>
                <a:cubicBezTo>
                  <a:pt x="4042" y="22424"/>
                  <a:pt x="4176" y="22397"/>
                  <a:pt x="4283" y="22477"/>
                </a:cubicBezTo>
                <a:cubicBezTo>
                  <a:pt x="4363" y="22584"/>
                  <a:pt x="4497" y="22557"/>
                  <a:pt x="4604" y="22638"/>
                </a:cubicBezTo>
                <a:cubicBezTo>
                  <a:pt x="4684" y="22745"/>
                  <a:pt x="4818" y="22691"/>
                  <a:pt x="4925" y="22798"/>
                </a:cubicBezTo>
                <a:cubicBezTo>
                  <a:pt x="4979" y="22852"/>
                  <a:pt x="5032" y="22905"/>
                  <a:pt x="5086" y="22959"/>
                </a:cubicBezTo>
                <a:lnTo>
                  <a:pt x="5246" y="23120"/>
                </a:lnTo>
                <a:lnTo>
                  <a:pt x="5407" y="23280"/>
                </a:lnTo>
                <a:cubicBezTo>
                  <a:pt x="5461" y="23334"/>
                  <a:pt x="5514" y="23387"/>
                  <a:pt x="5568" y="23441"/>
                </a:cubicBezTo>
                <a:cubicBezTo>
                  <a:pt x="5621" y="23494"/>
                  <a:pt x="5675" y="23548"/>
                  <a:pt x="5728" y="23601"/>
                </a:cubicBezTo>
                <a:cubicBezTo>
                  <a:pt x="5889" y="23789"/>
                  <a:pt x="5916" y="24056"/>
                  <a:pt x="6049" y="24244"/>
                </a:cubicBezTo>
                <a:cubicBezTo>
                  <a:pt x="6264" y="24378"/>
                  <a:pt x="6183" y="24699"/>
                  <a:pt x="6344" y="24859"/>
                </a:cubicBezTo>
                <a:cubicBezTo>
                  <a:pt x="6371" y="24913"/>
                  <a:pt x="6451" y="24966"/>
                  <a:pt x="6424" y="24966"/>
                </a:cubicBezTo>
                <a:cubicBezTo>
                  <a:pt x="6390" y="24966"/>
                  <a:pt x="6390" y="24971"/>
                  <a:pt x="6395" y="24975"/>
                </a:cubicBezTo>
                <a:lnTo>
                  <a:pt x="6395" y="24975"/>
                </a:lnTo>
                <a:cubicBezTo>
                  <a:pt x="6390" y="24973"/>
                  <a:pt x="6382" y="24970"/>
                  <a:pt x="6371" y="24966"/>
                </a:cubicBezTo>
                <a:cubicBezTo>
                  <a:pt x="5434" y="24726"/>
                  <a:pt x="4551" y="24378"/>
                  <a:pt x="3614" y="24137"/>
                </a:cubicBezTo>
                <a:cubicBezTo>
                  <a:pt x="2570" y="23869"/>
                  <a:pt x="1580" y="23441"/>
                  <a:pt x="723" y="22745"/>
                </a:cubicBezTo>
                <a:cubicBezTo>
                  <a:pt x="574" y="22695"/>
                  <a:pt x="425" y="22554"/>
                  <a:pt x="283" y="22554"/>
                </a:cubicBezTo>
                <a:cubicBezTo>
                  <a:pt x="195" y="22554"/>
                  <a:pt x="109" y="22608"/>
                  <a:pt x="27" y="22772"/>
                </a:cubicBezTo>
                <a:cubicBezTo>
                  <a:pt x="27" y="22905"/>
                  <a:pt x="0" y="23013"/>
                  <a:pt x="107" y="23120"/>
                </a:cubicBezTo>
                <a:cubicBezTo>
                  <a:pt x="161" y="23173"/>
                  <a:pt x="214" y="23227"/>
                  <a:pt x="268" y="23280"/>
                </a:cubicBezTo>
                <a:cubicBezTo>
                  <a:pt x="402" y="23441"/>
                  <a:pt x="455" y="23628"/>
                  <a:pt x="589" y="23762"/>
                </a:cubicBezTo>
                <a:cubicBezTo>
                  <a:pt x="643" y="23815"/>
                  <a:pt x="696" y="23869"/>
                  <a:pt x="750" y="23923"/>
                </a:cubicBezTo>
                <a:cubicBezTo>
                  <a:pt x="830" y="24030"/>
                  <a:pt x="991" y="23976"/>
                  <a:pt x="1071" y="24083"/>
                </a:cubicBezTo>
                <a:cubicBezTo>
                  <a:pt x="1124" y="24137"/>
                  <a:pt x="1178" y="24190"/>
                  <a:pt x="1232" y="24244"/>
                </a:cubicBezTo>
                <a:cubicBezTo>
                  <a:pt x="1312" y="24351"/>
                  <a:pt x="1472" y="24297"/>
                  <a:pt x="1553" y="24404"/>
                </a:cubicBezTo>
                <a:cubicBezTo>
                  <a:pt x="1606" y="24458"/>
                  <a:pt x="1660" y="24511"/>
                  <a:pt x="1740" y="24565"/>
                </a:cubicBezTo>
                <a:lnTo>
                  <a:pt x="1874" y="24565"/>
                </a:lnTo>
                <a:cubicBezTo>
                  <a:pt x="1927" y="24618"/>
                  <a:pt x="1981" y="24672"/>
                  <a:pt x="2035" y="24726"/>
                </a:cubicBezTo>
                <a:cubicBezTo>
                  <a:pt x="2115" y="24833"/>
                  <a:pt x="2275" y="24806"/>
                  <a:pt x="2356" y="24886"/>
                </a:cubicBezTo>
                <a:cubicBezTo>
                  <a:pt x="3319" y="25636"/>
                  <a:pt x="4336" y="26251"/>
                  <a:pt x="5487" y="26706"/>
                </a:cubicBezTo>
                <a:cubicBezTo>
                  <a:pt x="6665" y="26760"/>
                  <a:pt x="7602" y="27482"/>
                  <a:pt x="8646" y="27911"/>
                </a:cubicBezTo>
                <a:cubicBezTo>
                  <a:pt x="8833" y="27991"/>
                  <a:pt x="8994" y="28125"/>
                  <a:pt x="9101" y="28339"/>
                </a:cubicBezTo>
                <a:cubicBezTo>
                  <a:pt x="9181" y="28473"/>
                  <a:pt x="9315" y="28553"/>
                  <a:pt x="9422" y="28687"/>
                </a:cubicBezTo>
                <a:cubicBezTo>
                  <a:pt x="9221" y="28625"/>
                  <a:pt x="9021" y="28546"/>
                  <a:pt x="8826" y="28546"/>
                </a:cubicBezTo>
                <a:cubicBezTo>
                  <a:pt x="8682" y="28546"/>
                  <a:pt x="8541" y="28589"/>
                  <a:pt x="8405" y="28714"/>
                </a:cubicBezTo>
                <a:cubicBezTo>
                  <a:pt x="8378" y="28794"/>
                  <a:pt x="8378" y="28874"/>
                  <a:pt x="8378" y="28928"/>
                </a:cubicBezTo>
                <a:cubicBezTo>
                  <a:pt x="8565" y="29329"/>
                  <a:pt x="8913" y="29463"/>
                  <a:pt x="9261" y="29543"/>
                </a:cubicBezTo>
                <a:cubicBezTo>
                  <a:pt x="10198" y="29811"/>
                  <a:pt x="10947" y="30320"/>
                  <a:pt x="11590" y="30989"/>
                </a:cubicBezTo>
                <a:cubicBezTo>
                  <a:pt x="11884" y="31122"/>
                  <a:pt x="11991" y="31417"/>
                  <a:pt x="12179" y="31604"/>
                </a:cubicBezTo>
                <a:cubicBezTo>
                  <a:pt x="12527" y="31979"/>
                  <a:pt x="13008" y="32033"/>
                  <a:pt x="13437" y="32247"/>
                </a:cubicBezTo>
                <a:cubicBezTo>
                  <a:pt x="13811" y="32247"/>
                  <a:pt x="14159" y="32247"/>
                  <a:pt x="14534" y="32273"/>
                </a:cubicBezTo>
                <a:cubicBezTo>
                  <a:pt x="14695" y="31845"/>
                  <a:pt x="14347" y="31631"/>
                  <a:pt x="14052" y="31444"/>
                </a:cubicBezTo>
                <a:cubicBezTo>
                  <a:pt x="13597" y="31069"/>
                  <a:pt x="13142" y="30721"/>
                  <a:pt x="12714" y="30346"/>
                </a:cubicBezTo>
                <a:cubicBezTo>
                  <a:pt x="12580" y="30212"/>
                  <a:pt x="12553" y="30025"/>
                  <a:pt x="12420" y="29891"/>
                </a:cubicBezTo>
                <a:cubicBezTo>
                  <a:pt x="12339" y="29865"/>
                  <a:pt x="12286" y="29811"/>
                  <a:pt x="12205" y="29784"/>
                </a:cubicBezTo>
                <a:cubicBezTo>
                  <a:pt x="12259" y="29784"/>
                  <a:pt x="12313" y="29811"/>
                  <a:pt x="12366" y="29838"/>
                </a:cubicBezTo>
                <a:cubicBezTo>
                  <a:pt x="13303" y="30293"/>
                  <a:pt x="14266" y="30667"/>
                  <a:pt x="15123" y="31283"/>
                </a:cubicBezTo>
                <a:cubicBezTo>
                  <a:pt x="15230" y="31444"/>
                  <a:pt x="15230" y="31604"/>
                  <a:pt x="15230" y="31792"/>
                </a:cubicBezTo>
                <a:cubicBezTo>
                  <a:pt x="15230" y="31979"/>
                  <a:pt x="15310" y="32140"/>
                  <a:pt x="15498" y="32247"/>
                </a:cubicBezTo>
                <a:cubicBezTo>
                  <a:pt x="15899" y="32247"/>
                  <a:pt x="16327" y="32247"/>
                  <a:pt x="16729" y="32273"/>
                </a:cubicBezTo>
                <a:cubicBezTo>
                  <a:pt x="16943" y="32140"/>
                  <a:pt x="16997" y="31845"/>
                  <a:pt x="17184" y="31711"/>
                </a:cubicBezTo>
                <a:cubicBezTo>
                  <a:pt x="18014" y="31149"/>
                  <a:pt x="19031" y="31042"/>
                  <a:pt x="19834" y="30507"/>
                </a:cubicBezTo>
                <a:cubicBezTo>
                  <a:pt x="20021" y="30186"/>
                  <a:pt x="20235" y="29918"/>
                  <a:pt x="20610" y="29838"/>
                </a:cubicBezTo>
                <a:cubicBezTo>
                  <a:pt x="20717" y="29811"/>
                  <a:pt x="20824" y="29784"/>
                  <a:pt x="20904" y="29757"/>
                </a:cubicBezTo>
                <a:cubicBezTo>
                  <a:pt x="20985" y="29731"/>
                  <a:pt x="21038" y="29704"/>
                  <a:pt x="21118" y="29650"/>
                </a:cubicBezTo>
                <a:cubicBezTo>
                  <a:pt x="21306" y="29570"/>
                  <a:pt x="21493" y="29463"/>
                  <a:pt x="21707" y="29436"/>
                </a:cubicBezTo>
                <a:cubicBezTo>
                  <a:pt x="21788" y="29409"/>
                  <a:pt x="21841" y="29383"/>
                  <a:pt x="21895" y="29356"/>
                </a:cubicBezTo>
                <a:cubicBezTo>
                  <a:pt x="22671" y="28954"/>
                  <a:pt x="23447" y="28580"/>
                  <a:pt x="24196" y="28125"/>
                </a:cubicBezTo>
                <a:cubicBezTo>
                  <a:pt x="24491" y="27964"/>
                  <a:pt x="24759" y="27777"/>
                  <a:pt x="24919" y="27456"/>
                </a:cubicBezTo>
                <a:cubicBezTo>
                  <a:pt x="24999" y="27429"/>
                  <a:pt x="25026" y="27349"/>
                  <a:pt x="25080" y="27295"/>
                </a:cubicBezTo>
                <a:cubicBezTo>
                  <a:pt x="25133" y="27268"/>
                  <a:pt x="25187" y="27215"/>
                  <a:pt x="25240" y="27134"/>
                </a:cubicBezTo>
                <a:cubicBezTo>
                  <a:pt x="25294" y="27108"/>
                  <a:pt x="25347" y="27027"/>
                  <a:pt x="25401" y="27001"/>
                </a:cubicBezTo>
                <a:lnTo>
                  <a:pt x="25401" y="26974"/>
                </a:lnTo>
                <a:cubicBezTo>
                  <a:pt x="25454" y="26920"/>
                  <a:pt x="25508" y="26894"/>
                  <a:pt x="25562" y="26840"/>
                </a:cubicBezTo>
                <a:lnTo>
                  <a:pt x="25588" y="26813"/>
                </a:lnTo>
                <a:cubicBezTo>
                  <a:pt x="25615" y="26760"/>
                  <a:pt x="25669" y="26733"/>
                  <a:pt x="25722" y="26679"/>
                </a:cubicBezTo>
                <a:lnTo>
                  <a:pt x="25749" y="26679"/>
                </a:lnTo>
                <a:cubicBezTo>
                  <a:pt x="25963" y="26492"/>
                  <a:pt x="26150" y="26331"/>
                  <a:pt x="26365" y="26171"/>
                </a:cubicBezTo>
                <a:cubicBezTo>
                  <a:pt x="26418" y="26144"/>
                  <a:pt x="26472" y="26064"/>
                  <a:pt x="26525" y="26010"/>
                </a:cubicBezTo>
                <a:cubicBezTo>
                  <a:pt x="26579" y="25983"/>
                  <a:pt x="26632" y="25903"/>
                  <a:pt x="26686" y="25850"/>
                </a:cubicBezTo>
                <a:cubicBezTo>
                  <a:pt x="26739" y="25823"/>
                  <a:pt x="26793" y="25743"/>
                  <a:pt x="26846" y="25689"/>
                </a:cubicBezTo>
                <a:cubicBezTo>
                  <a:pt x="26900" y="25662"/>
                  <a:pt x="26953" y="25582"/>
                  <a:pt x="27007" y="25528"/>
                </a:cubicBezTo>
                <a:cubicBezTo>
                  <a:pt x="27087" y="25475"/>
                  <a:pt x="27141" y="25421"/>
                  <a:pt x="27167" y="25368"/>
                </a:cubicBezTo>
                <a:cubicBezTo>
                  <a:pt x="27221" y="25341"/>
                  <a:pt x="27301" y="25288"/>
                  <a:pt x="27328" y="25207"/>
                </a:cubicBezTo>
                <a:cubicBezTo>
                  <a:pt x="27382" y="25181"/>
                  <a:pt x="27435" y="25127"/>
                  <a:pt x="27489" y="25047"/>
                </a:cubicBezTo>
                <a:cubicBezTo>
                  <a:pt x="27542" y="25020"/>
                  <a:pt x="27596" y="24940"/>
                  <a:pt x="27649" y="24886"/>
                </a:cubicBezTo>
                <a:cubicBezTo>
                  <a:pt x="27756" y="24833"/>
                  <a:pt x="27703" y="24672"/>
                  <a:pt x="27810" y="24592"/>
                </a:cubicBezTo>
                <a:cubicBezTo>
                  <a:pt x="27863" y="24538"/>
                  <a:pt x="27917" y="24458"/>
                  <a:pt x="27970" y="24404"/>
                </a:cubicBezTo>
                <a:lnTo>
                  <a:pt x="27970" y="24431"/>
                </a:lnTo>
                <a:cubicBezTo>
                  <a:pt x="28078" y="24324"/>
                  <a:pt x="28024" y="24190"/>
                  <a:pt x="28131" y="24110"/>
                </a:cubicBezTo>
                <a:cubicBezTo>
                  <a:pt x="28228" y="23859"/>
                  <a:pt x="28199" y="23733"/>
                  <a:pt x="28044" y="23733"/>
                </a:cubicBezTo>
                <a:cubicBezTo>
                  <a:pt x="27985" y="23733"/>
                  <a:pt x="27906" y="23752"/>
                  <a:pt x="27810" y="23789"/>
                </a:cubicBezTo>
                <a:cubicBezTo>
                  <a:pt x="27730" y="23869"/>
                  <a:pt x="27569" y="23842"/>
                  <a:pt x="27489" y="23949"/>
                </a:cubicBezTo>
                <a:cubicBezTo>
                  <a:pt x="27435" y="24003"/>
                  <a:pt x="27382" y="24056"/>
                  <a:pt x="27328" y="24110"/>
                </a:cubicBezTo>
                <a:cubicBezTo>
                  <a:pt x="27275" y="24163"/>
                  <a:pt x="27221" y="24217"/>
                  <a:pt x="27167" y="24270"/>
                </a:cubicBezTo>
                <a:cubicBezTo>
                  <a:pt x="27114" y="24324"/>
                  <a:pt x="27060" y="24378"/>
                  <a:pt x="27007" y="24431"/>
                </a:cubicBezTo>
                <a:lnTo>
                  <a:pt x="26846" y="24592"/>
                </a:lnTo>
                <a:cubicBezTo>
                  <a:pt x="26793" y="24645"/>
                  <a:pt x="26739" y="24699"/>
                  <a:pt x="26686" y="24752"/>
                </a:cubicBezTo>
                <a:cubicBezTo>
                  <a:pt x="26632" y="24806"/>
                  <a:pt x="26579" y="24859"/>
                  <a:pt x="26525" y="24886"/>
                </a:cubicBezTo>
                <a:lnTo>
                  <a:pt x="26525" y="24913"/>
                </a:lnTo>
                <a:cubicBezTo>
                  <a:pt x="26311" y="25073"/>
                  <a:pt x="26097" y="25234"/>
                  <a:pt x="25883" y="25395"/>
                </a:cubicBezTo>
                <a:cubicBezTo>
                  <a:pt x="25829" y="25448"/>
                  <a:pt x="25776" y="25502"/>
                  <a:pt x="25722" y="25555"/>
                </a:cubicBezTo>
                <a:cubicBezTo>
                  <a:pt x="25669" y="25609"/>
                  <a:pt x="25615" y="25662"/>
                  <a:pt x="25562" y="25716"/>
                </a:cubicBezTo>
                <a:cubicBezTo>
                  <a:pt x="25508" y="25769"/>
                  <a:pt x="25454" y="25823"/>
                  <a:pt x="25401" y="25876"/>
                </a:cubicBezTo>
                <a:cubicBezTo>
                  <a:pt x="25347" y="25930"/>
                  <a:pt x="25294" y="25983"/>
                  <a:pt x="25240" y="26037"/>
                </a:cubicBezTo>
                <a:cubicBezTo>
                  <a:pt x="24678" y="26144"/>
                  <a:pt x="24330" y="26626"/>
                  <a:pt x="23822" y="26840"/>
                </a:cubicBezTo>
                <a:cubicBezTo>
                  <a:pt x="23554" y="27108"/>
                  <a:pt x="23206" y="27241"/>
                  <a:pt x="22885" y="27402"/>
                </a:cubicBezTo>
                <a:cubicBezTo>
                  <a:pt x="21145" y="28312"/>
                  <a:pt x="19325" y="29115"/>
                  <a:pt x="17639" y="30105"/>
                </a:cubicBezTo>
                <a:cubicBezTo>
                  <a:pt x="17746" y="29918"/>
                  <a:pt x="17773" y="29677"/>
                  <a:pt x="18040" y="29597"/>
                </a:cubicBezTo>
                <a:cubicBezTo>
                  <a:pt x="18710" y="29249"/>
                  <a:pt x="19352" y="28847"/>
                  <a:pt x="20021" y="28499"/>
                </a:cubicBezTo>
                <a:lnTo>
                  <a:pt x="20101" y="28446"/>
                </a:lnTo>
                <a:cubicBezTo>
                  <a:pt x="20182" y="28392"/>
                  <a:pt x="20235" y="28366"/>
                  <a:pt x="20289" y="28312"/>
                </a:cubicBezTo>
                <a:cubicBezTo>
                  <a:pt x="21279" y="27723"/>
                  <a:pt x="22296" y="27215"/>
                  <a:pt x="23126" y="26385"/>
                </a:cubicBezTo>
                <a:cubicBezTo>
                  <a:pt x="23849" y="25662"/>
                  <a:pt x="24411" y="24752"/>
                  <a:pt x="25508" y="24485"/>
                </a:cubicBezTo>
                <a:cubicBezTo>
                  <a:pt x="25615" y="24485"/>
                  <a:pt x="25642" y="24351"/>
                  <a:pt x="25722" y="24270"/>
                </a:cubicBezTo>
                <a:cubicBezTo>
                  <a:pt x="25802" y="24190"/>
                  <a:pt x="25963" y="24217"/>
                  <a:pt x="26043" y="24110"/>
                </a:cubicBezTo>
                <a:cubicBezTo>
                  <a:pt x="26124" y="24030"/>
                  <a:pt x="26284" y="24056"/>
                  <a:pt x="26365" y="23949"/>
                </a:cubicBezTo>
                <a:cubicBezTo>
                  <a:pt x="26445" y="23869"/>
                  <a:pt x="26605" y="23896"/>
                  <a:pt x="26686" y="23789"/>
                </a:cubicBezTo>
                <a:cubicBezTo>
                  <a:pt x="26739" y="23735"/>
                  <a:pt x="26793" y="23682"/>
                  <a:pt x="26846" y="23628"/>
                </a:cubicBezTo>
                <a:cubicBezTo>
                  <a:pt x="26927" y="23521"/>
                  <a:pt x="27087" y="23575"/>
                  <a:pt x="27167" y="23468"/>
                </a:cubicBezTo>
                <a:cubicBezTo>
                  <a:pt x="27221" y="23414"/>
                  <a:pt x="27275" y="23360"/>
                  <a:pt x="27328" y="23307"/>
                </a:cubicBezTo>
                <a:cubicBezTo>
                  <a:pt x="27408" y="23200"/>
                  <a:pt x="27569" y="23253"/>
                  <a:pt x="27649" y="23146"/>
                </a:cubicBezTo>
                <a:cubicBezTo>
                  <a:pt x="27703" y="23093"/>
                  <a:pt x="27756" y="23039"/>
                  <a:pt x="27810" y="22986"/>
                </a:cubicBezTo>
                <a:cubicBezTo>
                  <a:pt x="27863" y="22932"/>
                  <a:pt x="27917" y="22879"/>
                  <a:pt x="27970" y="22825"/>
                </a:cubicBezTo>
                <a:cubicBezTo>
                  <a:pt x="28024" y="22772"/>
                  <a:pt x="28078" y="22718"/>
                  <a:pt x="28131" y="22665"/>
                </a:cubicBezTo>
                <a:cubicBezTo>
                  <a:pt x="28185" y="22611"/>
                  <a:pt x="28238" y="22557"/>
                  <a:pt x="28292" y="22504"/>
                </a:cubicBezTo>
                <a:cubicBezTo>
                  <a:pt x="28345" y="22450"/>
                  <a:pt x="28399" y="22397"/>
                  <a:pt x="28452" y="22343"/>
                </a:cubicBezTo>
                <a:cubicBezTo>
                  <a:pt x="28506" y="22290"/>
                  <a:pt x="28559" y="22236"/>
                  <a:pt x="28613" y="22183"/>
                </a:cubicBezTo>
                <a:cubicBezTo>
                  <a:pt x="28666" y="22129"/>
                  <a:pt x="28720" y="22076"/>
                  <a:pt x="28773" y="22022"/>
                </a:cubicBezTo>
                <a:cubicBezTo>
                  <a:pt x="28907" y="21862"/>
                  <a:pt x="28988" y="21674"/>
                  <a:pt x="29095" y="21540"/>
                </a:cubicBezTo>
                <a:cubicBezTo>
                  <a:pt x="29148" y="21487"/>
                  <a:pt x="29228" y="21433"/>
                  <a:pt x="29255" y="21380"/>
                </a:cubicBezTo>
                <a:cubicBezTo>
                  <a:pt x="29362" y="21300"/>
                  <a:pt x="29335" y="21139"/>
                  <a:pt x="29416" y="21059"/>
                </a:cubicBezTo>
                <a:lnTo>
                  <a:pt x="29443" y="21059"/>
                </a:lnTo>
                <a:cubicBezTo>
                  <a:pt x="29469" y="21005"/>
                  <a:pt x="29550" y="20952"/>
                  <a:pt x="29576" y="20898"/>
                </a:cubicBezTo>
                <a:cubicBezTo>
                  <a:pt x="29683" y="20818"/>
                  <a:pt x="29657" y="20657"/>
                  <a:pt x="29737" y="20577"/>
                </a:cubicBezTo>
                <a:cubicBezTo>
                  <a:pt x="29844" y="20497"/>
                  <a:pt x="29817" y="20336"/>
                  <a:pt x="29898" y="20229"/>
                </a:cubicBezTo>
                <a:cubicBezTo>
                  <a:pt x="29898" y="20175"/>
                  <a:pt x="29898" y="20149"/>
                  <a:pt x="29924" y="20095"/>
                </a:cubicBezTo>
                <a:cubicBezTo>
                  <a:pt x="30005" y="19988"/>
                  <a:pt x="30005" y="19881"/>
                  <a:pt x="29871" y="19774"/>
                </a:cubicBezTo>
                <a:cubicBezTo>
                  <a:pt x="29862" y="19783"/>
                  <a:pt x="29850" y="19786"/>
                  <a:pt x="29837" y="19786"/>
                </a:cubicBezTo>
                <a:cubicBezTo>
                  <a:pt x="29811" y="19786"/>
                  <a:pt x="29782" y="19774"/>
                  <a:pt x="29764" y="19774"/>
                </a:cubicBezTo>
                <a:cubicBezTo>
                  <a:pt x="29683" y="19854"/>
                  <a:pt x="29523" y="19827"/>
                  <a:pt x="29443" y="19934"/>
                </a:cubicBezTo>
                <a:cubicBezTo>
                  <a:pt x="29362" y="19988"/>
                  <a:pt x="29309" y="20042"/>
                  <a:pt x="29282" y="20095"/>
                </a:cubicBezTo>
                <a:cubicBezTo>
                  <a:pt x="29202" y="20149"/>
                  <a:pt x="29148" y="20202"/>
                  <a:pt x="29121" y="20256"/>
                </a:cubicBezTo>
                <a:cubicBezTo>
                  <a:pt x="28399" y="20764"/>
                  <a:pt x="27970" y="21540"/>
                  <a:pt x="27221" y="22022"/>
                </a:cubicBezTo>
                <a:cubicBezTo>
                  <a:pt x="26900" y="22424"/>
                  <a:pt x="26445" y="22638"/>
                  <a:pt x="25990" y="22879"/>
                </a:cubicBezTo>
                <a:cubicBezTo>
                  <a:pt x="25909" y="22905"/>
                  <a:pt x="25883" y="22932"/>
                  <a:pt x="25829" y="22959"/>
                </a:cubicBezTo>
                <a:cubicBezTo>
                  <a:pt x="25776" y="22986"/>
                  <a:pt x="25749" y="23013"/>
                  <a:pt x="25695" y="23039"/>
                </a:cubicBezTo>
                <a:cubicBezTo>
                  <a:pt x="25722" y="22825"/>
                  <a:pt x="25963" y="22718"/>
                  <a:pt x="26043" y="22531"/>
                </a:cubicBezTo>
                <a:cubicBezTo>
                  <a:pt x="26070" y="22504"/>
                  <a:pt x="26097" y="22477"/>
                  <a:pt x="26124" y="22450"/>
                </a:cubicBezTo>
                <a:cubicBezTo>
                  <a:pt x="26177" y="22424"/>
                  <a:pt x="26231" y="22370"/>
                  <a:pt x="26284" y="22317"/>
                </a:cubicBezTo>
                <a:cubicBezTo>
                  <a:pt x="26605" y="21969"/>
                  <a:pt x="26793" y="21540"/>
                  <a:pt x="26873" y="21059"/>
                </a:cubicBezTo>
                <a:cubicBezTo>
                  <a:pt x="26953" y="20978"/>
                  <a:pt x="26927" y="20818"/>
                  <a:pt x="27034" y="20737"/>
                </a:cubicBezTo>
                <a:cubicBezTo>
                  <a:pt x="27114" y="20657"/>
                  <a:pt x="27087" y="20497"/>
                  <a:pt x="27194" y="20416"/>
                </a:cubicBezTo>
                <a:cubicBezTo>
                  <a:pt x="27275" y="20336"/>
                  <a:pt x="27248" y="20175"/>
                  <a:pt x="27328" y="20095"/>
                </a:cubicBezTo>
                <a:cubicBezTo>
                  <a:pt x="27435" y="19988"/>
                  <a:pt x="27408" y="19854"/>
                  <a:pt x="27489" y="19747"/>
                </a:cubicBezTo>
                <a:cubicBezTo>
                  <a:pt x="27489" y="19694"/>
                  <a:pt x="27489" y="19667"/>
                  <a:pt x="27515" y="19613"/>
                </a:cubicBezTo>
                <a:cubicBezTo>
                  <a:pt x="27568" y="19376"/>
                  <a:pt x="27776" y="19087"/>
                  <a:pt x="27349" y="18976"/>
                </a:cubicBezTo>
                <a:lnTo>
                  <a:pt x="27349" y="18976"/>
                </a:lnTo>
                <a:cubicBezTo>
                  <a:pt x="27296" y="19028"/>
                  <a:pt x="27220" y="19080"/>
                  <a:pt x="27194" y="19131"/>
                </a:cubicBezTo>
                <a:cubicBezTo>
                  <a:pt x="27114" y="19185"/>
                  <a:pt x="27060" y="19239"/>
                  <a:pt x="27034" y="19319"/>
                </a:cubicBezTo>
                <a:cubicBezTo>
                  <a:pt x="27034" y="19372"/>
                  <a:pt x="27007" y="19399"/>
                  <a:pt x="27007" y="19453"/>
                </a:cubicBezTo>
                <a:cubicBezTo>
                  <a:pt x="26953" y="19506"/>
                  <a:pt x="26900" y="19560"/>
                  <a:pt x="26846" y="19613"/>
                </a:cubicBezTo>
                <a:cubicBezTo>
                  <a:pt x="26793" y="19667"/>
                  <a:pt x="26739" y="19720"/>
                  <a:pt x="26712" y="19801"/>
                </a:cubicBezTo>
                <a:cubicBezTo>
                  <a:pt x="26712" y="19854"/>
                  <a:pt x="26686" y="19881"/>
                  <a:pt x="26686" y="19934"/>
                </a:cubicBezTo>
                <a:cubicBezTo>
                  <a:pt x="26632" y="19988"/>
                  <a:pt x="26579" y="20042"/>
                  <a:pt x="26525" y="20095"/>
                </a:cubicBezTo>
                <a:lnTo>
                  <a:pt x="26552" y="20095"/>
                </a:lnTo>
                <a:cubicBezTo>
                  <a:pt x="26445" y="20175"/>
                  <a:pt x="26472" y="20336"/>
                  <a:pt x="26365" y="20416"/>
                </a:cubicBezTo>
                <a:cubicBezTo>
                  <a:pt x="26311" y="20470"/>
                  <a:pt x="26257" y="20523"/>
                  <a:pt x="26231" y="20577"/>
                </a:cubicBezTo>
                <a:cubicBezTo>
                  <a:pt x="26124" y="20657"/>
                  <a:pt x="26150" y="20818"/>
                  <a:pt x="26043" y="20898"/>
                </a:cubicBezTo>
                <a:lnTo>
                  <a:pt x="26070" y="20898"/>
                </a:lnTo>
                <a:cubicBezTo>
                  <a:pt x="25963" y="20978"/>
                  <a:pt x="25990" y="21139"/>
                  <a:pt x="25883" y="21192"/>
                </a:cubicBezTo>
                <a:lnTo>
                  <a:pt x="25883" y="21219"/>
                </a:lnTo>
                <a:cubicBezTo>
                  <a:pt x="25829" y="21273"/>
                  <a:pt x="25776" y="21326"/>
                  <a:pt x="25722" y="21380"/>
                </a:cubicBezTo>
                <a:cubicBezTo>
                  <a:pt x="25669" y="21433"/>
                  <a:pt x="25615" y="21487"/>
                  <a:pt x="25562" y="21540"/>
                </a:cubicBezTo>
                <a:lnTo>
                  <a:pt x="25588" y="21540"/>
                </a:lnTo>
                <a:cubicBezTo>
                  <a:pt x="25508" y="21594"/>
                  <a:pt x="25454" y="21647"/>
                  <a:pt x="25428" y="21701"/>
                </a:cubicBezTo>
                <a:cubicBezTo>
                  <a:pt x="24143" y="22825"/>
                  <a:pt x="22724" y="23708"/>
                  <a:pt x="21065" y="24137"/>
                </a:cubicBezTo>
                <a:cubicBezTo>
                  <a:pt x="20878" y="24217"/>
                  <a:pt x="20717" y="24324"/>
                  <a:pt x="20503" y="24324"/>
                </a:cubicBezTo>
                <a:cubicBezTo>
                  <a:pt x="20423" y="24324"/>
                  <a:pt x="20342" y="24324"/>
                  <a:pt x="20289" y="24297"/>
                </a:cubicBezTo>
                <a:cubicBezTo>
                  <a:pt x="20222" y="24284"/>
                  <a:pt x="20148" y="24277"/>
                  <a:pt x="20075" y="24277"/>
                </a:cubicBezTo>
                <a:cubicBezTo>
                  <a:pt x="20001" y="24277"/>
                  <a:pt x="19927" y="24284"/>
                  <a:pt x="19860" y="24297"/>
                </a:cubicBezTo>
                <a:cubicBezTo>
                  <a:pt x="19432" y="24538"/>
                  <a:pt x="18924" y="24485"/>
                  <a:pt x="18495" y="24672"/>
                </a:cubicBezTo>
                <a:cubicBezTo>
                  <a:pt x="18335" y="24752"/>
                  <a:pt x="18174" y="24833"/>
                  <a:pt x="17987" y="24833"/>
                </a:cubicBezTo>
                <a:cubicBezTo>
                  <a:pt x="17907" y="24859"/>
                  <a:pt x="17853" y="24859"/>
                  <a:pt x="17773" y="24886"/>
                </a:cubicBezTo>
                <a:cubicBezTo>
                  <a:pt x="17609" y="24948"/>
                  <a:pt x="17460" y="25135"/>
                  <a:pt x="17280" y="25135"/>
                </a:cubicBezTo>
                <a:cubicBezTo>
                  <a:pt x="17224" y="25135"/>
                  <a:pt x="17166" y="25117"/>
                  <a:pt x="17104" y="25073"/>
                </a:cubicBezTo>
                <a:cubicBezTo>
                  <a:pt x="16943" y="24966"/>
                  <a:pt x="17023" y="24779"/>
                  <a:pt x="17077" y="24645"/>
                </a:cubicBezTo>
                <a:cubicBezTo>
                  <a:pt x="17104" y="24592"/>
                  <a:pt x="17130" y="24511"/>
                  <a:pt x="17157" y="24458"/>
                </a:cubicBezTo>
                <a:cubicBezTo>
                  <a:pt x="17211" y="24190"/>
                  <a:pt x="17371" y="24056"/>
                  <a:pt x="17585" y="23976"/>
                </a:cubicBezTo>
                <a:cubicBezTo>
                  <a:pt x="18094" y="23628"/>
                  <a:pt x="18710" y="23521"/>
                  <a:pt x="19218" y="23200"/>
                </a:cubicBezTo>
                <a:cubicBezTo>
                  <a:pt x="19272" y="23173"/>
                  <a:pt x="19298" y="23120"/>
                  <a:pt x="19352" y="23066"/>
                </a:cubicBezTo>
                <a:cubicBezTo>
                  <a:pt x="19405" y="22986"/>
                  <a:pt x="19459" y="22905"/>
                  <a:pt x="19486" y="22825"/>
                </a:cubicBezTo>
                <a:cubicBezTo>
                  <a:pt x="19566" y="22745"/>
                  <a:pt x="19646" y="22718"/>
                  <a:pt x="19727" y="22665"/>
                </a:cubicBezTo>
                <a:cubicBezTo>
                  <a:pt x="19780" y="22638"/>
                  <a:pt x="19834" y="22611"/>
                  <a:pt x="19887" y="22584"/>
                </a:cubicBezTo>
                <a:cubicBezTo>
                  <a:pt x="20342" y="22343"/>
                  <a:pt x="20797" y="22129"/>
                  <a:pt x="21252" y="21969"/>
                </a:cubicBezTo>
                <a:cubicBezTo>
                  <a:pt x="21333" y="21942"/>
                  <a:pt x="21413" y="21915"/>
                  <a:pt x="21466" y="21888"/>
                </a:cubicBezTo>
                <a:cubicBezTo>
                  <a:pt x="21573" y="21835"/>
                  <a:pt x="21681" y="21808"/>
                  <a:pt x="21788" y="21755"/>
                </a:cubicBezTo>
                <a:cubicBezTo>
                  <a:pt x="23233" y="21139"/>
                  <a:pt x="24678" y="20443"/>
                  <a:pt x="25963" y="19479"/>
                </a:cubicBezTo>
                <a:cubicBezTo>
                  <a:pt x="26070" y="19292"/>
                  <a:pt x="26177" y="19078"/>
                  <a:pt x="26365" y="18971"/>
                </a:cubicBezTo>
                <a:cubicBezTo>
                  <a:pt x="26418" y="18917"/>
                  <a:pt x="26472" y="18864"/>
                  <a:pt x="26525" y="18810"/>
                </a:cubicBezTo>
                <a:cubicBezTo>
                  <a:pt x="26579" y="18757"/>
                  <a:pt x="26632" y="18703"/>
                  <a:pt x="26686" y="18650"/>
                </a:cubicBezTo>
                <a:cubicBezTo>
                  <a:pt x="26739" y="18596"/>
                  <a:pt x="26793" y="18543"/>
                  <a:pt x="26846" y="18489"/>
                </a:cubicBezTo>
                <a:cubicBezTo>
                  <a:pt x="26927" y="18436"/>
                  <a:pt x="26980" y="18382"/>
                  <a:pt x="27034" y="18329"/>
                </a:cubicBezTo>
                <a:cubicBezTo>
                  <a:pt x="27087" y="18275"/>
                  <a:pt x="27141" y="18221"/>
                  <a:pt x="27194" y="18168"/>
                </a:cubicBezTo>
                <a:cubicBezTo>
                  <a:pt x="27569" y="17900"/>
                  <a:pt x="27890" y="17579"/>
                  <a:pt x="28158" y="17204"/>
                </a:cubicBezTo>
                <a:cubicBezTo>
                  <a:pt x="28211" y="17151"/>
                  <a:pt x="28265" y="17097"/>
                  <a:pt x="28318" y="17044"/>
                </a:cubicBezTo>
                <a:lnTo>
                  <a:pt x="28292" y="17044"/>
                </a:lnTo>
                <a:cubicBezTo>
                  <a:pt x="28372" y="16990"/>
                  <a:pt x="28425" y="16937"/>
                  <a:pt x="28452" y="16883"/>
                </a:cubicBezTo>
                <a:cubicBezTo>
                  <a:pt x="28586" y="16723"/>
                  <a:pt x="28586" y="16562"/>
                  <a:pt x="28452" y="16401"/>
                </a:cubicBezTo>
                <a:cubicBezTo>
                  <a:pt x="28439" y="16375"/>
                  <a:pt x="28419" y="16361"/>
                  <a:pt x="28395" y="16361"/>
                </a:cubicBezTo>
                <a:cubicBezTo>
                  <a:pt x="28372" y="16361"/>
                  <a:pt x="28345" y="16375"/>
                  <a:pt x="28318" y="16401"/>
                </a:cubicBezTo>
                <a:cubicBezTo>
                  <a:pt x="28211" y="16508"/>
                  <a:pt x="28078" y="16482"/>
                  <a:pt x="27997" y="16562"/>
                </a:cubicBezTo>
                <a:cubicBezTo>
                  <a:pt x="27944" y="16616"/>
                  <a:pt x="27890" y="16669"/>
                  <a:pt x="27810" y="16723"/>
                </a:cubicBezTo>
                <a:cubicBezTo>
                  <a:pt x="27730" y="16830"/>
                  <a:pt x="27569" y="16803"/>
                  <a:pt x="27515" y="16910"/>
                </a:cubicBezTo>
                <a:lnTo>
                  <a:pt x="27515" y="16883"/>
                </a:lnTo>
                <a:cubicBezTo>
                  <a:pt x="27435" y="16937"/>
                  <a:pt x="27382" y="16990"/>
                  <a:pt x="27355" y="17044"/>
                </a:cubicBezTo>
                <a:cubicBezTo>
                  <a:pt x="27301" y="17097"/>
                  <a:pt x="27248" y="17151"/>
                  <a:pt x="27194" y="17204"/>
                </a:cubicBezTo>
                <a:lnTo>
                  <a:pt x="27167" y="17204"/>
                </a:lnTo>
                <a:cubicBezTo>
                  <a:pt x="27141" y="17258"/>
                  <a:pt x="27087" y="17311"/>
                  <a:pt x="27007" y="17365"/>
                </a:cubicBezTo>
                <a:cubicBezTo>
                  <a:pt x="26953" y="17418"/>
                  <a:pt x="26927" y="17472"/>
                  <a:pt x="26873" y="17526"/>
                </a:cubicBezTo>
                <a:cubicBezTo>
                  <a:pt x="26820" y="17526"/>
                  <a:pt x="26766" y="17552"/>
                  <a:pt x="26739" y="17552"/>
                </a:cubicBezTo>
                <a:cubicBezTo>
                  <a:pt x="26659" y="17579"/>
                  <a:pt x="26579" y="17633"/>
                  <a:pt x="26552" y="17713"/>
                </a:cubicBezTo>
                <a:lnTo>
                  <a:pt x="26552" y="17686"/>
                </a:lnTo>
                <a:cubicBezTo>
                  <a:pt x="26472" y="17740"/>
                  <a:pt x="26418" y="17793"/>
                  <a:pt x="26391" y="17847"/>
                </a:cubicBezTo>
                <a:cubicBezTo>
                  <a:pt x="26311" y="17900"/>
                  <a:pt x="26284" y="17954"/>
                  <a:pt x="26204" y="18007"/>
                </a:cubicBezTo>
                <a:cubicBezTo>
                  <a:pt x="26124" y="18114"/>
                  <a:pt x="25963" y="18061"/>
                  <a:pt x="25909" y="18195"/>
                </a:cubicBezTo>
                <a:lnTo>
                  <a:pt x="25909" y="18168"/>
                </a:lnTo>
                <a:cubicBezTo>
                  <a:pt x="25829" y="18221"/>
                  <a:pt x="25776" y="18275"/>
                  <a:pt x="25749" y="18329"/>
                </a:cubicBezTo>
                <a:cubicBezTo>
                  <a:pt x="25669" y="18382"/>
                  <a:pt x="25642" y="18436"/>
                  <a:pt x="25562" y="18489"/>
                </a:cubicBezTo>
                <a:cubicBezTo>
                  <a:pt x="25481" y="18596"/>
                  <a:pt x="25321" y="18569"/>
                  <a:pt x="25267" y="18676"/>
                </a:cubicBezTo>
                <a:lnTo>
                  <a:pt x="25267" y="18650"/>
                </a:lnTo>
                <a:cubicBezTo>
                  <a:pt x="25214" y="18703"/>
                  <a:pt x="25160" y="18757"/>
                  <a:pt x="25107" y="18810"/>
                </a:cubicBezTo>
                <a:cubicBezTo>
                  <a:pt x="24999" y="18917"/>
                  <a:pt x="24866" y="18864"/>
                  <a:pt x="24785" y="18998"/>
                </a:cubicBezTo>
                <a:lnTo>
                  <a:pt x="24785" y="18971"/>
                </a:lnTo>
                <a:cubicBezTo>
                  <a:pt x="24732" y="19024"/>
                  <a:pt x="24678" y="19078"/>
                  <a:pt x="24625" y="19131"/>
                </a:cubicBezTo>
                <a:cubicBezTo>
                  <a:pt x="24571" y="19185"/>
                  <a:pt x="24518" y="19239"/>
                  <a:pt x="24464" y="19265"/>
                </a:cubicBezTo>
                <a:cubicBezTo>
                  <a:pt x="24411" y="19292"/>
                  <a:pt x="24357" y="19292"/>
                  <a:pt x="24330" y="19292"/>
                </a:cubicBezTo>
                <a:cubicBezTo>
                  <a:pt x="24250" y="19346"/>
                  <a:pt x="24196" y="19399"/>
                  <a:pt x="24143" y="19453"/>
                </a:cubicBezTo>
                <a:cubicBezTo>
                  <a:pt x="24063" y="19560"/>
                  <a:pt x="23902" y="19506"/>
                  <a:pt x="23822" y="19613"/>
                </a:cubicBezTo>
                <a:cubicBezTo>
                  <a:pt x="23741" y="19720"/>
                  <a:pt x="23581" y="19667"/>
                  <a:pt x="23501" y="19774"/>
                </a:cubicBezTo>
                <a:cubicBezTo>
                  <a:pt x="23420" y="19881"/>
                  <a:pt x="23260" y="19827"/>
                  <a:pt x="23179" y="19934"/>
                </a:cubicBezTo>
                <a:cubicBezTo>
                  <a:pt x="23099" y="20042"/>
                  <a:pt x="22938" y="19988"/>
                  <a:pt x="22858" y="20095"/>
                </a:cubicBezTo>
                <a:cubicBezTo>
                  <a:pt x="22754" y="20132"/>
                  <a:pt x="22671" y="20151"/>
                  <a:pt x="22608" y="20151"/>
                </a:cubicBezTo>
                <a:cubicBezTo>
                  <a:pt x="22445" y="20151"/>
                  <a:pt x="22421" y="20025"/>
                  <a:pt x="22537" y="19774"/>
                </a:cubicBezTo>
                <a:cubicBezTo>
                  <a:pt x="22617" y="19694"/>
                  <a:pt x="22591" y="19533"/>
                  <a:pt x="22698" y="19453"/>
                </a:cubicBezTo>
                <a:cubicBezTo>
                  <a:pt x="22751" y="19399"/>
                  <a:pt x="22805" y="19346"/>
                  <a:pt x="22858" y="19292"/>
                </a:cubicBezTo>
                <a:cubicBezTo>
                  <a:pt x="22938" y="19185"/>
                  <a:pt x="23099" y="19239"/>
                  <a:pt x="23179" y="19131"/>
                </a:cubicBezTo>
                <a:cubicBezTo>
                  <a:pt x="23233" y="19078"/>
                  <a:pt x="23340" y="19051"/>
                  <a:pt x="23394" y="18971"/>
                </a:cubicBezTo>
                <a:cubicBezTo>
                  <a:pt x="23420" y="18837"/>
                  <a:pt x="23420" y="18730"/>
                  <a:pt x="23394" y="18623"/>
                </a:cubicBezTo>
                <a:cubicBezTo>
                  <a:pt x="23394" y="18569"/>
                  <a:pt x="23394" y="18516"/>
                  <a:pt x="23394" y="18462"/>
                </a:cubicBezTo>
                <a:cubicBezTo>
                  <a:pt x="23367" y="18382"/>
                  <a:pt x="23367" y="18302"/>
                  <a:pt x="23394" y="18221"/>
                </a:cubicBezTo>
                <a:cubicBezTo>
                  <a:pt x="23420" y="18141"/>
                  <a:pt x="23447" y="18061"/>
                  <a:pt x="23501" y="18007"/>
                </a:cubicBezTo>
                <a:cubicBezTo>
                  <a:pt x="23581" y="17900"/>
                  <a:pt x="23741" y="17954"/>
                  <a:pt x="23822" y="17847"/>
                </a:cubicBezTo>
                <a:lnTo>
                  <a:pt x="23795" y="17847"/>
                </a:lnTo>
                <a:cubicBezTo>
                  <a:pt x="23875" y="17793"/>
                  <a:pt x="23929" y="17740"/>
                  <a:pt x="23982" y="17686"/>
                </a:cubicBezTo>
                <a:cubicBezTo>
                  <a:pt x="24036" y="17633"/>
                  <a:pt x="24089" y="17579"/>
                  <a:pt x="24143" y="17526"/>
                </a:cubicBezTo>
                <a:cubicBezTo>
                  <a:pt x="24196" y="17472"/>
                  <a:pt x="24250" y="17418"/>
                  <a:pt x="24304" y="17365"/>
                </a:cubicBezTo>
                <a:cubicBezTo>
                  <a:pt x="24732" y="17044"/>
                  <a:pt x="25107" y="16669"/>
                  <a:pt x="25428" y="16241"/>
                </a:cubicBezTo>
                <a:cubicBezTo>
                  <a:pt x="25481" y="16187"/>
                  <a:pt x="25535" y="16134"/>
                  <a:pt x="25588" y="16080"/>
                </a:cubicBezTo>
                <a:cubicBezTo>
                  <a:pt x="25642" y="16027"/>
                  <a:pt x="25695" y="15973"/>
                  <a:pt x="25749" y="15920"/>
                </a:cubicBezTo>
                <a:lnTo>
                  <a:pt x="25722" y="15920"/>
                </a:lnTo>
                <a:cubicBezTo>
                  <a:pt x="25829" y="15839"/>
                  <a:pt x="25802" y="15705"/>
                  <a:pt x="25909" y="15598"/>
                </a:cubicBezTo>
                <a:cubicBezTo>
                  <a:pt x="25963" y="15545"/>
                  <a:pt x="26017" y="15491"/>
                  <a:pt x="26043" y="15438"/>
                </a:cubicBezTo>
                <a:cubicBezTo>
                  <a:pt x="26150" y="15358"/>
                  <a:pt x="26124" y="15197"/>
                  <a:pt x="26204" y="15117"/>
                </a:cubicBezTo>
                <a:cubicBezTo>
                  <a:pt x="26311" y="15036"/>
                  <a:pt x="26284" y="14876"/>
                  <a:pt x="26365" y="14795"/>
                </a:cubicBezTo>
                <a:cubicBezTo>
                  <a:pt x="26472" y="14715"/>
                  <a:pt x="26445" y="14555"/>
                  <a:pt x="26525" y="14474"/>
                </a:cubicBezTo>
                <a:cubicBezTo>
                  <a:pt x="26525" y="14421"/>
                  <a:pt x="26525" y="14367"/>
                  <a:pt x="26552" y="14314"/>
                </a:cubicBezTo>
                <a:cubicBezTo>
                  <a:pt x="26632" y="14233"/>
                  <a:pt x="26605" y="14073"/>
                  <a:pt x="26686" y="13992"/>
                </a:cubicBezTo>
                <a:cubicBezTo>
                  <a:pt x="26710" y="13747"/>
                  <a:pt x="27005" y="13367"/>
                  <a:pt x="26538" y="13367"/>
                </a:cubicBezTo>
                <a:cubicBezTo>
                  <a:pt x="26496" y="13367"/>
                  <a:pt x="26447" y="13370"/>
                  <a:pt x="26391" y="13377"/>
                </a:cubicBezTo>
                <a:lnTo>
                  <a:pt x="26391" y="13350"/>
                </a:lnTo>
                <a:cubicBezTo>
                  <a:pt x="26284" y="13430"/>
                  <a:pt x="26311" y="13591"/>
                  <a:pt x="26204" y="13671"/>
                </a:cubicBezTo>
                <a:cubicBezTo>
                  <a:pt x="26150" y="13725"/>
                  <a:pt x="26097" y="13778"/>
                  <a:pt x="26070" y="13832"/>
                </a:cubicBezTo>
                <a:cubicBezTo>
                  <a:pt x="25963" y="13912"/>
                  <a:pt x="25990" y="14073"/>
                  <a:pt x="25883" y="14153"/>
                </a:cubicBezTo>
                <a:cubicBezTo>
                  <a:pt x="25829" y="14207"/>
                  <a:pt x="25776" y="14260"/>
                  <a:pt x="25749" y="14340"/>
                </a:cubicBezTo>
                <a:lnTo>
                  <a:pt x="25749" y="14314"/>
                </a:lnTo>
                <a:cubicBezTo>
                  <a:pt x="25573" y="14497"/>
                  <a:pt x="25470" y="14565"/>
                  <a:pt x="25411" y="14565"/>
                </a:cubicBezTo>
                <a:cubicBezTo>
                  <a:pt x="25240" y="14565"/>
                  <a:pt x="25434" y="13992"/>
                  <a:pt x="25250" y="13992"/>
                </a:cubicBezTo>
                <a:cubicBezTo>
                  <a:pt x="25247" y="13992"/>
                  <a:pt x="25244" y="13992"/>
                  <a:pt x="25240" y="13992"/>
                </a:cubicBezTo>
                <a:lnTo>
                  <a:pt x="25240" y="14019"/>
                </a:lnTo>
                <a:cubicBezTo>
                  <a:pt x="25194" y="13986"/>
                  <a:pt x="25158" y="13973"/>
                  <a:pt x="25128" y="13973"/>
                </a:cubicBezTo>
                <a:cubicBezTo>
                  <a:pt x="25037" y="13973"/>
                  <a:pt x="25006" y="14099"/>
                  <a:pt x="24946" y="14180"/>
                </a:cubicBezTo>
                <a:cubicBezTo>
                  <a:pt x="24946" y="14233"/>
                  <a:pt x="24946" y="14260"/>
                  <a:pt x="24919" y="14314"/>
                </a:cubicBezTo>
                <a:cubicBezTo>
                  <a:pt x="24759" y="14501"/>
                  <a:pt x="24946" y="14769"/>
                  <a:pt x="24759" y="14956"/>
                </a:cubicBezTo>
                <a:cubicBezTo>
                  <a:pt x="24625" y="15090"/>
                  <a:pt x="24759" y="15304"/>
                  <a:pt x="24598" y="15438"/>
                </a:cubicBezTo>
                <a:cubicBezTo>
                  <a:pt x="24518" y="15518"/>
                  <a:pt x="24544" y="15679"/>
                  <a:pt x="24437" y="15759"/>
                </a:cubicBezTo>
                <a:cubicBezTo>
                  <a:pt x="24357" y="15839"/>
                  <a:pt x="24384" y="16000"/>
                  <a:pt x="24277" y="16080"/>
                </a:cubicBezTo>
                <a:cubicBezTo>
                  <a:pt x="24237" y="16086"/>
                  <a:pt x="24203" y="16089"/>
                  <a:pt x="24175" y="16089"/>
                </a:cubicBezTo>
                <a:cubicBezTo>
                  <a:pt x="23935" y="16089"/>
                  <a:pt x="24068" y="15900"/>
                  <a:pt x="24116" y="15732"/>
                </a:cubicBezTo>
                <a:cubicBezTo>
                  <a:pt x="24116" y="15705"/>
                  <a:pt x="24116" y="15652"/>
                  <a:pt x="24116" y="15598"/>
                </a:cubicBezTo>
                <a:cubicBezTo>
                  <a:pt x="24250" y="15331"/>
                  <a:pt x="24250" y="15063"/>
                  <a:pt x="24116" y="14795"/>
                </a:cubicBezTo>
                <a:lnTo>
                  <a:pt x="24116" y="14822"/>
                </a:lnTo>
                <a:cubicBezTo>
                  <a:pt x="24022" y="14760"/>
                  <a:pt x="23942" y="14734"/>
                  <a:pt x="23871" y="14734"/>
                </a:cubicBezTo>
                <a:cubicBezTo>
                  <a:pt x="23701" y="14734"/>
                  <a:pt x="23587" y="14885"/>
                  <a:pt x="23474" y="15036"/>
                </a:cubicBezTo>
                <a:cubicBezTo>
                  <a:pt x="23286" y="15304"/>
                  <a:pt x="23153" y="15598"/>
                  <a:pt x="23099" y="15920"/>
                </a:cubicBezTo>
                <a:cubicBezTo>
                  <a:pt x="22858" y="16883"/>
                  <a:pt x="22296" y="17552"/>
                  <a:pt x="21386" y="17954"/>
                </a:cubicBezTo>
                <a:cubicBezTo>
                  <a:pt x="21092" y="18088"/>
                  <a:pt x="20797" y="18248"/>
                  <a:pt x="20530" y="18409"/>
                </a:cubicBezTo>
                <a:cubicBezTo>
                  <a:pt x="19941" y="18676"/>
                  <a:pt x="19352" y="19024"/>
                  <a:pt x="18710" y="19239"/>
                </a:cubicBezTo>
                <a:cubicBezTo>
                  <a:pt x="18656" y="19239"/>
                  <a:pt x="18576" y="19265"/>
                  <a:pt x="18522" y="19319"/>
                </a:cubicBezTo>
                <a:cubicBezTo>
                  <a:pt x="18469" y="19372"/>
                  <a:pt x="18388" y="19399"/>
                  <a:pt x="18335" y="19453"/>
                </a:cubicBezTo>
                <a:cubicBezTo>
                  <a:pt x="18094" y="19640"/>
                  <a:pt x="17826" y="19720"/>
                  <a:pt x="17559" y="19827"/>
                </a:cubicBezTo>
                <a:cubicBezTo>
                  <a:pt x="17506" y="19854"/>
                  <a:pt x="17461" y="19865"/>
                  <a:pt x="17424" y="19865"/>
                </a:cubicBezTo>
                <a:cubicBezTo>
                  <a:pt x="17308" y="19865"/>
                  <a:pt x="17258" y="19755"/>
                  <a:pt x="17237" y="19613"/>
                </a:cubicBezTo>
                <a:cubicBezTo>
                  <a:pt x="17371" y="18971"/>
                  <a:pt x="18040" y="18837"/>
                  <a:pt x="18415" y="18382"/>
                </a:cubicBezTo>
                <a:cubicBezTo>
                  <a:pt x="18495" y="18329"/>
                  <a:pt x="18549" y="18248"/>
                  <a:pt x="18629" y="18168"/>
                </a:cubicBezTo>
                <a:cubicBezTo>
                  <a:pt x="18683" y="18088"/>
                  <a:pt x="18736" y="18007"/>
                  <a:pt x="18763" y="17900"/>
                </a:cubicBezTo>
                <a:cubicBezTo>
                  <a:pt x="18817" y="17820"/>
                  <a:pt x="18817" y="17740"/>
                  <a:pt x="18870" y="17659"/>
                </a:cubicBezTo>
                <a:cubicBezTo>
                  <a:pt x="18897" y="17606"/>
                  <a:pt x="18950" y="17579"/>
                  <a:pt x="19004" y="17552"/>
                </a:cubicBezTo>
                <a:cubicBezTo>
                  <a:pt x="19084" y="17499"/>
                  <a:pt x="19165" y="17472"/>
                  <a:pt x="19245" y="17418"/>
                </a:cubicBezTo>
                <a:cubicBezTo>
                  <a:pt x="19298" y="17392"/>
                  <a:pt x="19352" y="17365"/>
                  <a:pt x="19405" y="17338"/>
                </a:cubicBezTo>
                <a:lnTo>
                  <a:pt x="19486" y="17285"/>
                </a:lnTo>
                <a:cubicBezTo>
                  <a:pt x="19539" y="17231"/>
                  <a:pt x="19593" y="17204"/>
                  <a:pt x="19620" y="17151"/>
                </a:cubicBezTo>
                <a:cubicBezTo>
                  <a:pt x="19673" y="17124"/>
                  <a:pt x="19727" y="17071"/>
                  <a:pt x="19780" y="17017"/>
                </a:cubicBezTo>
                <a:cubicBezTo>
                  <a:pt x="20155" y="16749"/>
                  <a:pt x="20583" y="16508"/>
                  <a:pt x="20931" y="16187"/>
                </a:cubicBezTo>
                <a:cubicBezTo>
                  <a:pt x="20958" y="16161"/>
                  <a:pt x="20985" y="16134"/>
                  <a:pt x="21011" y="16107"/>
                </a:cubicBezTo>
                <a:cubicBezTo>
                  <a:pt x="21065" y="16080"/>
                  <a:pt x="21118" y="16027"/>
                  <a:pt x="21172" y="16000"/>
                </a:cubicBezTo>
                <a:cubicBezTo>
                  <a:pt x="21252" y="15973"/>
                  <a:pt x="21306" y="15920"/>
                  <a:pt x="21359" y="15893"/>
                </a:cubicBezTo>
                <a:cubicBezTo>
                  <a:pt x="21440" y="15813"/>
                  <a:pt x="21520" y="15759"/>
                  <a:pt x="21573" y="15679"/>
                </a:cubicBezTo>
                <a:cubicBezTo>
                  <a:pt x="21734" y="15491"/>
                  <a:pt x="21814" y="15224"/>
                  <a:pt x="22028" y="15117"/>
                </a:cubicBezTo>
                <a:cubicBezTo>
                  <a:pt x="22082" y="15063"/>
                  <a:pt x="22136" y="15010"/>
                  <a:pt x="22189" y="14956"/>
                </a:cubicBezTo>
                <a:cubicBezTo>
                  <a:pt x="22243" y="14903"/>
                  <a:pt x="22296" y="14849"/>
                  <a:pt x="22350" y="14795"/>
                </a:cubicBezTo>
                <a:cubicBezTo>
                  <a:pt x="22403" y="14742"/>
                  <a:pt x="22457" y="14688"/>
                  <a:pt x="22510" y="14635"/>
                </a:cubicBezTo>
                <a:cubicBezTo>
                  <a:pt x="22564" y="14581"/>
                  <a:pt x="22617" y="14528"/>
                  <a:pt x="22671" y="14474"/>
                </a:cubicBezTo>
                <a:lnTo>
                  <a:pt x="22831" y="14314"/>
                </a:lnTo>
                <a:lnTo>
                  <a:pt x="22992" y="14153"/>
                </a:lnTo>
                <a:lnTo>
                  <a:pt x="23153" y="13992"/>
                </a:lnTo>
                <a:lnTo>
                  <a:pt x="23313" y="13832"/>
                </a:lnTo>
                <a:lnTo>
                  <a:pt x="23474" y="13671"/>
                </a:lnTo>
                <a:cubicBezTo>
                  <a:pt x="23527" y="13618"/>
                  <a:pt x="23581" y="13564"/>
                  <a:pt x="23634" y="13511"/>
                </a:cubicBezTo>
                <a:cubicBezTo>
                  <a:pt x="23688" y="13457"/>
                  <a:pt x="23741" y="13404"/>
                  <a:pt x="23795" y="13350"/>
                </a:cubicBezTo>
                <a:cubicBezTo>
                  <a:pt x="23849" y="13297"/>
                  <a:pt x="23902" y="13243"/>
                  <a:pt x="23956" y="13190"/>
                </a:cubicBezTo>
                <a:cubicBezTo>
                  <a:pt x="24009" y="13136"/>
                  <a:pt x="24063" y="13082"/>
                  <a:pt x="24116" y="13002"/>
                </a:cubicBezTo>
                <a:lnTo>
                  <a:pt x="24116" y="13029"/>
                </a:lnTo>
                <a:cubicBezTo>
                  <a:pt x="24170" y="12975"/>
                  <a:pt x="24223" y="12922"/>
                  <a:pt x="24277" y="12842"/>
                </a:cubicBezTo>
                <a:lnTo>
                  <a:pt x="24277" y="12868"/>
                </a:lnTo>
                <a:cubicBezTo>
                  <a:pt x="24384" y="12788"/>
                  <a:pt x="24330" y="12627"/>
                  <a:pt x="24437" y="12547"/>
                </a:cubicBezTo>
                <a:cubicBezTo>
                  <a:pt x="24491" y="12494"/>
                  <a:pt x="24544" y="12440"/>
                  <a:pt x="24598" y="12387"/>
                </a:cubicBezTo>
                <a:cubicBezTo>
                  <a:pt x="24651" y="12333"/>
                  <a:pt x="24705" y="12279"/>
                  <a:pt x="24759" y="12226"/>
                </a:cubicBezTo>
                <a:cubicBezTo>
                  <a:pt x="24812" y="12172"/>
                  <a:pt x="24866" y="12119"/>
                  <a:pt x="24919" y="12039"/>
                </a:cubicBezTo>
                <a:lnTo>
                  <a:pt x="24919" y="12065"/>
                </a:lnTo>
                <a:cubicBezTo>
                  <a:pt x="25026" y="11985"/>
                  <a:pt x="24999" y="11824"/>
                  <a:pt x="25080" y="11744"/>
                </a:cubicBezTo>
                <a:cubicBezTo>
                  <a:pt x="25133" y="11691"/>
                  <a:pt x="25187" y="11637"/>
                  <a:pt x="25240" y="11584"/>
                </a:cubicBezTo>
                <a:cubicBezTo>
                  <a:pt x="25347" y="11503"/>
                  <a:pt x="25294" y="11343"/>
                  <a:pt x="25401" y="11262"/>
                </a:cubicBezTo>
                <a:cubicBezTo>
                  <a:pt x="25454" y="11209"/>
                  <a:pt x="25508" y="11155"/>
                  <a:pt x="25562" y="11102"/>
                </a:cubicBezTo>
                <a:cubicBezTo>
                  <a:pt x="25669" y="11022"/>
                  <a:pt x="25642" y="10861"/>
                  <a:pt x="25722" y="10781"/>
                </a:cubicBezTo>
                <a:cubicBezTo>
                  <a:pt x="25829" y="10700"/>
                  <a:pt x="25776" y="10540"/>
                  <a:pt x="25883" y="10459"/>
                </a:cubicBezTo>
                <a:cubicBezTo>
                  <a:pt x="25936" y="10406"/>
                  <a:pt x="25990" y="10352"/>
                  <a:pt x="26043" y="10299"/>
                </a:cubicBezTo>
                <a:cubicBezTo>
                  <a:pt x="26150" y="10219"/>
                  <a:pt x="26124" y="10058"/>
                  <a:pt x="26204" y="9978"/>
                </a:cubicBezTo>
                <a:cubicBezTo>
                  <a:pt x="26311" y="9897"/>
                  <a:pt x="26284" y="9737"/>
                  <a:pt x="26365" y="9656"/>
                </a:cubicBezTo>
                <a:cubicBezTo>
                  <a:pt x="26472" y="9576"/>
                  <a:pt x="26445" y="9416"/>
                  <a:pt x="26525" y="9335"/>
                </a:cubicBezTo>
                <a:cubicBezTo>
                  <a:pt x="26632" y="9255"/>
                  <a:pt x="26605" y="9094"/>
                  <a:pt x="26686" y="9014"/>
                </a:cubicBezTo>
                <a:cubicBezTo>
                  <a:pt x="26773" y="8774"/>
                  <a:pt x="26878" y="8516"/>
                  <a:pt x="26609" y="8516"/>
                </a:cubicBezTo>
                <a:cubicBezTo>
                  <a:pt x="26548" y="8516"/>
                  <a:pt x="26468" y="8529"/>
                  <a:pt x="26365" y="8559"/>
                </a:cubicBezTo>
                <a:lnTo>
                  <a:pt x="26365" y="8532"/>
                </a:lnTo>
                <a:cubicBezTo>
                  <a:pt x="26311" y="8586"/>
                  <a:pt x="26257" y="8666"/>
                  <a:pt x="26204" y="8720"/>
                </a:cubicBezTo>
                <a:cubicBezTo>
                  <a:pt x="26204" y="8773"/>
                  <a:pt x="26204" y="8827"/>
                  <a:pt x="26204" y="8853"/>
                </a:cubicBezTo>
                <a:cubicBezTo>
                  <a:pt x="26150" y="8907"/>
                  <a:pt x="26097" y="8961"/>
                  <a:pt x="26043" y="9014"/>
                </a:cubicBezTo>
                <a:cubicBezTo>
                  <a:pt x="25990" y="9068"/>
                  <a:pt x="25936" y="9121"/>
                  <a:pt x="25883" y="9175"/>
                </a:cubicBezTo>
                <a:cubicBezTo>
                  <a:pt x="25802" y="9255"/>
                  <a:pt x="25829" y="9416"/>
                  <a:pt x="25722" y="9496"/>
                </a:cubicBezTo>
                <a:cubicBezTo>
                  <a:pt x="25669" y="9549"/>
                  <a:pt x="25615" y="9603"/>
                  <a:pt x="25562" y="9656"/>
                </a:cubicBezTo>
                <a:cubicBezTo>
                  <a:pt x="25508" y="9710"/>
                  <a:pt x="25454" y="9764"/>
                  <a:pt x="25401" y="9817"/>
                </a:cubicBezTo>
                <a:lnTo>
                  <a:pt x="25428" y="9817"/>
                </a:lnTo>
                <a:cubicBezTo>
                  <a:pt x="25294" y="9897"/>
                  <a:pt x="25347" y="10058"/>
                  <a:pt x="25240" y="10138"/>
                </a:cubicBezTo>
                <a:cubicBezTo>
                  <a:pt x="25187" y="10192"/>
                  <a:pt x="25133" y="10245"/>
                  <a:pt x="25080" y="10299"/>
                </a:cubicBezTo>
                <a:lnTo>
                  <a:pt x="25107" y="10299"/>
                </a:lnTo>
                <a:cubicBezTo>
                  <a:pt x="24973" y="10379"/>
                  <a:pt x="25026" y="10540"/>
                  <a:pt x="24919" y="10620"/>
                </a:cubicBezTo>
                <a:cubicBezTo>
                  <a:pt x="24866" y="10674"/>
                  <a:pt x="24812" y="10727"/>
                  <a:pt x="24759" y="10781"/>
                </a:cubicBezTo>
                <a:cubicBezTo>
                  <a:pt x="24651" y="10914"/>
                  <a:pt x="24571" y="11048"/>
                  <a:pt x="24437" y="11155"/>
                </a:cubicBezTo>
                <a:cubicBezTo>
                  <a:pt x="24250" y="11369"/>
                  <a:pt x="24063" y="11557"/>
                  <a:pt x="23875" y="11744"/>
                </a:cubicBezTo>
                <a:cubicBezTo>
                  <a:pt x="23822" y="11771"/>
                  <a:pt x="23768" y="11824"/>
                  <a:pt x="23741" y="11905"/>
                </a:cubicBezTo>
                <a:cubicBezTo>
                  <a:pt x="23715" y="11958"/>
                  <a:pt x="23661" y="12012"/>
                  <a:pt x="23608" y="12065"/>
                </a:cubicBezTo>
                <a:cubicBezTo>
                  <a:pt x="23608" y="12065"/>
                  <a:pt x="23581" y="12092"/>
                  <a:pt x="23554" y="12119"/>
                </a:cubicBezTo>
                <a:cubicBezTo>
                  <a:pt x="23501" y="12172"/>
                  <a:pt x="23420" y="12199"/>
                  <a:pt x="23367" y="12253"/>
                </a:cubicBezTo>
                <a:cubicBezTo>
                  <a:pt x="21520" y="14153"/>
                  <a:pt x="19486" y="15839"/>
                  <a:pt x="17291" y="17392"/>
                </a:cubicBezTo>
                <a:cubicBezTo>
                  <a:pt x="17211" y="17365"/>
                  <a:pt x="17184" y="17285"/>
                  <a:pt x="17157" y="17178"/>
                </a:cubicBezTo>
                <a:cubicBezTo>
                  <a:pt x="17184" y="16803"/>
                  <a:pt x="17425" y="16589"/>
                  <a:pt x="17692" y="16348"/>
                </a:cubicBezTo>
                <a:cubicBezTo>
                  <a:pt x="17987" y="16027"/>
                  <a:pt x="18469" y="15920"/>
                  <a:pt x="18710" y="15518"/>
                </a:cubicBezTo>
                <a:cubicBezTo>
                  <a:pt x="18817" y="15358"/>
                  <a:pt x="18736" y="15090"/>
                  <a:pt x="19004" y="14983"/>
                </a:cubicBezTo>
                <a:cubicBezTo>
                  <a:pt x="19298" y="14769"/>
                  <a:pt x="19646" y="14555"/>
                  <a:pt x="19968" y="14340"/>
                </a:cubicBezTo>
                <a:cubicBezTo>
                  <a:pt x="21011" y="13484"/>
                  <a:pt x="22189" y="12761"/>
                  <a:pt x="23072" y="11691"/>
                </a:cubicBezTo>
                <a:cubicBezTo>
                  <a:pt x="23179" y="11477"/>
                  <a:pt x="23126" y="11209"/>
                  <a:pt x="23367" y="11048"/>
                </a:cubicBezTo>
                <a:cubicBezTo>
                  <a:pt x="23688" y="10700"/>
                  <a:pt x="23982" y="10326"/>
                  <a:pt x="23956" y="9817"/>
                </a:cubicBezTo>
                <a:cubicBezTo>
                  <a:pt x="24036" y="9764"/>
                  <a:pt x="24063" y="9710"/>
                  <a:pt x="24116" y="9630"/>
                </a:cubicBezTo>
                <a:cubicBezTo>
                  <a:pt x="24116" y="9576"/>
                  <a:pt x="24116" y="9549"/>
                  <a:pt x="24143" y="9496"/>
                </a:cubicBezTo>
                <a:cubicBezTo>
                  <a:pt x="24196" y="9442"/>
                  <a:pt x="24223" y="9389"/>
                  <a:pt x="24277" y="9335"/>
                </a:cubicBezTo>
                <a:cubicBezTo>
                  <a:pt x="24384" y="9255"/>
                  <a:pt x="24357" y="9094"/>
                  <a:pt x="24437" y="9014"/>
                </a:cubicBezTo>
                <a:cubicBezTo>
                  <a:pt x="24544" y="8934"/>
                  <a:pt x="24518" y="8773"/>
                  <a:pt x="24598" y="8666"/>
                </a:cubicBezTo>
                <a:cubicBezTo>
                  <a:pt x="24598" y="8639"/>
                  <a:pt x="24598" y="8586"/>
                  <a:pt x="24625" y="8532"/>
                </a:cubicBezTo>
                <a:cubicBezTo>
                  <a:pt x="24705" y="8452"/>
                  <a:pt x="24678" y="8291"/>
                  <a:pt x="24759" y="8211"/>
                </a:cubicBezTo>
                <a:cubicBezTo>
                  <a:pt x="24866" y="8131"/>
                  <a:pt x="24839" y="7970"/>
                  <a:pt x="24919" y="7890"/>
                </a:cubicBezTo>
                <a:cubicBezTo>
                  <a:pt x="25080" y="7756"/>
                  <a:pt x="24946" y="7542"/>
                  <a:pt x="25080" y="7408"/>
                </a:cubicBezTo>
                <a:cubicBezTo>
                  <a:pt x="25214" y="7087"/>
                  <a:pt x="25214" y="6766"/>
                  <a:pt x="25080" y="6445"/>
                </a:cubicBezTo>
                <a:lnTo>
                  <a:pt x="25080" y="6471"/>
                </a:lnTo>
                <a:cubicBezTo>
                  <a:pt x="25026" y="6418"/>
                  <a:pt x="24973" y="6391"/>
                  <a:pt x="24919" y="6391"/>
                </a:cubicBezTo>
                <a:cubicBezTo>
                  <a:pt x="24866" y="6391"/>
                  <a:pt x="24812" y="6418"/>
                  <a:pt x="24759" y="6471"/>
                </a:cubicBezTo>
                <a:lnTo>
                  <a:pt x="24759" y="6445"/>
                </a:lnTo>
                <a:cubicBezTo>
                  <a:pt x="24651" y="6552"/>
                  <a:pt x="24678" y="6685"/>
                  <a:pt x="24598" y="6793"/>
                </a:cubicBezTo>
                <a:cubicBezTo>
                  <a:pt x="24598" y="6846"/>
                  <a:pt x="24598" y="6873"/>
                  <a:pt x="24598" y="6926"/>
                </a:cubicBezTo>
                <a:cubicBezTo>
                  <a:pt x="24491" y="7007"/>
                  <a:pt x="24544" y="7167"/>
                  <a:pt x="24437" y="7248"/>
                </a:cubicBezTo>
                <a:cubicBezTo>
                  <a:pt x="24330" y="7328"/>
                  <a:pt x="24384" y="7488"/>
                  <a:pt x="24277" y="7569"/>
                </a:cubicBezTo>
                <a:cubicBezTo>
                  <a:pt x="24170" y="7649"/>
                  <a:pt x="24196" y="7810"/>
                  <a:pt x="24116" y="7890"/>
                </a:cubicBezTo>
                <a:cubicBezTo>
                  <a:pt x="24009" y="7970"/>
                  <a:pt x="23982" y="8104"/>
                  <a:pt x="23929" y="8158"/>
                </a:cubicBezTo>
                <a:cubicBezTo>
                  <a:pt x="23822" y="7970"/>
                  <a:pt x="24089" y="7622"/>
                  <a:pt x="23634" y="7569"/>
                </a:cubicBezTo>
                <a:cubicBezTo>
                  <a:pt x="23501" y="7703"/>
                  <a:pt x="23608" y="7943"/>
                  <a:pt x="23474" y="8077"/>
                </a:cubicBezTo>
                <a:cubicBezTo>
                  <a:pt x="23474" y="8131"/>
                  <a:pt x="23474" y="8158"/>
                  <a:pt x="23474" y="8211"/>
                </a:cubicBezTo>
                <a:cubicBezTo>
                  <a:pt x="23367" y="8318"/>
                  <a:pt x="23420" y="8452"/>
                  <a:pt x="23313" y="8559"/>
                </a:cubicBezTo>
                <a:cubicBezTo>
                  <a:pt x="23313" y="8613"/>
                  <a:pt x="23313" y="8639"/>
                  <a:pt x="23313" y="8693"/>
                </a:cubicBezTo>
                <a:cubicBezTo>
                  <a:pt x="23206" y="8773"/>
                  <a:pt x="23260" y="8934"/>
                  <a:pt x="23153" y="9014"/>
                </a:cubicBezTo>
                <a:cubicBezTo>
                  <a:pt x="23046" y="9121"/>
                  <a:pt x="23072" y="9255"/>
                  <a:pt x="22992" y="9362"/>
                </a:cubicBezTo>
                <a:cubicBezTo>
                  <a:pt x="23019" y="9416"/>
                  <a:pt x="22992" y="9469"/>
                  <a:pt x="22992" y="9496"/>
                </a:cubicBezTo>
                <a:cubicBezTo>
                  <a:pt x="22885" y="9576"/>
                  <a:pt x="22938" y="9737"/>
                  <a:pt x="22831" y="9817"/>
                </a:cubicBezTo>
                <a:cubicBezTo>
                  <a:pt x="22751" y="9897"/>
                  <a:pt x="22778" y="10058"/>
                  <a:pt x="22671" y="10138"/>
                </a:cubicBezTo>
                <a:cubicBezTo>
                  <a:pt x="22564" y="10219"/>
                  <a:pt x="22617" y="10379"/>
                  <a:pt x="22510" y="10459"/>
                </a:cubicBezTo>
                <a:cubicBezTo>
                  <a:pt x="22457" y="10513"/>
                  <a:pt x="22403" y="10566"/>
                  <a:pt x="22350" y="10620"/>
                </a:cubicBezTo>
                <a:cubicBezTo>
                  <a:pt x="22296" y="10674"/>
                  <a:pt x="22243" y="10727"/>
                  <a:pt x="22189" y="10781"/>
                </a:cubicBezTo>
                <a:lnTo>
                  <a:pt x="22216" y="10781"/>
                </a:lnTo>
                <a:cubicBezTo>
                  <a:pt x="21814" y="11075"/>
                  <a:pt x="21440" y="11396"/>
                  <a:pt x="21092" y="11744"/>
                </a:cubicBezTo>
                <a:cubicBezTo>
                  <a:pt x="20972" y="11888"/>
                  <a:pt x="20895" y="12074"/>
                  <a:pt x="20690" y="12074"/>
                </a:cubicBezTo>
                <a:cubicBezTo>
                  <a:pt x="20665" y="12074"/>
                  <a:pt x="20638" y="12071"/>
                  <a:pt x="20610" y="12065"/>
                </a:cubicBezTo>
                <a:lnTo>
                  <a:pt x="20583" y="12065"/>
                </a:lnTo>
                <a:cubicBezTo>
                  <a:pt x="20556" y="12092"/>
                  <a:pt x="20530" y="12146"/>
                  <a:pt x="20503" y="12199"/>
                </a:cubicBezTo>
                <a:cubicBezTo>
                  <a:pt x="20476" y="12226"/>
                  <a:pt x="20423" y="12279"/>
                  <a:pt x="20396" y="12306"/>
                </a:cubicBezTo>
                <a:cubicBezTo>
                  <a:pt x="20342" y="12333"/>
                  <a:pt x="20315" y="12360"/>
                  <a:pt x="20262" y="12387"/>
                </a:cubicBezTo>
                <a:cubicBezTo>
                  <a:pt x="20208" y="12440"/>
                  <a:pt x="20155" y="12494"/>
                  <a:pt x="20101" y="12547"/>
                </a:cubicBezTo>
                <a:cubicBezTo>
                  <a:pt x="20048" y="12601"/>
                  <a:pt x="19994" y="12654"/>
                  <a:pt x="19941" y="12708"/>
                </a:cubicBezTo>
                <a:cubicBezTo>
                  <a:pt x="19860" y="12761"/>
                  <a:pt x="19753" y="12761"/>
                  <a:pt x="19646" y="12788"/>
                </a:cubicBezTo>
                <a:cubicBezTo>
                  <a:pt x="19352" y="12975"/>
                  <a:pt x="19138" y="13270"/>
                  <a:pt x="18897" y="13484"/>
                </a:cubicBezTo>
                <a:cubicBezTo>
                  <a:pt x="18870" y="13511"/>
                  <a:pt x="18843" y="13537"/>
                  <a:pt x="18817" y="13564"/>
                </a:cubicBezTo>
                <a:cubicBezTo>
                  <a:pt x="18790" y="13591"/>
                  <a:pt x="18790" y="13618"/>
                  <a:pt x="18763" y="13645"/>
                </a:cubicBezTo>
                <a:cubicBezTo>
                  <a:pt x="18683" y="13832"/>
                  <a:pt x="18495" y="13832"/>
                  <a:pt x="18362" y="13885"/>
                </a:cubicBezTo>
                <a:cubicBezTo>
                  <a:pt x="18281" y="13912"/>
                  <a:pt x="18228" y="13966"/>
                  <a:pt x="18201" y="14019"/>
                </a:cubicBezTo>
                <a:cubicBezTo>
                  <a:pt x="18182" y="14029"/>
                  <a:pt x="18166" y="14042"/>
                  <a:pt x="18152" y="14058"/>
                </a:cubicBezTo>
                <a:lnTo>
                  <a:pt x="18152" y="14058"/>
                </a:lnTo>
                <a:cubicBezTo>
                  <a:pt x="18175" y="14025"/>
                  <a:pt x="18201" y="13992"/>
                  <a:pt x="18228" y="13966"/>
                </a:cubicBezTo>
                <a:cubicBezTo>
                  <a:pt x="18255" y="13939"/>
                  <a:pt x="18281" y="13912"/>
                  <a:pt x="18308" y="13859"/>
                </a:cubicBezTo>
                <a:cubicBezTo>
                  <a:pt x="19031" y="13109"/>
                  <a:pt x="19405" y="12146"/>
                  <a:pt x="19914" y="11262"/>
                </a:cubicBezTo>
                <a:cubicBezTo>
                  <a:pt x="19968" y="11209"/>
                  <a:pt x="19994" y="11129"/>
                  <a:pt x="20021" y="11075"/>
                </a:cubicBezTo>
                <a:cubicBezTo>
                  <a:pt x="20075" y="10968"/>
                  <a:pt x="20128" y="10861"/>
                  <a:pt x="20155" y="10754"/>
                </a:cubicBezTo>
                <a:cubicBezTo>
                  <a:pt x="20262" y="10459"/>
                  <a:pt x="20075" y="10111"/>
                  <a:pt x="20262" y="9817"/>
                </a:cubicBezTo>
                <a:cubicBezTo>
                  <a:pt x="20423" y="9683"/>
                  <a:pt x="20289" y="9469"/>
                  <a:pt x="20423" y="9335"/>
                </a:cubicBezTo>
                <a:cubicBezTo>
                  <a:pt x="20530" y="9255"/>
                  <a:pt x="20503" y="9094"/>
                  <a:pt x="20583" y="9014"/>
                </a:cubicBezTo>
                <a:cubicBezTo>
                  <a:pt x="20637" y="8961"/>
                  <a:pt x="20690" y="8907"/>
                  <a:pt x="20744" y="8853"/>
                </a:cubicBezTo>
                <a:cubicBezTo>
                  <a:pt x="20797" y="8800"/>
                  <a:pt x="20824" y="8746"/>
                  <a:pt x="20824" y="8666"/>
                </a:cubicBezTo>
                <a:cubicBezTo>
                  <a:pt x="20851" y="8506"/>
                  <a:pt x="20931" y="8345"/>
                  <a:pt x="20958" y="8184"/>
                </a:cubicBezTo>
                <a:cubicBezTo>
                  <a:pt x="21038" y="7943"/>
                  <a:pt x="20904" y="7649"/>
                  <a:pt x="21065" y="7381"/>
                </a:cubicBezTo>
                <a:cubicBezTo>
                  <a:pt x="21065" y="7355"/>
                  <a:pt x="21065" y="7301"/>
                  <a:pt x="21065" y="7248"/>
                </a:cubicBezTo>
                <a:cubicBezTo>
                  <a:pt x="21252" y="7060"/>
                  <a:pt x="21065" y="6793"/>
                  <a:pt x="21225" y="6605"/>
                </a:cubicBezTo>
                <a:cubicBezTo>
                  <a:pt x="21333" y="6445"/>
                  <a:pt x="21359" y="6284"/>
                  <a:pt x="21225" y="6123"/>
                </a:cubicBezTo>
                <a:cubicBezTo>
                  <a:pt x="21172" y="6070"/>
                  <a:pt x="21118" y="6043"/>
                  <a:pt x="21065" y="6043"/>
                </a:cubicBezTo>
                <a:cubicBezTo>
                  <a:pt x="21011" y="6043"/>
                  <a:pt x="20958" y="6070"/>
                  <a:pt x="20904" y="6123"/>
                </a:cubicBezTo>
                <a:cubicBezTo>
                  <a:pt x="20851" y="6177"/>
                  <a:pt x="20797" y="6230"/>
                  <a:pt x="20744" y="6284"/>
                </a:cubicBezTo>
                <a:cubicBezTo>
                  <a:pt x="20663" y="6364"/>
                  <a:pt x="20690" y="6525"/>
                  <a:pt x="20583" y="6605"/>
                </a:cubicBezTo>
                <a:cubicBezTo>
                  <a:pt x="20503" y="6685"/>
                  <a:pt x="20530" y="6846"/>
                  <a:pt x="20423" y="6926"/>
                </a:cubicBezTo>
                <a:cubicBezTo>
                  <a:pt x="20342" y="7007"/>
                  <a:pt x="20369" y="7167"/>
                  <a:pt x="20262" y="7248"/>
                </a:cubicBezTo>
                <a:lnTo>
                  <a:pt x="20289" y="7248"/>
                </a:lnTo>
                <a:cubicBezTo>
                  <a:pt x="20128" y="7381"/>
                  <a:pt x="20262" y="7596"/>
                  <a:pt x="20101" y="7729"/>
                </a:cubicBezTo>
                <a:cubicBezTo>
                  <a:pt x="20021" y="7810"/>
                  <a:pt x="20048" y="7970"/>
                  <a:pt x="19968" y="8077"/>
                </a:cubicBezTo>
                <a:cubicBezTo>
                  <a:pt x="19968" y="8131"/>
                  <a:pt x="19968" y="8158"/>
                  <a:pt x="19941" y="8211"/>
                </a:cubicBezTo>
                <a:cubicBezTo>
                  <a:pt x="19834" y="8291"/>
                  <a:pt x="19887" y="8452"/>
                  <a:pt x="19807" y="8559"/>
                </a:cubicBezTo>
                <a:cubicBezTo>
                  <a:pt x="19807" y="8613"/>
                  <a:pt x="19807" y="8639"/>
                  <a:pt x="19780" y="8693"/>
                </a:cubicBezTo>
                <a:cubicBezTo>
                  <a:pt x="19673" y="8773"/>
                  <a:pt x="19727" y="8934"/>
                  <a:pt x="19646" y="9041"/>
                </a:cubicBezTo>
                <a:cubicBezTo>
                  <a:pt x="19646" y="9068"/>
                  <a:pt x="19646" y="9121"/>
                  <a:pt x="19620" y="9175"/>
                </a:cubicBezTo>
                <a:cubicBezTo>
                  <a:pt x="19512" y="9255"/>
                  <a:pt x="19566" y="9416"/>
                  <a:pt x="19459" y="9496"/>
                </a:cubicBezTo>
                <a:lnTo>
                  <a:pt x="19486" y="9496"/>
                </a:lnTo>
                <a:cubicBezTo>
                  <a:pt x="19325" y="9630"/>
                  <a:pt x="19272" y="9817"/>
                  <a:pt x="19138" y="9978"/>
                </a:cubicBezTo>
                <a:cubicBezTo>
                  <a:pt x="19084" y="10031"/>
                  <a:pt x="19031" y="10085"/>
                  <a:pt x="18977" y="10138"/>
                </a:cubicBezTo>
                <a:cubicBezTo>
                  <a:pt x="18924" y="10192"/>
                  <a:pt x="18897" y="10245"/>
                  <a:pt x="18897" y="10326"/>
                </a:cubicBezTo>
                <a:cubicBezTo>
                  <a:pt x="18870" y="10486"/>
                  <a:pt x="18843" y="10647"/>
                  <a:pt x="18763" y="10807"/>
                </a:cubicBezTo>
                <a:cubicBezTo>
                  <a:pt x="18710" y="10941"/>
                  <a:pt x="18602" y="11022"/>
                  <a:pt x="18522" y="11129"/>
                </a:cubicBezTo>
                <a:cubicBezTo>
                  <a:pt x="18469" y="11209"/>
                  <a:pt x="18442" y="11262"/>
                  <a:pt x="18415" y="11343"/>
                </a:cubicBezTo>
                <a:cubicBezTo>
                  <a:pt x="18259" y="11694"/>
                  <a:pt x="18077" y="12046"/>
                  <a:pt x="17892" y="12385"/>
                </a:cubicBezTo>
                <a:lnTo>
                  <a:pt x="17892" y="12385"/>
                </a:lnTo>
                <a:cubicBezTo>
                  <a:pt x="17920" y="12323"/>
                  <a:pt x="17945" y="12261"/>
                  <a:pt x="17960" y="12199"/>
                </a:cubicBezTo>
                <a:cubicBezTo>
                  <a:pt x="17987" y="12119"/>
                  <a:pt x="17960" y="12065"/>
                  <a:pt x="17933" y="11985"/>
                </a:cubicBezTo>
                <a:cubicBezTo>
                  <a:pt x="17837" y="11857"/>
                  <a:pt x="17732" y="11796"/>
                  <a:pt x="17606" y="11796"/>
                </a:cubicBezTo>
                <a:cubicBezTo>
                  <a:pt x="17520" y="11796"/>
                  <a:pt x="17426" y="11824"/>
                  <a:pt x="17318" y="11878"/>
                </a:cubicBezTo>
                <a:cubicBezTo>
                  <a:pt x="17559" y="11691"/>
                  <a:pt x="17639" y="11396"/>
                  <a:pt x="17746" y="11129"/>
                </a:cubicBezTo>
                <a:cubicBezTo>
                  <a:pt x="17907" y="10727"/>
                  <a:pt x="18014" y="10299"/>
                  <a:pt x="18201" y="9897"/>
                </a:cubicBezTo>
                <a:cubicBezTo>
                  <a:pt x="18228" y="9790"/>
                  <a:pt x="18255" y="9683"/>
                  <a:pt x="18255" y="9549"/>
                </a:cubicBezTo>
                <a:cubicBezTo>
                  <a:pt x="18281" y="9416"/>
                  <a:pt x="18362" y="9282"/>
                  <a:pt x="18388" y="9148"/>
                </a:cubicBezTo>
                <a:cubicBezTo>
                  <a:pt x="18602" y="8693"/>
                  <a:pt x="18522" y="8184"/>
                  <a:pt x="18656" y="7703"/>
                </a:cubicBezTo>
                <a:cubicBezTo>
                  <a:pt x="18629" y="7676"/>
                  <a:pt x="18656" y="7622"/>
                  <a:pt x="18656" y="7569"/>
                </a:cubicBezTo>
                <a:cubicBezTo>
                  <a:pt x="18843" y="7381"/>
                  <a:pt x="18629" y="7114"/>
                  <a:pt x="18817" y="6926"/>
                </a:cubicBezTo>
                <a:cubicBezTo>
                  <a:pt x="18817" y="6873"/>
                  <a:pt x="18817" y="6819"/>
                  <a:pt x="18817" y="6766"/>
                </a:cubicBezTo>
                <a:cubicBezTo>
                  <a:pt x="19004" y="6471"/>
                  <a:pt x="18790" y="6097"/>
                  <a:pt x="18977" y="5802"/>
                </a:cubicBezTo>
                <a:cubicBezTo>
                  <a:pt x="18977" y="5749"/>
                  <a:pt x="18977" y="5695"/>
                  <a:pt x="18977" y="5642"/>
                </a:cubicBezTo>
                <a:cubicBezTo>
                  <a:pt x="19111" y="4357"/>
                  <a:pt x="19111" y="3072"/>
                  <a:pt x="18977" y="1787"/>
                </a:cubicBezTo>
                <a:cubicBezTo>
                  <a:pt x="18977" y="1707"/>
                  <a:pt x="18977" y="1600"/>
                  <a:pt x="18977" y="1493"/>
                </a:cubicBezTo>
                <a:cubicBezTo>
                  <a:pt x="18763" y="1199"/>
                  <a:pt x="19031" y="824"/>
                  <a:pt x="18817" y="503"/>
                </a:cubicBezTo>
                <a:lnTo>
                  <a:pt x="18817" y="503"/>
                </a:lnTo>
                <a:lnTo>
                  <a:pt x="18817" y="529"/>
                </a:lnTo>
                <a:cubicBezTo>
                  <a:pt x="18710" y="422"/>
                  <a:pt x="18736" y="288"/>
                  <a:pt x="18656" y="181"/>
                </a:cubicBezTo>
                <a:cubicBezTo>
                  <a:pt x="18576" y="121"/>
                  <a:pt x="18541" y="1"/>
                  <a:pt x="18449" y="1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8242274" y="6158251"/>
            <a:ext cx="821655" cy="691532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" name="Google Shape;204;p7"/>
          <p:cNvGrpSpPr/>
          <p:nvPr/>
        </p:nvGrpSpPr>
        <p:grpSpPr>
          <a:xfrm>
            <a:off x="6283334" y="5923646"/>
            <a:ext cx="1010336" cy="925210"/>
            <a:chOff x="2654374" y="4247162"/>
            <a:chExt cx="669851" cy="613413"/>
          </a:xfrm>
        </p:grpSpPr>
        <p:sp>
          <p:nvSpPr>
            <p:cNvPr id="205" name="Google Shape;205;p7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7"/>
          <p:cNvSpPr/>
          <p:nvPr/>
        </p:nvSpPr>
        <p:spPr>
          <a:xfrm flipH="1">
            <a:off x="5449418" y="6288201"/>
            <a:ext cx="667256" cy="561573"/>
          </a:xfrm>
          <a:custGeom>
            <a:rect b="b" l="l" r="r" t="t"/>
            <a:pathLst>
              <a:path extrusionOk="0" h="24625" w="29256">
                <a:moveTo>
                  <a:pt x="18991" y="7202"/>
                </a:moveTo>
                <a:lnTo>
                  <a:pt x="18991" y="7202"/>
                </a:lnTo>
                <a:cubicBezTo>
                  <a:pt x="18995" y="7210"/>
                  <a:pt x="19000" y="7219"/>
                  <a:pt x="19004" y="7227"/>
                </a:cubicBezTo>
                <a:cubicBezTo>
                  <a:pt x="19000" y="7220"/>
                  <a:pt x="18995" y="7211"/>
                  <a:pt x="18991" y="7202"/>
                </a:cubicBezTo>
                <a:close/>
                <a:moveTo>
                  <a:pt x="16242" y="10687"/>
                </a:moveTo>
                <a:cubicBezTo>
                  <a:pt x="16379" y="10853"/>
                  <a:pt x="16514" y="11021"/>
                  <a:pt x="16649" y="11188"/>
                </a:cubicBezTo>
                <a:cubicBezTo>
                  <a:pt x="16478" y="11075"/>
                  <a:pt x="16366" y="10879"/>
                  <a:pt x="16242" y="10687"/>
                </a:cubicBezTo>
                <a:close/>
                <a:moveTo>
                  <a:pt x="17136" y="15228"/>
                </a:moveTo>
                <a:cubicBezTo>
                  <a:pt x="17250" y="15228"/>
                  <a:pt x="17393" y="15276"/>
                  <a:pt x="17535" y="15310"/>
                </a:cubicBezTo>
                <a:lnTo>
                  <a:pt x="17535" y="15310"/>
                </a:lnTo>
                <a:cubicBezTo>
                  <a:pt x="17385" y="15298"/>
                  <a:pt x="17240" y="15275"/>
                  <a:pt x="17104" y="15230"/>
                </a:cubicBezTo>
                <a:cubicBezTo>
                  <a:pt x="17114" y="15229"/>
                  <a:pt x="17125" y="15228"/>
                  <a:pt x="17136" y="15228"/>
                </a:cubicBezTo>
                <a:close/>
                <a:moveTo>
                  <a:pt x="11583" y="10818"/>
                </a:moveTo>
                <a:cubicBezTo>
                  <a:pt x="11827" y="11112"/>
                  <a:pt x="12077" y="11397"/>
                  <a:pt x="12393" y="11616"/>
                </a:cubicBezTo>
                <a:cubicBezTo>
                  <a:pt x="13571" y="12526"/>
                  <a:pt x="13999" y="13972"/>
                  <a:pt x="14695" y="15203"/>
                </a:cubicBezTo>
                <a:cubicBezTo>
                  <a:pt x="14802" y="15390"/>
                  <a:pt x="14748" y="15604"/>
                  <a:pt x="14641" y="15819"/>
                </a:cubicBezTo>
                <a:cubicBezTo>
                  <a:pt x="14567" y="15819"/>
                  <a:pt x="14519" y="16061"/>
                  <a:pt x="14452" y="16061"/>
                </a:cubicBezTo>
                <a:cubicBezTo>
                  <a:pt x="14422" y="16061"/>
                  <a:pt x="14388" y="16013"/>
                  <a:pt x="14347" y="15872"/>
                </a:cubicBezTo>
                <a:cubicBezTo>
                  <a:pt x="13865" y="14213"/>
                  <a:pt x="12848" y="12848"/>
                  <a:pt x="11965" y="11402"/>
                </a:cubicBezTo>
                <a:cubicBezTo>
                  <a:pt x="11847" y="11198"/>
                  <a:pt x="11720" y="11004"/>
                  <a:pt x="11583" y="10818"/>
                </a:cubicBezTo>
                <a:close/>
                <a:moveTo>
                  <a:pt x="15815" y="18428"/>
                </a:moveTo>
                <a:cubicBezTo>
                  <a:pt x="15903" y="18428"/>
                  <a:pt x="15995" y="18437"/>
                  <a:pt x="16087" y="18442"/>
                </a:cubicBezTo>
                <a:lnTo>
                  <a:pt x="16087" y="18442"/>
                </a:lnTo>
                <a:cubicBezTo>
                  <a:pt x="15995" y="18446"/>
                  <a:pt x="15903" y="18455"/>
                  <a:pt x="15815" y="18455"/>
                </a:cubicBezTo>
                <a:cubicBezTo>
                  <a:pt x="15761" y="18455"/>
                  <a:pt x="15709" y="18452"/>
                  <a:pt x="15659" y="18442"/>
                </a:cubicBezTo>
                <a:cubicBezTo>
                  <a:pt x="15709" y="18431"/>
                  <a:pt x="15761" y="18428"/>
                  <a:pt x="15815" y="18428"/>
                </a:cubicBezTo>
                <a:close/>
                <a:moveTo>
                  <a:pt x="17550" y="18843"/>
                </a:moveTo>
                <a:cubicBezTo>
                  <a:pt x="17262" y="18856"/>
                  <a:pt x="16981" y="18866"/>
                  <a:pt x="16710" y="18866"/>
                </a:cubicBezTo>
                <a:cubicBezTo>
                  <a:pt x="16486" y="18866"/>
                  <a:pt x="16269" y="18859"/>
                  <a:pt x="16060" y="18843"/>
                </a:cubicBezTo>
                <a:close/>
                <a:moveTo>
                  <a:pt x="3566" y="19386"/>
                </a:moveTo>
                <a:lnTo>
                  <a:pt x="3566" y="19386"/>
                </a:lnTo>
                <a:cubicBezTo>
                  <a:pt x="3763" y="19642"/>
                  <a:pt x="3961" y="19924"/>
                  <a:pt x="4277" y="19924"/>
                </a:cubicBezTo>
                <a:cubicBezTo>
                  <a:pt x="4387" y="19924"/>
                  <a:pt x="4513" y="19889"/>
                  <a:pt x="4658" y="19807"/>
                </a:cubicBezTo>
                <a:lnTo>
                  <a:pt x="4658" y="19807"/>
                </a:lnTo>
                <a:cubicBezTo>
                  <a:pt x="4524" y="20288"/>
                  <a:pt x="4899" y="20422"/>
                  <a:pt x="5166" y="20583"/>
                </a:cubicBezTo>
                <a:cubicBezTo>
                  <a:pt x="5013" y="20537"/>
                  <a:pt x="4850" y="20455"/>
                  <a:pt x="4688" y="20455"/>
                </a:cubicBezTo>
                <a:cubicBezTo>
                  <a:pt x="4569" y="20455"/>
                  <a:pt x="4450" y="20500"/>
                  <a:pt x="4337" y="20636"/>
                </a:cubicBezTo>
                <a:cubicBezTo>
                  <a:pt x="4283" y="21145"/>
                  <a:pt x="4711" y="21198"/>
                  <a:pt x="5033" y="21359"/>
                </a:cubicBezTo>
                <a:cubicBezTo>
                  <a:pt x="5541" y="21627"/>
                  <a:pt x="6103" y="21814"/>
                  <a:pt x="6424" y="22403"/>
                </a:cubicBezTo>
                <a:cubicBezTo>
                  <a:pt x="6079" y="22326"/>
                  <a:pt x="5760" y="22070"/>
                  <a:pt x="5411" y="22070"/>
                </a:cubicBezTo>
                <a:cubicBezTo>
                  <a:pt x="5279" y="22070"/>
                  <a:pt x="5143" y="22106"/>
                  <a:pt x="5000" y="22201"/>
                </a:cubicBezTo>
                <a:lnTo>
                  <a:pt x="5000" y="22201"/>
                </a:lnTo>
                <a:cubicBezTo>
                  <a:pt x="5002" y="22197"/>
                  <a:pt x="5004" y="22193"/>
                  <a:pt x="5006" y="22189"/>
                </a:cubicBezTo>
                <a:cubicBezTo>
                  <a:pt x="5033" y="21814"/>
                  <a:pt x="4685" y="21680"/>
                  <a:pt x="4551" y="21413"/>
                </a:cubicBezTo>
                <a:cubicBezTo>
                  <a:pt x="4417" y="21145"/>
                  <a:pt x="4096" y="20958"/>
                  <a:pt x="4363" y="20583"/>
                </a:cubicBezTo>
                <a:cubicBezTo>
                  <a:pt x="4337" y="20047"/>
                  <a:pt x="3748" y="19860"/>
                  <a:pt x="3560" y="19405"/>
                </a:cubicBezTo>
                <a:cubicBezTo>
                  <a:pt x="3560" y="19396"/>
                  <a:pt x="3563" y="19390"/>
                  <a:pt x="3566" y="19386"/>
                </a:cubicBezTo>
                <a:close/>
                <a:moveTo>
                  <a:pt x="10329" y="22352"/>
                </a:moveTo>
                <a:lnTo>
                  <a:pt x="10329" y="22352"/>
                </a:lnTo>
                <a:cubicBezTo>
                  <a:pt x="10393" y="22414"/>
                  <a:pt x="10455" y="22481"/>
                  <a:pt x="10493" y="22563"/>
                </a:cubicBezTo>
                <a:cubicBezTo>
                  <a:pt x="10439" y="22491"/>
                  <a:pt x="10384" y="22421"/>
                  <a:pt x="10329" y="22352"/>
                </a:cubicBezTo>
                <a:close/>
                <a:moveTo>
                  <a:pt x="4955" y="22354"/>
                </a:moveTo>
                <a:cubicBezTo>
                  <a:pt x="4952" y="22551"/>
                  <a:pt x="5109" y="22635"/>
                  <a:pt x="5281" y="22725"/>
                </a:cubicBezTo>
                <a:lnTo>
                  <a:pt x="5281" y="22725"/>
                </a:lnTo>
                <a:cubicBezTo>
                  <a:pt x="5105" y="22652"/>
                  <a:pt x="4930" y="22564"/>
                  <a:pt x="4955" y="22354"/>
                </a:cubicBezTo>
                <a:close/>
                <a:moveTo>
                  <a:pt x="6288" y="23200"/>
                </a:moveTo>
                <a:lnTo>
                  <a:pt x="6288" y="23200"/>
                </a:lnTo>
                <a:cubicBezTo>
                  <a:pt x="6650" y="23351"/>
                  <a:pt x="6999" y="23478"/>
                  <a:pt x="7308" y="23581"/>
                </a:cubicBezTo>
                <a:cubicBezTo>
                  <a:pt x="6995" y="23506"/>
                  <a:pt x="6649" y="23365"/>
                  <a:pt x="6288" y="23200"/>
                </a:cubicBezTo>
                <a:close/>
                <a:moveTo>
                  <a:pt x="8298" y="22992"/>
                </a:moveTo>
                <a:lnTo>
                  <a:pt x="8298" y="22992"/>
                </a:lnTo>
                <a:cubicBezTo>
                  <a:pt x="8630" y="23180"/>
                  <a:pt x="8972" y="23382"/>
                  <a:pt x="9315" y="23598"/>
                </a:cubicBezTo>
                <a:lnTo>
                  <a:pt x="9315" y="23598"/>
                </a:lnTo>
                <a:cubicBezTo>
                  <a:pt x="8955" y="23393"/>
                  <a:pt x="8582" y="23210"/>
                  <a:pt x="8298" y="22992"/>
                </a:cubicBezTo>
                <a:close/>
                <a:moveTo>
                  <a:pt x="16676" y="24036"/>
                </a:moveTo>
                <a:lnTo>
                  <a:pt x="16676" y="24036"/>
                </a:lnTo>
                <a:cubicBezTo>
                  <a:pt x="16836" y="24089"/>
                  <a:pt x="17077" y="24089"/>
                  <a:pt x="17291" y="24143"/>
                </a:cubicBezTo>
                <a:cubicBezTo>
                  <a:pt x="17300" y="24146"/>
                  <a:pt x="17310" y="24149"/>
                  <a:pt x="17319" y="24152"/>
                </a:cubicBezTo>
                <a:lnTo>
                  <a:pt x="17319" y="24152"/>
                </a:lnTo>
                <a:cubicBezTo>
                  <a:pt x="17087" y="24151"/>
                  <a:pt x="16860" y="24148"/>
                  <a:pt x="16676" y="24036"/>
                </a:cubicBezTo>
                <a:close/>
                <a:moveTo>
                  <a:pt x="25535" y="0"/>
                </a:moveTo>
                <a:cubicBezTo>
                  <a:pt x="25481" y="0"/>
                  <a:pt x="25401" y="27"/>
                  <a:pt x="25348" y="80"/>
                </a:cubicBezTo>
                <a:cubicBezTo>
                  <a:pt x="25080" y="883"/>
                  <a:pt x="24705" y="1606"/>
                  <a:pt x="24063" y="2168"/>
                </a:cubicBezTo>
                <a:cubicBezTo>
                  <a:pt x="24036" y="2168"/>
                  <a:pt x="24009" y="2195"/>
                  <a:pt x="23956" y="2195"/>
                </a:cubicBezTo>
                <a:cubicBezTo>
                  <a:pt x="23929" y="2222"/>
                  <a:pt x="23902" y="2222"/>
                  <a:pt x="23849" y="2248"/>
                </a:cubicBezTo>
                <a:cubicBezTo>
                  <a:pt x="23402" y="2631"/>
                  <a:pt x="22821" y="2862"/>
                  <a:pt x="22493" y="3316"/>
                </a:cubicBezTo>
                <a:lnTo>
                  <a:pt x="22493" y="3316"/>
                </a:lnTo>
                <a:cubicBezTo>
                  <a:pt x="22799" y="2722"/>
                  <a:pt x="23158" y="2106"/>
                  <a:pt x="23180" y="1365"/>
                </a:cubicBezTo>
                <a:cubicBezTo>
                  <a:pt x="23287" y="964"/>
                  <a:pt x="23421" y="535"/>
                  <a:pt x="22858" y="348"/>
                </a:cubicBezTo>
                <a:cubicBezTo>
                  <a:pt x="22778" y="348"/>
                  <a:pt x="22698" y="348"/>
                  <a:pt x="22618" y="402"/>
                </a:cubicBezTo>
                <a:cubicBezTo>
                  <a:pt x="22430" y="509"/>
                  <a:pt x="22511" y="857"/>
                  <a:pt x="22216" y="883"/>
                </a:cubicBezTo>
                <a:cubicBezTo>
                  <a:pt x="22109" y="749"/>
                  <a:pt x="22163" y="509"/>
                  <a:pt x="21975" y="402"/>
                </a:cubicBezTo>
                <a:cubicBezTo>
                  <a:pt x="21948" y="375"/>
                  <a:pt x="21915" y="361"/>
                  <a:pt x="21882" y="361"/>
                </a:cubicBezTo>
                <a:cubicBezTo>
                  <a:pt x="21848" y="361"/>
                  <a:pt x="21815" y="375"/>
                  <a:pt x="21788" y="402"/>
                </a:cubicBezTo>
                <a:cubicBezTo>
                  <a:pt x="21761" y="428"/>
                  <a:pt x="21734" y="482"/>
                  <a:pt x="21734" y="509"/>
                </a:cubicBezTo>
                <a:cubicBezTo>
                  <a:pt x="21734" y="1178"/>
                  <a:pt x="21815" y="1847"/>
                  <a:pt x="21467" y="2462"/>
                </a:cubicBezTo>
                <a:cubicBezTo>
                  <a:pt x="21413" y="2596"/>
                  <a:pt x="21386" y="2730"/>
                  <a:pt x="21306" y="2837"/>
                </a:cubicBezTo>
                <a:cubicBezTo>
                  <a:pt x="21279" y="2917"/>
                  <a:pt x="21253" y="2971"/>
                  <a:pt x="21226" y="3051"/>
                </a:cubicBezTo>
                <a:cubicBezTo>
                  <a:pt x="21172" y="3105"/>
                  <a:pt x="21092" y="3185"/>
                  <a:pt x="21065" y="3185"/>
                </a:cubicBezTo>
                <a:cubicBezTo>
                  <a:pt x="20985" y="3158"/>
                  <a:pt x="21065" y="3078"/>
                  <a:pt x="21065" y="3025"/>
                </a:cubicBezTo>
                <a:cubicBezTo>
                  <a:pt x="21119" y="2382"/>
                  <a:pt x="21092" y="1713"/>
                  <a:pt x="21092" y="1071"/>
                </a:cubicBezTo>
                <a:cubicBezTo>
                  <a:pt x="21092" y="857"/>
                  <a:pt x="21065" y="616"/>
                  <a:pt x="20824" y="535"/>
                </a:cubicBezTo>
                <a:cubicBezTo>
                  <a:pt x="20450" y="749"/>
                  <a:pt x="20637" y="1071"/>
                  <a:pt x="20690" y="1365"/>
                </a:cubicBezTo>
                <a:lnTo>
                  <a:pt x="20690" y="3613"/>
                </a:lnTo>
                <a:cubicBezTo>
                  <a:pt x="20503" y="3908"/>
                  <a:pt x="20744" y="4283"/>
                  <a:pt x="20530" y="4577"/>
                </a:cubicBezTo>
                <a:cubicBezTo>
                  <a:pt x="20530" y="4630"/>
                  <a:pt x="20557" y="4684"/>
                  <a:pt x="20530" y="4738"/>
                </a:cubicBezTo>
                <a:cubicBezTo>
                  <a:pt x="20498" y="4801"/>
                  <a:pt x="20471" y="4827"/>
                  <a:pt x="20449" y="4827"/>
                </a:cubicBezTo>
                <a:cubicBezTo>
                  <a:pt x="20416" y="4827"/>
                  <a:pt x="20396" y="4765"/>
                  <a:pt x="20396" y="4684"/>
                </a:cubicBezTo>
                <a:cubicBezTo>
                  <a:pt x="20369" y="3346"/>
                  <a:pt x="20182" y="2034"/>
                  <a:pt x="19887" y="723"/>
                </a:cubicBezTo>
                <a:cubicBezTo>
                  <a:pt x="19681" y="570"/>
                  <a:pt x="19514" y="493"/>
                  <a:pt x="19385" y="493"/>
                </a:cubicBezTo>
                <a:cubicBezTo>
                  <a:pt x="19197" y="493"/>
                  <a:pt x="19089" y="657"/>
                  <a:pt x="19058" y="990"/>
                </a:cubicBezTo>
                <a:cubicBezTo>
                  <a:pt x="19031" y="1258"/>
                  <a:pt x="19138" y="1499"/>
                  <a:pt x="19138" y="1767"/>
                </a:cubicBezTo>
                <a:cubicBezTo>
                  <a:pt x="19165" y="2596"/>
                  <a:pt x="19887" y="3265"/>
                  <a:pt x="19647" y="4042"/>
                </a:cubicBezTo>
                <a:cubicBezTo>
                  <a:pt x="19566" y="3801"/>
                  <a:pt x="19780" y="3426"/>
                  <a:pt x="19432" y="2971"/>
                </a:cubicBezTo>
                <a:cubicBezTo>
                  <a:pt x="18977" y="4015"/>
                  <a:pt x="19272" y="4978"/>
                  <a:pt x="19165" y="5888"/>
                </a:cubicBezTo>
                <a:cubicBezTo>
                  <a:pt x="19069" y="6134"/>
                  <a:pt x="18974" y="6379"/>
                  <a:pt x="18932" y="6610"/>
                </a:cubicBezTo>
                <a:lnTo>
                  <a:pt x="18932" y="6610"/>
                </a:lnTo>
                <a:cubicBezTo>
                  <a:pt x="18974" y="6280"/>
                  <a:pt x="18946" y="5952"/>
                  <a:pt x="18870" y="5648"/>
                </a:cubicBezTo>
                <a:cubicBezTo>
                  <a:pt x="18442" y="4095"/>
                  <a:pt x="17907" y="2570"/>
                  <a:pt x="17505" y="990"/>
                </a:cubicBezTo>
                <a:cubicBezTo>
                  <a:pt x="17418" y="684"/>
                  <a:pt x="17276" y="413"/>
                  <a:pt x="16949" y="413"/>
                </a:cubicBezTo>
                <a:cubicBezTo>
                  <a:pt x="16876" y="413"/>
                  <a:pt x="16795" y="426"/>
                  <a:pt x="16702" y="455"/>
                </a:cubicBezTo>
                <a:cubicBezTo>
                  <a:pt x="16542" y="562"/>
                  <a:pt x="16488" y="723"/>
                  <a:pt x="16461" y="910"/>
                </a:cubicBezTo>
                <a:cubicBezTo>
                  <a:pt x="16461" y="990"/>
                  <a:pt x="16461" y="1071"/>
                  <a:pt x="16488" y="1151"/>
                </a:cubicBezTo>
                <a:cubicBezTo>
                  <a:pt x="16515" y="1338"/>
                  <a:pt x="16622" y="1526"/>
                  <a:pt x="16622" y="1740"/>
                </a:cubicBezTo>
                <a:cubicBezTo>
                  <a:pt x="16622" y="1847"/>
                  <a:pt x="16622" y="1981"/>
                  <a:pt x="16676" y="2088"/>
                </a:cubicBezTo>
                <a:cubicBezTo>
                  <a:pt x="16890" y="3025"/>
                  <a:pt x="17318" y="3908"/>
                  <a:pt x="17479" y="4871"/>
                </a:cubicBezTo>
                <a:cubicBezTo>
                  <a:pt x="17719" y="5433"/>
                  <a:pt x="18121" y="5862"/>
                  <a:pt x="18121" y="6477"/>
                </a:cubicBezTo>
                <a:cubicBezTo>
                  <a:pt x="17907" y="6772"/>
                  <a:pt x="17987" y="7066"/>
                  <a:pt x="18094" y="7387"/>
                </a:cubicBezTo>
                <a:cubicBezTo>
                  <a:pt x="18094" y="7441"/>
                  <a:pt x="18067" y="7494"/>
                  <a:pt x="18067" y="7548"/>
                </a:cubicBezTo>
                <a:cubicBezTo>
                  <a:pt x="18067" y="7548"/>
                  <a:pt x="18094" y="7601"/>
                  <a:pt x="18094" y="7601"/>
                </a:cubicBezTo>
                <a:cubicBezTo>
                  <a:pt x="18094" y="7601"/>
                  <a:pt x="18041" y="7628"/>
                  <a:pt x="18041" y="7628"/>
                </a:cubicBezTo>
                <a:lnTo>
                  <a:pt x="17987" y="7601"/>
                </a:lnTo>
                <a:cubicBezTo>
                  <a:pt x="17264" y="6879"/>
                  <a:pt x="16569" y="6129"/>
                  <a:pt x="16060" y="5219"/>
                </a:cubicBezTo>
                <a:cubicBezTo>
                  <a:pt x="15230" y="3747"/>
                  <a:pt x="14748" y="2222"/>
                  <a:pt x="14615" y="562"/>
                </a:cubicBezTo>
                <a:cubicBezTo>
                  <a:pt x="14582" y="529"/>
                  <a:pt x="14548" y="506"/>
                  <a:pt x="14515" y="506"/>
                </a:cubicBezTo>
                <a:cubicBezTo>
                  <a:pt x="14495" y="506"/>
                  <a:pt x="14475" y="515"/>
                  <a:pt x="14454" y="535"/>
                </a:cubicBezTo>
                <a:cubicBezTo>
                  <a:pt x="14053" y="669"/>
                  <a:pt x="14079" y="964"/>
                  <a:pt x="14186" y="1231"/>
                </a:cubicBezTo>
                <a:cubicBezTo>
                  <a:pt x="14293" y="1606"/>
                  <a:pt x="14267" y="1954"/>
                  <a:pt x="14293" y="2329"/>
                </a:cubicBezTo>
                <a:cubicBezTo>
                  <a:pt x="14347" y="3132"/>
                  <a:pt x="14481" y="3935"/>
                  <a:pt x="14802" y="4684"/>
                </a:cubicBezTo>
                <a:cubicBezTo>
                  <a:pt x="14856" y="4738"/>
                  <a:pt x="14882" y="4818"/>
                  <a:pt x="14936" y="4871"/>
                </a:cubicBezTo>
                <a:cubicBezTo>
                  <a:pt x="15284" y="5674"/>
                  <a:pt x="15792" y="6370"/>
                  <a:pt x="16301" y="7066"/>
                </a:cubicBezTo>
                <a:cubicBezTo>
                  <a:pt x="16328" y="7093"/>
                  <a:pt x="16354" y="7120"/>
                  <a:pt x="16381" y="7146"/>
                </a:cubicBezTo>
                <a:cubicBezTo>
                  <a:pt x="16408" y="7200"/>
                  <a:pt x="16461" y="7254"/>
                  <a:pt x="16488" y="7334"/>
                </a:cubicBezTo>
                <a:cubicBezTo>
                  <a:pt x="17077" y="7923"/>
                  <a:pt x="17719" y="8512"/>
                  <a:pt x="17827" y="9448"/>
                </a:cubicBezTo>
                <a:cubicBezTo>
                  <a:pt x="17827" y="9475"/>
                  <a:pt x="17827" y="9502"/>
                  <a:pt x="17827" y="9529"/>
                </a:cubicBezTo>
                <a:cubicBezTo>
                  <a:pt x="17800" y="9502"/>
                  <a:pt x="17800" y="9448"/>
                  <a:pt x="17773" y="9395"/>
                </a:cubicBezTo>
                <a:cubicBezTo>
                  <a:pt x="17719" y="9368"/>
                  <a:pt x="17666" y="9314"/>
                  <a:pt x="17612" y="9314"/>
                </a:cubicBezTo>
                <a:cubicBezTo>
                  <a:pt x="17479" y="9314"/>
                  <a:pt x="17372" y="9341"/>
                  <a:pt x="17291" y="9422"/>
                </a:cubicBezTo>
                <a:cubicBezTo>
                  <a:pt x="17264" y="9475"/>
                  <a:pt x="17238" y="9529"/>
                  <a:pt x="17238" y="9582"/>
                </a:cubicBezTo>
                <a:cubicBezTo>
                  <a:pt x="17211" y="9609"/>
                  <a:pt x="17238" y="9662"/>
                  <a:pt x="17264" y="9689"/>
                </a:cubicBezTo>
                <a:lnTo>
                  <a:pt x="17223" y="9689"/>
                </a:lnTo>
                <a:cubicBezTo>
                  <a:pt x="17224" y="9675"/>
                  <a:pt x="17211" y="9636"/>
                  <a:pt x="17211" y="9636"/>
                </a:cubicBezTo>
                <a:cubicBezTo>
                  <a:pt x="17211" y="9636"/>
                  <a:pt x="17184" y="9609"/>
                  <a:pt x="17184" y="9582"/>
                </a:cubicBezTo>
                <a:cubicBezTo>
                  <a:pt x="17024" y="9207"/>
                  <a:pt x="16729" y="8913"/>
                  <a:pt x="16408" y="8699"/>
                </a:cubicBezTo>
                <a:cubicBezTo>
                  <a:pt x="15096" y="7816"/>
                  <a:pt x="14401" y="6531"/>
                  <a:pt x="13919" y="5112"/>
                </a:cubicBezTo>
                <a:cubicBezTo>
                  <a:pt x="13838" y="4845"/>
                  <a:pt x="13758" y="4550"/>
                  <a:pt x="13490" y="4416"/>
                </a:cubicBezTo>
                <a:cubicBezTo>
                  <a:pt x="12928" y="3212"/>
                  <a:pt x="12554" y="1900"/>
                  <a:pt x="11644" y="883"/>
                </a:cubicBezTo>
                <a:lnTo>
                  <a:pt x="11644" y="883"/>
                </a:lnTo>
                <a:cubicBezTo>
                  <a:pt x="11563" y="1445"/>
                  <a:pt x="11858" y="1874"/>
                  <a:pt x="12045" y="2329"/>
                </a:cubicBezTo>
                <a:cubicBezTo>
                  <a:pt x="12580" y="3533"/>
                  <a:pt x="12955" y="4791"/>
                  <a:pt x="12928" y="6236"/>
                </a:cubicBezTo>
                <a:cubicBezTo>
                  <a:pt x="12473" y="5621"/>
                  <a:pt x="12527" y="4952"/>
                  <a:pt x="12447" y="4336"/>
                </a:cubicBezTo>
                <a:lnTo>
                  <a:pt x="12447" y="4336"/>
                </a:lnTo>
                <a:cubicBezTo>
                  <a:pt x="12259" y="4818"/>
                  <a:pt x="12473" y="5326"/>
                  <a:pt x="12179" y="5755"/>
                </a:cubicBezTo>
                <a:cubicBezTo>
                  <a:pt x="12099" y="5862"/>
                  <a:pt x="12259" y="5996"/>
                  <a:pt x="12366" y="6103"/>
                </a:cubicBezTo>
                <a:cubicBezTo>
                  <a:pt x="12928" y="6638"/>
                  <a:pt x="13250" y="7334"/>
                  <a:pt x="13598" y="8030"/>
                </a:cubicBezTo>
                <a:cubicBezTo>
                  <a:pt x="13785" y="8378"/>
                  <a:pt x="13919" y="8726"/>
                  <a:pt x="14267" y="8886"/>
                </a:cubicBezTo>
                <a:lnTo>
                  <a:pt x="14401" y="8913"/>
                </a:lnTo>
                <a:cubicBezTo>
                  <a:pt x="14982" y="9306"/>
                  <a:pt x="15464" y="9786"/>
                  <a:pt x="15912" y="10298"/>
                </a:cubicBezTo>
                <a:lnTo>
                  <a:pt x="15912" y="10298"/>
                </a:lnTo>
                <a:cubicBezTo>
                  <a:pt x="15802" y="10216"/>
                  <a:pt x="15669" y="10158"/>
                  <a:pt x="15498" y="10144"/>
                </a:cubicBezTo>
                <a:cubicBezTo>
                  <a:pt x="15471" y="10144"/>
                  <a:pt x="15444" y="10171"/>
                  <a:pt x="15418" y="10171"/>
                </a:cubicBezTo>
                <a:cubicBezTo>
                  <a:pt x="15345" y="10243"/>
                  <a:pt x="15278" y="10272"/>
                  <a:pt x="15214" y="10272"/>
                </a:cubicBezTo>
                <a:cubicBezTo>
                  <a:pt x="15136" y="10272"/>
                  <a:pt x="15063" y="10230"/>
                  <a:pt x="14989" y="10171"/>
                </a:cubicBezTo>
                <a:cubicBezTo>
                  <a:pt x="13651" y="9047"/>
                  <a:pt x="12554" y="7709"/>
                  <a:pt x="11911" y="6076"/>
                </a:cubicBezTo>
                <a:cubicBezTo>
                  <a:pt x="11430" y="4818"/>
                  <a:pt x="10814" y="3667"/>
                  <a:pt x="10118" y="2516"/>
                </a:cubicBezTo>
                <a:cubicBezTo>
                  <a:pt x="10049" y="2400"/>
                  <a:pt x="9999" y="2265"/>
                  <a:pt x="9779" y="2265"/>
                </a:cubicBezTo>
                <a:cubicBezTo>
                  <a:pt x="9745" y="2265"/>
                  <a:pt x="9706" y="2268"/>
                  <a:pt x="9663" y="2275"/>
                </a:cubicBezTo>
                <a:cubicBezTo>
                  <a:pt x="10412" y="4015"/>
                  <a:pt x="11135" y="5728"/>
                  <a:pt x="11885" y="7441"/>
                </a:cubicBezTo>
                <a:cubicBezTo>
                  <a:pt x="11911" y="7842"/>
                  <a:pt x="12072" y="8137"/>
                  <a:pt x="12286" y="8458"/>
                </a:cubicBezTo>
                <a:cubicBezTo>
                  <a:pt x="13250" y="9716"/>
                  <a:pt x="14454" y="10733"/>
                  <a:pt x="15685" y="11697"/>
                </a:cubicBezTo>
                <a:cubicBezTo>
                  <a:pt x="16461" y="12259"/>
                  <a:pt x="16461" y="12339"/>
                  <a:pt x="16033" y="13195"/>
                </a:cubicBezTo>
                <a:cubicBezTo>
                  <a:pt x="16006" y="13276"/>
                  <a:pt x="16006" y="13356"/>
                  <a:pt x="15980" y="13410"/>
                </a:cubicBezTo>
                <a:cubicBezTo>
                  <a:pt x="15926" y="13624"/>
                  <a:pt x="16033" y="13838"/>
                  <a:pt x="15899" y="14025"/>
                </a:cubicBezTo>
                <a:cubicBezTo>
                  <a:pt x="15859" y="14052"/>
                  <a:pt x="15819" y="14065"/>
                  <a:pt x="15782" y="14065"/>
                </a:cubicBezTo>
                <a:cubicBezTo>
                  <a:pt x="15745" y="14065"/>
                  <a:pt x="15712" y="14052"/>
                  <a:pt x="15685" y="14025"/>
                </a:cubicBezTo>
                <a:cubicBezTo>
                  <a:pt x="14802" y="12687"/>
                  <a:pt x="13571" y="11697"/>
                  <a:pt x="12500" y="10546"/>
                </a:cubicBezTo>
                <a:cubicBezTo>
                  <a:pt x="12018" y="10010"/>
                  <a:pt x="11483" y="9502"/>
                  <a:pt x="11162" y="8859"/>
                </a:cubicBezTo>
                <a:cubicBezTo>
                  <a:pt x="10386" y="7387"/>
                  <a:pt x="9395" y="6076"/>
                  <a:pt x="8592" y="4630"/>
                </a:cubicBezTo>
                <a:cubicBezTo>
                  <a:pt x="8553" y="4551"/>
                  <a:pt x="8498" y="4412"/>
                  <a:pt x="8374" y="4412"/>
                </a:cubicBezTo>
                <a:cubicBezTo>
                  <a:pt x="8331" y="4412"/>
                  <a:pt x="8279" y="4429"/>
                  <a:pt x="8218" y="4470"/>
                </a:cubicBezTo>
                <a:cubicBezTo>
                  <a:pt x="8298" y="4845"/>
                  <a:pt x="8459" y="5193"/>
                  <a:pt x="8619" y="5567"/>
                </a:cubicBezTo>
                <a:cubicBezTo>
                  <a:pt x="9074" y="6611"/>
                  <a:pt x="9770" y="7548"/>
                  <a:pt x="10279" y="8565"/>
                </a:cubicBezTo>
                <a:cubicBezTo>
                  <a:pt x="10361" y="8896"/>
                  <a:pt x="10300" y="9308"/>
                  <a:pt x="10442" y="9601"/>
                </a:cubicBezTo>
                <a:lnTo>
                  <a:pt x="10442" y="9601"/>
                </a:lnTo>
                <a:cubicBezTo>
                  <a:pt x="10285" y="9466"/>
                  <a:pt x="10124" y="9335"/>
                  <a:pt x="9957" y="9207"/>
                </a:cubicBezTo>
                <a:cubicBezTo>
                  <a:pt x="9636" y="8779"/>
                  <a:pt x="9262" y="8431"/>
                  <a:pt x="9047" y="7923"/>
                </a:cubicBezTo>
                <a:cubicBezTo>
                  <a:pt x="8887" y="7441"/>
                  <a:pt x="8566" y="7039"/>
                  <a:pt x="8271" y="6638"/>
                </a:cubicBezTo>
                <a:cubicBezTo>
                  <a:pt x="8165" y="6469"/>
                  <a:pt x="8076" y="6199"/>
                  <a:pt x="7885" y="6199"/>
                </a:cubicBezTo>
                <a:cubicBezTo>
                  <a:pt x="7834" y="6199"/>
                  <a:pt x="7777" y="6218"/>
                  <a:pt x="7709" y="6263"/>
                </a:cubicBezTo>
                <a:cubicBezTo>
                  <a:pt x="7468" y="6424"/>
                  <a:pt x="7816" y="6611"/>
                  <a:pt x="7843" y="6825"/>
                </a:cubicBezTo>
                <a:cubicBezTo>
                  <a:pt x="7843" y="6879"/>
                  <a:pt x="7870" y="6906"/>
                  <a:pt x="7870" y="6959"/>
                </a:cubicBezTo>
                <a:cubicBezTo>
                  <a:pt x="7614" y="6857"/>
                  <a:pt x="7431" y="6583"/>
                  <a:pt x="7041" y="6583"/>
                </a:cubicBezTo>
                <a:cubicBezTo>
                  <a:pt x="7023" y="6583"/>
                  <a:pt x="7005" y="6583"/>
                  <a:pt x="6986" y="6584"/>
                </a:cubicBezTo>
                <a:cubicBezTo>
                  <a:pt x="7147" y="7120"/>
                  <a:pt x="7575" y="7361"/>
                  <a:pt x="7896" y="7709"/>
                </a:cubicBezTo>
                <a:cubicBezTo>
                  <a:pt x="8566" y="8485"/>
                  <a:pt x="9262" y="9207"/>
                  <a:pt x="9235" y="10439"/>
                </a:cubicBezTo>
                <a:cubicBezTo>
                  <a:pt x="8539" y="9903"/>
                  <a:pt x="8057" y="9207"/>
                  <a:pt x="7388" y="8726"/>
                </a:cubicBezTo>
                <a:lnTo>
                  <a:pt x="7388" y="8726"/>
                </a:lnTo>
                <a:cubicBezTo>
                  <a:pt x="7199" y="8978"/>
                  <a:pt x="7274" y="9181"/>
                  <a:pt x="7432" y="9360"/>
                </a:cubicBezTo>
                <a:lnTo>
                  <a:pt x="7432" y="9360"/>
                </a:lnTo>
                <a:cubicBezTo>
                  <a:pt x="6808" y="8774"/>
                  <a:pt x="6293" y="8099"/>
                  <a:pt x="5943" y="7280"/>
                </a:cubicBezTo>
                <a:cubicBezTo>
                  <a:pt x="5829" y="7260"/>
                  <a:pt x="5740" y="7249"/>
                  <a:pt x="5672" y="7249"/>
                </a:cubicBezTo>
                <a:cubicBezTo>
                  <a:pt x="5469" y="7249"/>
                  <a:pt x="5454" y="7354"/>
                  <a:pt x="5514" y="7655"/>
                </a:cubicBezTo>
                <a:cubicBezTo>
                  <a:pt x="5702" y="8726"/>
                  <a:pt x="6344" y="9529"/>
                  <a:pt x="7013" y="10332"/>
                </a:cubicBezTo>
                <a:cubicBezTo>
                  <a:pt x="7308" y="10733"/>
                  <a:pt x="7602" y="11161"/>
                  <a:pt x="7870" y="11590"/>
                </a:cubicBezTo>
                <a:cubicBezTo>
                  <a:pt x="8298" y="12339"/>
                  <a:pt x="8726" y="13088"/>
                  <a:pt x="9369" y="13704"/>
                </a:cubicBezTo>
                <a:cubicBezTo>
                  <a:pt x="9743" y="14079"/>
                  <a:pt x="10198" y="14507"/>
                  <a:pt x="10279" y="15256"/>
                </a:cubicBezTo>
                <a:cubicBezTo>
                  <a:pt x="9797" y="15016"/>
                  <a:pt x="9583" y="14668"/>
                  <a:pt x="9288" y="14400"/>
                </a:cubicBezTo>
                <a:cubicBezTo>
                  <a:pt x="8940" y="14052"/>
                  <a:pt x="8646" y="13624"/>
                  <a:pt x="8191" y="13383"/>
                </a:cubicBezTo>
                <a:lnTo>
                  <a:pt x="8191" y="13383"/>
                </a:lnTo>
                <a:cubicBezTo>
                  <a:pt x="8191" y="13624"/>
                  <a:pt x="8351" y="13758"/>
                  <a:pt x="8485" y="13918"/>
                </a:cubicBezTo>
                <a:cubicBezTo>
                  <a:pt x="8673" y="14159"/>
                  <a:pt x="8726" y="14427"/>
                  <a:pt x="8592" y="14694"/>
                </a:cubicBezTo>
                <a:cubicBezTo>
                  <a:pt x="8271" y="14614"/>
                  <a:pt x="8218" y="14320"/>
                  <a:pt x="8030" y="14186"/>
                </a:cubicBezTo>
                <a:cubicBezTo>
                  <a:pt x="8004" y="14146"/>
                  <a:pt x="7977" y="14126"/>
                  <a:pt x="7950" y="14126"/>
                </a:cubicBezTo>
                <a:cubicBezTo>
                  <a:pt x="7923" y="14126"/>
                  <a:pt x="7896" y="14146"/>
                  <a:pt x="7870" y="14186"/>
                </a:cubicBezTo>
                <a:cubicBezTo>
                  <a:pt x="8004" y="14480"/>
                  <a:pt x="8191" y="14748"/>
                  <a:pt x="8405" y="14962"/>
                </a:cubicBezTo>
                <a:cubicBezTo>
                  <a:pt x="8699" y="15283"/>
                  <a:pt x="8833" y="15658"/>
                  <a:pt x="8780" y="16220"/>
                </a:cubicBezTo>
                <a:cubicBezTo>
                  <a:pt x="8057" y="15256"/>
                  <a:pt x="7415" y="14400"/>
                  <a:pt x="6933" y="13463"/>
                </a:cubicBezTo>
                <a:cubicBezTo>
                  <a:pt x="6451" y="12553"/>
                  <a:pt x="6130" y="11590"/>
                  <a:pt x="5755" y="10653"/>
                </a:cubicBezTo>
                <a:cubicBezTo>
                  <a:pt x="5621" y="10358"/>
                  <a:pt x="5568" y="10010"/>
                  <a:pt x="5166" y="9823"/>
                </a:cubicBezTo>
                <a:cubicBezTo>
                  <a:pt x="5166" y="9984"/>
                  <a:pt x="5113" y="10091"/>
                  <a:pt x="5140" y="10198"/>
                </a:cubicBezTo>
                <a:cubicBezTo>
                  <a:pt x="5434" y="11268"/>
                  <a:pt x="5702" y="12366"/>
                  <a:pt x="6210" y="13356"/>
                </a:cubicBezTo>
                <a:cubicBezTo>
                  <a:pt x="7281" y="15390"/>
                  <a:pt x="8566" y="17291"/>
                  <a:pt x="10225" y="18897"/>
                </a:cubicBezTo>
                <a:cubicBezTo>
                  <a:pt x="10760" y="19378"/>
                  <a:pt x="11296" y="19860"/>
                  <a:pt x="11724" y="20449"/>
                </a:cubicBezTo>
                <a:cubicBezTo>
                  <a:pt x="11483" y="20422"/>
                  <a:pt x="11349" y="20262"/>
                  <a:pt x="11162" y="20155"/>
                </a:cubicBezTo>
                <a:cubicBezTo>
                  <a:pt x="10359" y="19539"/>
                  <a:pt x="9663" y="18790"/>
                  <a:pt x="8940" y="18067"/>
                </a:cubicBezTo>
                <a:cubicBezTo>
                  <a:pt x="7361" y="16514"/>
                  <a:pt x="6157" y="14694"/>
                  <a:pt x="5033" y="12767"/>
                </a:cubicBezTo>
                <a:cubicBezTo>
                  <a:pt x="4604" y="12045"/>
                  <a:pt x="4203" y="11322"/>
                  <a:pt x="3855" y="10546"/>
                </a:cubicBezTo>
                <a:cubicBezTo>
                  <a:pt x="3833" y="10502"/>
                  <a:pt x="3775" y="10458"/>
                  <a:pt x="3697" y="10458"/>
                </a:cubicBezTo>
                <a:cubicBezTo>
                  <a:pt x="3679" y="10458"/>
                  <a:pt x="3660" y="10460"/>
                  <a:pt x="3641" y="10465"/>
                </a:cubicBezTo>
                <a:cubicBezTo>
                  <a:pt x="3641" y="11697"/>
                  <a:pt x="4176" y="12767"/>
                  <a:pt x="4658" y="13865"/>
                </a:cubicBezTo>
                <a:cubicBezTo>
                  <a:pt x="4818" y="13998"/>
                  <a:pt x="4685" y="14213"/>
                  <a:pt x="4818" y="14346"/>
                </a:cubicBezTo>
                <a:cubicBezTo>
                  <a:pt x="4979" y="14507"/>
                  <a:pt x="5033" y="14721"/>
                  <a:pt x="5140" y="14882"/>
                </a:cubicBezTo>
                <a:cubicBezTo>
                  <a:pt x="5140" y="14962"/>
                  <a:pt x="5166" y="15042"/>
                  <a:pt x="5193" y="15096"/>
                </a:cubicBezTo>
                <a:lnTo>
                  <a:pt x="5247" y="15176"/>
                </a:lnTo>
                <a:cubicBezTo>
                  <a:pt x="6168" y="16845"/>
                  <a:pt x="7371" y="18231"/>
                  <a:pt x="8754" y="19445"/>
                </a:cubicBezTo>
                <a:lnTo>
                  <a:pt x="8754" y="19445"/>
                </a:lnTo>
                <a:cubicBezTo>
                  <a:pt x="8683" y="19403"/>
                  <a:pt x="8612" y="19363"/>
                  <a:pt x="8539" y="19325"/>
                </a:cubicBezTo>
                <a:cubicBezTo>
                  <a:pt x="7870" y="19432"/>
                  <a:pt x="8191" y="19860"/>
                  <a:pt x="8244" y="20208"/>
                </a:cubicBezTo>
                <a:cubicBezTo>
                  <a:pt x="8841" y="20965"/>
                  <a:pt x="9753" y="21270"/>
                  <a:pt x="10506" y="21797"/>
                </a:cubicBezTo>
                <a:lnTo>
                  <a:pt x="10506" y="21797"/>
                </a:lnTo>
                <a:cubicBezTo>
                  <a:pt x="10468" y="21781"/>
                  <a:pt x="10429" y="21772"/>
                  <a:pt x="10390" y="21772"/>
                </a:cubicBezTo>
                <a:cubicBezTo>
                  <a:pt x="10324" y="21772"/>
                  <a:pt x="10259" y="21799"/>
                  <a:pt x="10198" y="21868"/>
                </a:cubicBezTo>
                <a:cubicBezTo>
                  <a:pt x="10110" y="21956"/>
                  <a:pt x="10089" y="22028"/>
                  <a:pt x="10107" y="22093"/>
                </a:cubicBezTo>
                <a:lnTo>
                  <a:pt x="10107" y="22093"/>
                </a:lnTo>
                <a:cubicBezTo>
                  <a:pt x="9314" y="21209"/>
                  <a:pt x="8362" y="20597"/>
                  <a:pt x="7468" y="19887"/>
                </a:cubicBezTo>
                <a:cubicBezTo>
                  <a:pt x="7067" y="19566"/>
                  <a:pt x="6558" y="19325"/>
                  <a:pt x="6344" y="18790"/>
                </a:cubicBezTo>
                <a:cubicBezTo>
                  <a:pt x="6317" y="18308"/>
                  <a:pt x="5969" y="17960"/>
                  <a:pt x="5782" y="17558"/>
                </a:cubicBezTo>
                <a:cubicBezTo>
                  <a:pt x="4979" y="16836"/>
                  <a:pt x="4765" y="15819"/>
                  <a:pt x="4497" y="14775"/>
                </a:cubicBezTo>
                <a:lnTo>
                  <a:pt x="4497" y="14775"/>
                </a:lnTo>
                <a:cubicBezTo>
                  <a:pt x="4203" y="15123"/>
                  <a:pt x="4578" y="15364"/>
                  <a:pt x="4390" y="15685"/>
                </a:cubicBezTo>
                <a:cubicBezTo>
                  <a:pt x="4230" y="15256"/>
                  <a:pt x="3882" y="15123"/>
                  <a:pt x="3534" y="14989"/>
                </a:cubicBezTo>
                <a:lnTo>
                  <a:pt x="3534" y="14989"/>
                </a:lnTo>
                <a:cubicBezTo>
                  <a:pt x="3587" y="15444"/>
                  <a:pt x="3908" y="15738"/>
                  <a:pt x="4123" y="16113"/>
                </a:cubicBezTo>
                <a:cubicBezTo>
                  <a:pt x="4497" y="16809"/>
                  <a:pt x="4979" y="17451"/>
                  <a:pt x="5300" y="18308"/>
                </a:cubicBezTo>
                <a:cubicBezTo>
                  <a:pt x="4042" y="17505"/>
                  <a:pt x="3507" y="16274"/>
                  <a:pt x="2704" y="15256"/>
                </a:cubicBezTo>
                <a:cubicBezTo>
                  <a:pt x="2517" y="15497"/>
                  <a:pt x="2597" y="15658"/>
                  <a:pt x="2677" y="15819"/>
                </a:cubicBezTo>
                <a:cubicBezTo>
                  <a:pt x="3079" y="16675"/>
                  <a:pt x="3507" y="17505"/>
                  <a:pt x="4203" y="18147"/>
                </a:cubicBezTo>
                <a:cubicBezTo>
                  <a:pt x="4631" y="18549"/>
                  <a:pt x="5033" y="18977"/>
                  <a:pt x="5434" y="19405"/>
                </a:cubicBezTo>
                <a:cubicBezTo>
                  <a:pt x="5728" y="19673"/>
                  <a:pt x="5889" y="19967"/>
                  <a:pt x="5836" y="20369"/>
                </a:cubicBezTo>
                <a:cubicBezTo>
                  <a:pt x="5354" y="20288"/>
                  <a:pt x="5086" y="19860"/>
                  <a:pt x="4658" y="19807"/>
                </a:cubicBezTo>
                <a:lnTo>
                  <a:pt x="4658" y="19807"/>
                </a:lnTo>
                <a:cubicBezTo>
                  <a:pt x="4658" y="19807"/>
                  <a:pt x="4658" y="19807"/>
                  <a:pt x="4658" y="19807"/>
                </a:cubicBezTo>
                <a:cubicBezTo>
                  <a:pt x="4310" y="19298"/>
                  <a:pt x="3748" y="19004"/>
                  <a:pt x="3320" y="18575"/>
                </a:cubicBezTo>
                <a:cubicBezTo>
                  <a:pt x="2918" y="18174"/>
                  <a:pt x="2731" y="17558"/>
                  <a:pt x="2195" y="17210"/>
                </a:cubicBezTo>
                <a:lnTo>
                  <a:pt x="2195" y="17210"/>
                </a:lnTo>
                <a:cubicBezTo>
                  <a:pt x="2115" y="18067"/>
                  <a:pt x="2757" y="18736"/>
                  <a:pt x="2757" y="19592"/>
                </a:cubicBezTo>
                <a:cubicBezTo>
                  <a:pt x="2436" y="19485"/>
                  <a:pt x="2195" y="19405"/>
                  <a:pt x="1928" y="19325"/>
                </a:cubicBezTo>
                <a:lnTo>
                  <a:pt x="1928" y="19325"/>
                </a:lnTo>
                <a:cubicBezTo>
                  <a:pt x="2062" y="19592"/>
                  <a:pt x="2329" y="19673"/>
                  <a:pt x="2543" y="19807"/>
                </a:cubicBezTo>
                <a:cubicBezTo>
                  <a:pt x="2972" y="20021"/>
                  <a:pt x="3159" y="20395"/>
                  <a:pt x="3239" y="20824"/>
                </a:cubicBezTo>
                <a:cubicBezTo>
                  <a:pt x="3293" y="20984"/>
                  <a:pt x="3212" y="21065"/>
                  <a:pt x="3052" y="21091"/>
                </a:cubicBezTo>
                <a:cubicBezTo>
                  <a:pt x="3186" y="21386"/>
                  <a:pt x="3560" y="21546"/>
                  <a:pt x="3641" y="21948"/>
                </a:cubicBezTo>
                <a:cubicBezTo>
                  <a:pt x="2008" y="21279"/>
                  <a:pt x="1205" y="19833"/>
                  <a:pt x="161" y="18629"/>
                </a:cubicBezTo>
                <a:cubicBezTo>
                  <a:pt x="1" y="18790"/>
                  <a:pt x="1" y="18923"/>
                  <a:pt x="54" y="19004"/>
                </a:cubicBezTo>
                <a:cubicBezTo>
                  <a:pt x="456" y="19807"/>
                  <a:pt x="884" y="20610"/>
                  <a:pt x="1580" y="21225"/>
                </a:cubicBezTo>
                <a:cubicBezTo>
                  <a:pt x="2062" y="21627"/>
                  <a:pt x="2517" y="22082"/>
                  <a:pt x="3079" y="22403"/>
                </a:cubicBezTo>
                <a:cubicBezTo>
                  <a:pt x="3346" y="22537"/>
                  <a:pt x="3507" y="22778"/>
                  <a:pt x="3400" y="23126"/>
                </a:cubicBezTo>
                <a:cubicBezTo>
                  <a:pt x="2677" y="22965"/>
                  <a:pt x="2410" y="22162"/>
                  <a:pt x="1767" y="22001"/>
                </a:cubicBezTo>
                <a:cubicBezTo>
                  <a:pt x="1071" y="21814"/>
                  <a:pt x="804" y="21118"/>
                  <a:pt x="134" y="20904"/>
                </a:cubicBezTo>
                <a:lnTo>
                  <a:pt x="134" y="20904"/>
                </a:lnTo>
                <a:cubicBezTo>
                  <a:pt x="349" y="21172"/>
                  <a:pt x="589" y="21466"/>
                  <a:pt x="804" y="21734"/>
                </a:cubicBezTo>
                <a:cubicBezTo>
                  <a:pt x="830" y="21760"/>
                  <a:pt x="830" y="21814"/>
                  <a:pt x="830" y="21841"/>
                </a:cubicBezTo>
                <a:cubicBezTo>
                  <a:pt x="937" y="22216"/>
                  <a:pt x="1285" y="22349"/>
                  <a:pt x="1526" y="22590"/>
                </a:cubicBezTo>
                <a:cubicBezTo>
                  <a:pt x="1821" y="22965"/>
                  <a:pt x="2302" y="23179"/>
                  <a:pt x="2329" y="23741"/>
                </a:cubicBezTo>
                <a:cubicBezTo>
                  <a:pt x="2570" y="24250"/>
                  <a:pt x="3132" y="24330"/>
                  <a:pt x="3534" y="24598"/>
                </a:cubicBezTo>
                <a:lnTo>
                  <a:pt x="10118" y="24598"/>
                </a:lnTo>
                <a:cubicBezTo>
                  <a:pt x="10195" y="24321"/>
                  <a:pt x="10104" y="24150"/>
                  <a:pt x="9952" y="24015"/>
                </a:cubicBezTo>
                <a:lnTo>
                  <a:pt x="9952" y="24015"/>
                </a:lnTo>
                <a:cubicBezTo>
                  <a:pt x="10225" y="24200"/>
                  <a:pt x="10496" y="24395"/>
                  <a:pt x="10760" y="24598"/>
                </a:cubicBezTo>
                <a:cubicBezTo>
                  <a:pt x="11510" y="24598"/>
                  <a:pt x="12259" y="24598"/>
                  <a:pt x="13009" y="24624"/>
                </a:cubicBezTo>
                <a:cubicBezTo>
                  <a:pt x="13116" y="24437"/>
                  <a:pt x="12848" y="24357"/>
                  <a:pt x="12955" y="24143"/>
                </a:cubicBezTo>
                <a:lnTo>
                  <a:pt x="12955" y="24143"/>
                </a:lnTo>
                <a:cubicBezTo>
                  <a:pt x="13919" y="24330"/>
                  <a:pt x="14909" y="24384"/>
                  <a:pt x="15899" y="24624"/>
                </a:cubicBezTo>
                <a:cubicBezTo>
                  <a:pt x="16702" y="24624"/>
                  <a:pt x="17505" y="24598"/>
                  <a:pt x="18308" y="24598"/>
                </a:cubicBezTo>
                <a:cubicBezTo>
                  <a:pt x="18233" y="24452"/>
                  <a:pt x="18141" y="24354"/>
                  <a:pt x="18039" y="24288"/>
                </a:cubicBezTo>
                <a:lnTo>
                  <a:pt x="18039" y="24288"/>
                </a:lnTo>
                <a:cubicBezTo>
                  <a:pt x="18565" y="24336"/>
                  <a:pt x="19096" y="24326"/>
                  <a:pt x="19566" y="24598"/>
                </a:cubicBezTo>
                <a:cubicBezTo>
                  <a:pt x="20583" y="24598"/>
                  <a:pt x="21600" y="24624"/>
                  <a:pt x="22644" y="24624"/>
                </a:cubicBezTo>
                <a:cubicBezTo>
                  <a:pt x="23046" y="24250"/>
                  <a:pt x="23554" y="24116"/>
                  <a:pt x="24009" y="23848"/>
                </a:cubicBezTo>
                <a:cubicBezTo>
                  <a:pt x="24170" y="23741"/>
                  <a:pt x="24464" y="23581"/>
                  <a:pt x="24384" y="23473"/>
                </a:cubicBezTo>
                <a:cubicBezTo>
                  <a:pt x="24036" y="22992"/>
                  <a:pt x="24545" y="23045"/>
                  <a:pt x="24705" y="22938"/>
                </a:cubicBezTo>
                <a:cubicBezTo>
                  <a:pt x="25053" y="22751"/>
                  <a:pt x="25428" y="22644"/>
                  <a:pt x="25803" y="22483"/>
                </a:cubicBezTo>
                <a:cubicBezTo>
                  <a:pt x="25729" y="22468"/>
                  <a:pt x="25656" y="22462"/>
                  <a:pt x="25584" y="22462"/>
                </a:cubicBezTo>
                <a:cubicBezTo>
                  <a:pt x="25265" y="22462"/>
                  <a:pt x="24963" y="22593"/>
                  <a:pt x="24679" y="22724"/>
                </a:cubicBezTo>
                <a:cubicBezTo>
                  <a:pt x="24009" y="23018"/>
                  <a:pt x="23447" y="23447"/>
                  <a:pt x="22832" y="23848"/>
                </a:cubicBezTo>
                <a:cubicBezTo>
                  <a:pt x="22323" y="24158"/>
                  <a:pt x="21687" y="24358"/>
                  <a:pt x="21149" y="24358"/>
                </a:cubicBezTo>
                <a:cubicBezTo>
                  <a:pt x="21036" y="24358"/>
                  <a:pt x="20927" y="24349"/>
                  <a:pt x="20824" y="24330"/>
                </a:cubicBezTo>
                <a:cubicBezTo>
                  <a:pt x="20958" y="24089"/>
                  <a:pt x="21172" y="24009"/>
                  <a:pt x="21413" y="23982"/>
                </a:cubicBezTo>
                <a:cubicBezTo>
                  <a:pt x="21734" y="23955"/>
                  <a:pt x="22029" y="23875"/>
                  <a:pt x="22296" y="23661"/>
                </a:cubicBezTo>
                <a:cubicBezTo>
                  <a:pt x="22270" y="23656"/>
                  <a:pt x="22243" y="23655"/>
                  <a:pt x="22216" y="23655"/>
                </a:cubicBezTo>
                <a:cubicBezTo>
                  <a:pt x="22163" y="23655"/>
                  <a:pt x="22109" y="23661"/>
                  <a:pt x="22055" y="23661"/>
                </a:cubicBezTo>
                <a:cubicBezTo>
                  <a:pt x="21975" y="23661"/>
                  <a:pt x="21895" y="23647"/>
                  <a:pt x="21815" y="23581"/>
                </a:cubicBezTo>
                <a:cubicBezTo>
                  <a:pt x="22136" y="23179"/>
                  <a:pt x="22537" y="22911"/>
                  <a:pt x="23019" y="22724"/>
                </a:cubicBezTo>
                <a:cubicBezTo>
                  <a:pt x="23822" y="22430"/>
                  <a:pt x="24652" y="22108"/>
                  <a:pt x="25348" y="21573"/>
                </a:cubicBezTo>
                <a:lnTo>
                  <a:pt x="25348" y="21573"/>
                </a:lnTo>
                <a:cubicBezTo>
                  <a:pt x="24571" y="21600"/>
                  <a:pt x="24036" y="22242"/>
                  <a:pt x="23287" y="22349"/>
                </a:cubicBezTo>
                <a:cubicBezTo>
                  <a:pt x="23206" y="22082"/>
                  <a:pt x="23474" y="22001"/>
                  <a:pt x="23501" y="21841"/>
                </a:cubicBezTo>
                <a:cubicBezTo>
                  <a:pt x="23581" y="21386"/>
                  <a:pt x="23849" y="21279"/>
                  <a:pt x="24277" y="21198"/>
                </a:cubicBezTo>
                <a:cubicBezTo>
                  <a:pt x="25589" y="21011"/>
                  <a:pt x="26659" y="20315"/>
                  <a:pt x="27676" y="19485"/>
                </a:cubicBezTo>
                <a:cubicBezTo>
                  <a:pt x="27810" y="19352"/>
                  <a:pt x="28024" y="19245"/>
                  <a:pt x="27971" y="18897"/>
                </a:cubicBezTo>
                <a:lnTo>
                  <a:pt x="27971" y="18897"/>
                </a:lnTo>
                <a:cubicBezTo>
                  <a:pt x="26900" y="19245"/>
                  <a:pt x="26177" y="20262"/>
                  <a:pt x="24946" y="20395"/>
                </a:cubicBezTo>
                <a:cubicBezTo>
                  <a:pt x="25187" y="20074"/>
                  <a:pt x="25481" y="20021"/>
                  <a:pt x="25722" y="19860"/>
                </a:cubicBezTo>
                <a:cubicBezTo>
                  <a:pt x="26097" y="19646"/>
                  <a:pt x="26097" y="19646"/>
                  <a:pt x="26258" y="19245"/>
                </a:cubicBezTo>
                <a:lnTo>
                  <a:pt x="26258" y="19245"/>
                </a:lnTo>
                <a:cubicBezTo>
                  <a:pt x="25321" y="19860"/>
                  <a:pt x="24357" y="20476"/>
                  <a:pt x="23260" y="20717"/>
                </a:cubicBezTo>
                <a:cubicBezTo>
                  <a:pt x="22663" y="20857"/>
                  <a:pt x="22061" y="20911"/>
                  <a:pt x="21458" y="20911"/>
                </a:cubicBezTo>
                <a:cubicBezTo>
                  <a:pt x="20683" y="20911"/>
                  <a:pt x="19906" y="20822"/>
                  <a:pt x="19138" y="20717"/>
                </a:cubicBezTo>
                <a:cubicBezTo>
                  <a:pt x="17746" y="20529"/>
                  <a:pt x="16354" y="20288"/>
                  <a:pt x="14936" y="20288"/>
                </a:cubicBezTo>
                <a:cubicBezTo>
                  <a:pt x="14641" y="20288"/>
                  <a:pt x="14347" y="20288"/>
                  <a:pt x="14053" y="20262"/>
                </a:cubicBezTo>
                <a:cubicBezTo>
                  <a:pt x="13972" y="20262"/>
                  <a:pt x="13972" y="20155"/>
                  <a:pt x="14026" y="20155"/>
                </a:cubicBezTo>
                <a:cubicBezTo>
                  <a:pt x="14036" y="20157"/>
                  <a:pt x="14044" y="20158"/>
                  <a:pt x="14051" y="20158"/>
                </a:cubicBezTo>
                <a:cubicBezTo>
                  <a:pt x="14101" y="20158"/>
                  <a:pt x="14081" y="20102"/>
                  <a:pt x="14086" y="20102"/>
                </a:cubicBezTo>
                <a:lnTo>
                  <a:pt x="14086" y="20102"/>
                </a:lnTo>
                <a:cubicBezTo>
                  <a:pt x="14088" y="20102"/>
                  <a:pt x="14093" y="20109"/>
                  <a:pt x="14106" y="20128"/>
                </a:cubicBezTo>
                <a:cubicBezTo>
                  <a:pt x="14268" y="19852"/>
                  <a:pt x="14499" y="19783"/>
                  <a:pt x="14733" y="19783"/>
                </a:cubicBezTo>
                <a:cubicBezTo>
                  <a:pt x="14886" y="19783"/>
                  <a:pt x="15039" y="19812"/>
                  <a:pt x="15177" y="19833"/>
                </a:cubicBezTo>
                <a:cubicBezTo>
                  <a:pt x="15567" y="19886"/>
                  <a:pt x="15955" y="19908"/>
                  <a:pt x="16342" y="19908"/>
                </a:cubicBezTo>
                <a:cubicBezTo>
                  <a:pt x="17917" y="19908"/>
                  <a:pt x="19464" y="19550"/>
                  <a:pt x="21012" y="19485"/>
                </a:cubicBezTo>
                <a:cubicBezTo>
                  <a:pt x="22350" y="19298"/>
                  <a:pt x="23608" y="18950"/>
                  <a:pt x="24759" y="18174"/>
                </a:cubicBezTo>
                <a:lnTo>
                  <a:pt x="24759" y="18174"/>
                </a:lnTo>
                <a:cubicBezTo>
                  <a:pt x="23581" y="18254"/>
                  <a:pt x="22484" y="18682"/>
                  <a:pt x="21333" y="18843"/>
                </a:cubicBezTo>
                <a:cubicBezTo>
                  <a:pt x="21173" y="18923"/>
                  <a:pt x="21018" y="18951"/>
                  <a:pt x="20864" y="18951"/>
                </a:cubicBezTo>
                <a:cubicBezTo>
                  <a:pt x="20469" y="18951"/>
                  <a:pt x="20085" y="18761"/>
                  <a:pt x="19677" y="18761"/>
                </a:cubicBezTo>
                <a:cubicBezTo>
                  <a:pt x="19658" y="18761"/>
                  <a:pt x="19639" y="18762"/>
                  <a:pt x="19620" y="18763"/>
                </a:cubicBezTo>
                <a:cubicBezTo>
                  <a:pt x="19071" y="18763"/>
                  <a:pt x="18521" y="18793"/>
                  <a:pt x="17990" y="18821"/>
                </a:cubicBezTo>
                <a:lnTo>
                  <a:pt x="17990" y="18821"/>
                </a:lnTo>
                <a:cubicBezTo>
                  <a:pt x="18076" y="18784"/>
                  <a:pt x="18133" y="18701"/>
                  <a:pt x="18121" y="18522"/>
                </a:cubicBezTo>
                <a:lnTo>
                  <a:pt x="16515" y="18522"/>
                </a:lnTo>
                <a:cubicBezTo>
                  <a:pt x="16426" y="18468"/>
                  <a:pt x="16331" y="18448"/>
                  <a:pt x="16233" y="18442"/>
                </a:cubicBezTo>
                <a:lnTo>
                  <a:pt x="16233" y="18442"/>
                </a:lnTo>
                <a:cubicBezTo>
                  <a:pt x="16331" y="18436"/>
                  <a:pt x="16426" y="18415"/>
                  <a:pt x="16515" y="18361"/>
                </a:cubicBezTo>
                <a:cubicBezTo>
                  <a:pt x="16593" y="18364"/>
                  <a:pt x="16671" y="18365"/>
                  <a:pt x="16750" y="18365"/>
                </a:cubicBezTo>
                <a:cubicBezTo>
                  <a:pt x="17394" y="18365"/>
                  <a:pt x="18039" y="18275"/>
                  <a:pt x="18683" y="18227"/>
                </a:cubicBezTo>
                <a:cubicBezTo>
                  <a:pt x="19566" y="18174"/>
                  <a:pt x="20423" y="17960"/>
                  <a:pt x="21226" y="17585"/>
                </a:cubicBezTo>
                <a:cubicBezTo>
                  <a:pt x="21529" y="17442"/>
                  <a:pt x="21809" y="17371"/>
                  <a:pt x="22088" y="17371"/>
                </a:cubicBezTo>
                <a:cubicBezTo>
                  <a:pt x="22228" y="17371"/>
                  <a:pt x="22368" y="17389"/>
                  <a:pt x="22511" y="17424"/>
                </a:cubicBezTo>
                <a:cubicBezTo>
                  <a:pt x="22883" y="17523"/>
                  <a:pt x="23245" y="17566"/>
                  <a:pt x="23599" y="17566"/>
                </a:cubicBezTo>
                <a:cubicBezTo>
                  <a:pt x="24491" y="17566"/>
                  <a:pt x="25334" y="17295"/>
                  <a:pt x="26177" y="16969"/>
                </a:cubicBezTo>
                <a:cubicBezTo>
                  <a:pt x="26579" y="16836"/>
                  <a:pt x="26900" y="16595"/>
                  <a:pt x="27221" y="16354"/>
                </a:cubicBezTo>
                <a:cubicBezTo>
                  <a:pt x="27302" y="16300"/>
                  <a:pt x="27382" y="16193"/>
                  <a:pt x="27328" y="16086"/>
                </a:cubicBezTo>
                <a:cubicBezTo>
                  <a:pt x="27293" y="16015"/>
                  <a:pt x="27233" y="15991"/>
                  <a:pt x="27166" y="15991"/>
                </a:cubicBezTo>
                <a:cubicBezTo>
                  <a:pt x="27132" y="15991"/>
                  <a:pt x="27096" y="15997"/>
                  <a:pt x="27061" y="16006"/>
                </a:cubicBezTo>
                <a:cubicBezTo>
                  <a:pt x="26659" y="16166"/>
                  <a:pt x="26258" y="16354"/>
                  <a:pt x="25856" y="16488"/>
                </a:cubicBezTo>
                <a:cubicBezTo>
                  <a:pt x="25254" y="16703"/>
                  <a:pt x="24635" y="16901"/>
                  <a:pt x="23901" y="16901"/>
                </a:cubicBezTo>
                <a:cubicBezTo>
                  <a:pt x="23721" y="16901"/>
                  <a:pt x="23535" y="16889"/>
                  <a:pt x="23340" y="16862"/>
                </a:cubicBezTo>
                <a:cubicBezTo>
                  <a:pt x="23795" y="16729"/>
                  <a:pt x="24063" y="16675"/>
                  <a:pt x="24331" y="16595"/>
                </a:cubicBezTo>
                <a:cubicBezTo>
                  <a:pt x="24786" y="16461"/>
                  <a:pt x="25321" y="16488"/>
                  <a:pt x="25669" y="16113"/>
                </a:cubicBezTo>
                <a:cubicBezTo>
                  <a:pt x="25189" y="16113"/>
                  <a:pt x="24752" y="16393"/>
                  <a:pt x="24223" y="16393"/>
                </a:cubicBezTo>
                <a:cubicBezTo>
                  <a:pt x="24162" y="16393"/>
                  <a:pt x="24100" y="16389"/>
                  <a:pt x="24036" y="16381"/>
                </a:cubicBezTo>
                <a:cubicBezTo>
                  <a:pt x="25883" y="15096"/>
                  <a:pt x="25883" y="15096"/>
                  <a:pt x="26017" y="14561"/>
                </a:cubicBezTo>
                <a:lnTo>
                  <a:pt x="26017" y="14561"/>
                </a:lnTo>
                <a:cubicBezTo>
                  <a:pt x="25481" y="14721"/>
                  <a:pt x="25080" y="15069"/>
                  <a:pt x="24625" y="15310"/>
                </a:cubicBezTo>
                <a:cubicBezTo>
                  <a:pt x="23648" y="15830"/>
                  <a:pt x="22639" y="16252"/>
                  <a:pt x="21547" y="16252"/>
                </a:cubicBezTo>
                <a:cubicBezTo>
                  <a:pt x="21233" y="16252"/>
                  <a:pt x="20912" y="16217"/>
                  <a:pt x="20583" y="16140"/>
                </a:cubicBezTo>
                <a:cubicBezTo>
                  <a:pt x="20209" y="16059"/>
                  <a:pt x="19807" y="16006"/>
                  <a:pt x="19406" y="15952"/>
                </a:cubicBezTo>
                <a:cubicBezTo>
                  <a:pt x="19011" y="15360"/>
                  <a:pt x="18436" y="15345"/>
                  <a:pt x="17882" y="15328"/>
                </a:cubicBezTo>
                <a:lnTo>
                  <a:pt x="17882" y="15328"/>
                </a:lnTo>
                <a:cubicBezTo>
                  <a:pt x="17973" y="15300"/>
                  <a:pt x="18049" y="15232"/>
                  <a:pt x="18094" y="15096"/>
                </a:cubicBezTo>
                <a:cubicBezTo>
                  <a:pt x="18228" y="14721"/>
                  <a:pt x="17639" y="14828"/>
                  <a:pt x="17264" y="14507"/>
                </a:cubicBezTo>
                <a:lnTo>
                  <a:pt x="17264" y="14507"/>
                </a:lnTo>
                <a:cubicBezTo>
                  <a:pt x="17480" y="14536"/>
                  <a:pt x="17692" y="14548"/>
                  <a:pt x="17901" y="14548"/>
                </a:cubicBezTo>
                <a:cubicBezTo>
                  <a:pt x="18759" y="14548"/>
                  <a:pt x="19564" y="14350"/>
                  <a:pt x="20364" y="14350"/>
                </a:cubicBezTo>
                <a:cubicBezTo>
                  <a:pt x="20624" y="14350"/>
                  <a:pt x="20884" y="14371"/>
                  <a:pt x="21145" y="14427"/>
                </a:cubicBezTo>
                <a:cubicBezTo>
                  <a:pt x="21288" y="14427"/>
                  <a:pt x="21426" y="14437"/>
                  <a:pt x="21560" y="14437"/>
                </a:cubicBezTo>
                <a:cubicBezTo>
                  <a:pt x="21728" y="14437"/>
                  <a:pt x="21892" y="14421"/>
                  <a:pt x="22055" y="14346"/>
                </a:cubicBezTo>
                <a:cubicBezTo>
                  <a:pt x="22279" y="14284"/>
                  <a:pt x="22505" y="14269"/>
                  <a:pt x="22731" y="14269"/>
                </a:cubicBezTo>
                <a:cubicBezTo>
                  <a:pt x="22936" y="14269"/>
                  <a:pt x="23142" y="14281"/>
                  <a:pt x="23345" y="14281"/>
                </a:cubicBezTo>
                <a:cubicBezTo>
                  <a:pt x="23589" y="14281"/>
                  <a:pt x="23829" y="14264"/>
                  <a:pt x="24063" y="14186"/>
                </a:cubicBezTo>
                <a:cubicBezTo>
                  <a:pt x="25321" y="14106"/>
                  <a:pt x="26499" y="13838"/>
                  <a:pt x="27730" y="13222"/>
                </a:cubicBezTo>
                <a:cubicBezTo>
                  <a:pt x="27538" y="13120"/>
                  <a:pt x="27371" y="13085"/>
                  <a:pt x="27219" y="13085"/>
                </a:cubicBezTo>
                <a:cubicBezTo>
                  <a:pt x="27053" y="13085"/>
                  <a:pt x="26906" y="13127"/>
                  <a:pt x="26766" y="13169"/>
                </a:cubicBezTo>
                <a:cubicBezTo>
                  <a:pt x="25776" y="13410"/>
                  <a:pt x="24786" y="13570"/>
                  <a:pt x="23795" y="13677"/>
                </a:cubicBezTo>
                <a:cubicBezTo>
                  <a:pt x="23520" y="13712"/>
                  <a:pt x="23240" y="13722"/>
                  <a:pt x="22959" y="13722"/>
                </a:cubicBezTo>
                <a:cubicBezTo>
                  <a:pt x="22584" y="13722"/>
                  <a:pt x="22208" y="13704"/>
                  <a:pt x="21841" y="13704"/>
                </a:cubicBezTo>
                <a:cubicBezTo>
                  <a:pt x="21815" y="13463"/>
                  <a:pt x="21922" y="13436"/>
                  <a:pt x="22029" y="13383"/>
                </a:cubicBezTo>
                <a:cubicBezTo>
                  <a:pt x="22644" y="13035"/>
                  <a:pt x="23313" y="12928"/>
                  <a:pt x="24009" y="12928"/>
                </a:cubicBezTo>
                <a:cubicBezTo>
                  <a:pt x="24464" y="12901"/>
                  <a:pt x="24893" y="12901"/>
                  <a:pt x="25348" y="12633"/>
                </a:cubicBezTo>
                <a:cubicBezTo>
                  <a:pt x="25251" y="12610"/>
                  <a:pt x="25156" y="12601"/>
                  <a:pt x="25061" y="12601"/>
                </a:cubicBezTo>
                <a:cubicBezTo>
                  <a:pt x="24684" y="12601"/>
                  <a:pt x="24317" y="12748"/>
                  <a:pt x="23930" y="12748"/>
                </a:cubicBezTo>
                <a:cubicBezTo>
                  <a:pt x="23739" y="12748"/>
                  <a:pt x="23544" y="12712"/>
                  <a:pt x="23340" y="12607"/>
                </a:cubicBezTo>
                <a:cubicBezTo>
                  <a:pt x="24090" y="12125"/>
                  <a:pt x="24919" y="12178"/>
                  <a:pt x="25642" y="11857"/>
                </a:cubicBezTo>
                <a:cubicBezTo>
                  <a:pt x="26392" y="11509"/>
                  <a:pt x="27061" y="11081"/>
                  <a:pt x="27623" y="10278"/>
                </a:cubicBezTo>
                <a:lnTo>
                  <a:pt x="27623" y="10278"/>
                </a:lnTo>
                <a:cubicBezTo>
                  <a:pt x="27141" y="10358"/>
                  <a:pt x="26900" y="10599"/>
                  <a:pt x="26606" y="10733"/>
                </a:cubicBezTo>
                <a:cubicBezTo>
                  <a:pt x="26380" y="10836"/>
                  <a:pt x="26186" y="11080"/>
                  <a:pt x="25927" y="11080"/>
                </a:cubicBezTo>
                <a:cubicBezTo>
                  <a:pt x="25848" y="11080"/>
                  <a:pt x="25763" y="11057"/>
                  <a:pt x="25669" y="11001"/>
                </a:cubicBezTo>
                <a:cubicBezTo>
                  <a:pt x="25294" y="11081"/>
                  <a:pt x="25053" y="11482"/>
                  <a:pt x="24571" y="11509"/>
                </a:cubicBezTo>
                <a:cubicBezTo>
                  <a:pt x="24732" y="11054"/>
                  <a:pt x="25267" y="10894"/>
                  <a:pt x="25214" y="10358"/>
                </a:cubicBezTo>
                <a:lnTo>
                  <a:pt x="25214" y="10358"/>
                </a:lnTo>
                <a:cubicBezTo>
                  <a:pt x="24705" y="10439"/>
                  <a:pt x="24464" y="10813"/>
                  <a:pt x="24224" y="11081"/>
                </a:cubicBezTo>
                <a:cubicBezTo>
                  <a:pt x="23810" y="11568"/>
                  <a:pt x="23352" y="11811"/>
                  <a:pt x="22729" y="11811"/>
                </a:cubicBezTo>
                <a:cubicBezTo>
                  <a:pt x="22667" y="11811"/>
                  <a:pt x="22603" y="11809"/>
                  <a:pt x="22537" y="11804"/>
                </a:cubicBezTo>
                <a:cubicBezTo>
                  <a:pt x="22305" y="11786"/>
                  <a:pt x="22067" y="11780"/>
                  <a:pt x="21827" y="11780"/>
                </a:cubicBezTo>
                <a:cubicBezTo>
                  <a:pt x="21345" y="11780"/>
                  <a:pt x="20851" y="11804"/>
                  <a:pt x="20369" y="11804"/>
                </a:cubicBezTo>
                <a:cubicBezTo>
                  <a:pt x="20048" y="11322"/>
                  <a:pt x="19459" y="11616"/>
                  <a:pt x="19031" y="11429"/>
                </a:cubicBezTo>
                <a:cubicBezTo>
                  <a:pt x="19085" y="11188"/>
                  <a:pt x="19192" y="11081"/>
                  <a:pt x="19325" y="11081"/>
                </a:cubicBezTo>
                <a:cubicBezTo>
                  <a:pt x="20235" y="11081"/>
                  <a:pt x="20931" y="10332"/>
                  <a:pt x="21841" y="10305"/>
                </a:cubicBezTo>
                <a:cubicBezTo>
                  <a:pt x="22055" y="10305"/>
                  <a:pt x="22216" y="10198"/>
                  <a:pt x="22296" y="10037"/>
                </a:cubicBezTo>
                <a:cubicBezTo>
                  <a:pt x="24625" y="9823"/>
                  <a:pt x="28961" y="7976"/>
                  <a:pt x="29255" y="6906"/>
                </a:cubicBezTo>
                <a:cubicBezTo>
                  <a:pt x="29236" y="6904"/>
                  <a:pt x="29217" y="6903"/>
                  <a:pt x="29199" y="6903"/>
                </a:cubicBezTo>
                <a:cubicBezTo>
                  <a:pt x="28936" y="6903"/>
                  <a:pt x="28758" y="7073"/>
                  <a:pt x="28533" y="7173"/>
                </a:cubicBezTo>
                <a:cubicBezTo>
                  <a:pt x="27971" y="7361"/>
                  <a:pt x="27569" y="7842"/>
                  <a:pt x="26954" y="7949"/>
                </a:cubicBezTo>
                <a:cubicBezTo>
                  <a:pt x="24598" y="8699"/>
                  <a:pt x="22189" y="9234"/>
                  <a:pt x="19673" y="9689"/>
                </a:cubicBezTo>
                <a:cubicBezTo>
                  <a:pt x="19968" y="9154"/>
                  <a:pt x="20396" y="9154"/>
                  <a:pt x="20771" y="9074"/>
                </a:cubicBezTo>
                <a:cubicBezTo>
                  <a:pt x="21199" y="8967"/>
                  <a:pt x="21600" y="8859"/>
                  <a:pt x="21841" y="8431"/>
                </a:cubicBezTo>
                <a:cubicBezTo>
                  <a:pt x="22109" y="8431"/>
                  <a:pt x="22403" y="8404"/>
                  <a:pt x="22698" y="8324"/>
                </a:cubicBezTo>
                <a:cubicBezTo>
                  <a:pt x="23795" y="8083"/>
                  <a:pt x="24919" y="7842"/>
                  <a:pt x="26044" y="7628"/>
                </a:cubicBezTo>
                <a:cubicBezTo>
                  <a:pt x="26552" y="7548"/>
                  <a:pt x="27061" y="7494"/>
                  <a:pt x="27435" y="7146"/>
                </a:cubicBezTo>
                <a:cubicBezTo>
                  <a:pt x="26977" y="7146"/>
                  <a:pt x="26566" y="7389"/>
                  <a:pt x="26020" y="7389"/>
                </a:cubicBezTo>
                <a:cubicBezTo>
                  <a:pt x="25992" y="7389"/>
                  <a:pt x="25965" y="7389"/>
                  <a:pt x="25937" y="7387"/>
                </a:cubicBezTo>
                <a:cubicBezTo>
                  <a:pt x="28720" y="5674"/>
                  <a:pt x="28881" y="5541"/>
                  <a:pt x="28854" y="4818"/>
                </a:cubicBezTo>
                <a:lnTo>
                  <a:pt x="28854" y="4818"/>
                </a:lnTo>
                <a:cubicBezTo>
                  <a:pt x="28533" y="4925"/>
                  <a:pt x="28399" y="5246"/>
                  <a:pt x="28158" y="5353"/>
                </a:cubicBezTo>
                <a:cubicBezTo>
                  <a:pt x="27945" y="5460"/>
                  <a:pt x="27783" y="5770"/>
                  <a:pt x="27509" y="5770"/>
                </a:cubicBezTo>
                <a:cubicBezTo>
                  <a:pt x="27439" y="5770"/>
                  <a:pt x="27362" y="5750"/>
                  <a:pt x="27275" y="5701"/>
                </a:cubicBezTo>
                <a:cubicBezTo>
                  <a:pt x="26927" y="5942"/>
                  <a:pt x="26606" y="6183"/>
                  <a:pt x="26258" y="6451"/>
                </a:cubicBezTo>
                <a:cubicBezTo>
                  <a:pt x="25722" y="6879"/>
                  <a:pt x="25107" y="7146"/>
                  <a:pt x="24277" y="7307"/>
                </a:cubicBezTo>
                <a:cubicBezTo>
                  <a:pt x="24866" y="6799"/>
                  <a:pt x="25508" y="6611"/>
                  <a:pt x="25829" y="6022"/>
                </a:cubicBezTo>
                <a:cubicBezTo>
                  <a:pt x="25615" y="6022"/>
                  <a:pt x="25455" y="6183"/>
                  <a:pt x="25294" y="6317"/>
                </a:cubicBezTo>
                <a:cubicBezTo>
                  <a:pt x="24625" y="6799"/>
                  <a:pt x="23902" y="7227"/>
                  <a:pt x="23099" y="7468"/>
                </a:cubicBezTo>
                <a:cubicBezTo>
                  <a:pt x="22564" y="7494"/>
                  <a:pt x="22002" y="7521"/>
                  <a:pt x="21467" y="7682"/>
                </a:cubicBezTo>
                <a:cubicBezTo>
                  <a:pt x="22270" y="7441"/>
                  <a:pt x="22992" y="7093"/>
                  <a:pt x="23421" y="6343"/>
                </a:cubicBezTo>
                <a:cubicBezTo>
                  <a:pt x="23608" y="6183"/>
                  <a:pt x="23822" y="6049"/>
                  <a:pt x="23983" y="5862"/>
                </a:cubicBezTo>
                <a:cubicBezTo>
                  <a:pt x="24608" y="5062"/>
                  <a:pt x="25443" y="4705"/>
                  <a:pt x="26444" y="4705"/>
                </a:cubicBezTo>
                <a:cubicBezTo>
                  <a:pt x="26515" y="4705"/>
                  <a:pt x="26587" y="4707"/>
                  <a:pt x="26659" y="4711"/>
                </a:cubicBezTo>
                <a:cubicBezTo>
                  <a:pt x="26713" y="4711"/>
                  <a:pt x="26739" y="4657"/>
                  <a:pt x="26686" y="4630"/>
                </a:cubicBezTo>
                <a:cubicBezTo>
                  <a:pt x="26575" y="4583"/>
                  <a:pt x="26456" y="4571"/>
                  <a:pt x="26335" y="4571"/>
                </a:cubicBezTo>
                <a:cubicBezTo>
                  <a:pt x="26206" y="4571"/>
                  <a:pt x="26075" y="4584"/>
                  <a:pt x="25945" y="4584"/>
                </a:cubicBezTo>
                <a:cubicBezTo>
                  <a:pt x="25784" y="4584"/>
                  <a:pt x="25627" y="4563"/>
                  <a:pt x="25481" y="4470"/>
                </a:cubicBezTo>
                <a:cubicBezTo>
                  <a:pt x="25696" y="4015"/>
                  <a:pt x="26258" y="3828"/>
                  <a:pt x="26204" y="3158"/>
                </a:cubicBezTo>
                <a:lnTo>
                  <a:pt x="26204" y="3158"/>
                </a:lnTo>
                <a:cubicBezTo>
                  <a:pt x="25535" y="3613"/>
                  <a:pt x="24973" y="4042"/>
                  <a:pt x="24464" y="4577"/>
                </a:cubicBezTo>
                <a:cubicBezTo>
                  <a:pt x="23929" y="5166"/>
                  <a:pt x="23233" y="5433"/>
                  <a:pt x="22457" y="5594"/>
                </a:cubicBezTo>
                <a:cubicBezTo>
                  <a:pt x="22725" y="5326"/>
                  <a:pt x="23019" y="5112"/>
                  <a:pt x="23287" y="4871"/>
                </a:cubicBezTo>
                <a:cubicBezTo>
                  <a:pt x="23876" y="4363"/>
                  <a:pt x="24545" y="3908"/>
                  <a:pt x="24866" y="3132"/>
                </a:cubicBezTo>
                <a:lnTo>
                  <a:pt x="24866" y="3132"/>
                </a:lnTo>
                <a:cubicBezTo>
                  <a:pt x="24411" y="3426"/>
                  <a:pt x="24063" y="3881"/>
                  <a:pt x="23661" y="4283"/>
                </a:cubicBezTo>
                <a:cubicBezTo>
                  <a:pt x="23287" y="4604"/>
                  <a:pt x="22912" y="4898"/>
                  <a:pt x="22457" y="5112"/>
                </a:cubicBezTo>
                <a:cubicBezTo>
                  <a:pt x="22832" y="4604"/>
                  <a:pt x="23313" y="4175"/>
                  <a:pt x="23715" y="3694"/>
                </a:cubicBezTo>
                <a:cubicBezTo>
                  <a:pt x="24598" y="2703"/>
                  <a:pt x="25428" y="1660"/>
                  <a:pt x="25856" y="375"/>
                </a:cubicBezTo>
                <a:cubicBezTo>
                  <a:pt x="25883" y="134"/>
                  <a:pt x="25749" y="27"/>
                  <a:pt x="25535" y="0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91950" y="48262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255750" y="523300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6654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4833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1857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3257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8513700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590775" y="613230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"/>
          <p:cNvSpPr/>
          <p:nvPr/>
        </p:nvSpPr>
        <p:spPr>
          <a:xfrm>
            <a:off x="7844475" y="193525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1207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1922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1063749" y="59722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1922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520824" y="3151678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4407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7180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6931149" y="20098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4627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5627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"/>
          <p:cNvSpPr/>
          <p:nvPr/>
        </p:nvSpPr>
        <p:spPr>
          <a:xfrm rot="10800000">
            <a:off x="7701151" y="89600"/>
            <a:ext cx="1437900" cy="62627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7"/>
          <p:cNvSpPr/>
          <p:nvPr/>
        </p:nvSpPr>
        <p:spPr>
          <a:xfrm rot="10800000">
            <a:off x="7732672" y="868290"/>
            <a:ext cx="1411454" cy="833685"/>
          </a:xfrm>
          <a:custGeom>
            <a:rect b="b" l="l" r="r" t="t"/>
            <a:pathLst>
              <a:path extrusionOk="0" h="18514" w="31343">
                <a:moveTo>
                  <a:pt x="15538" y="4987"/>
                </a:moveTo>
                <a:cubicBezTo>
                  <a:pt x="15574" y="5060"/>
                  <a:pt x="15614" y="5134"/>
                  <a:pt x="15658" y="5207"/>
                </a:cubicBezTo>
                <a:cubicBezTo>
                  <a:pt x="15607" y="5141"/>
                  <a:pt x="15571" y="5063"/>
                  <a:pt x="15538" y="4987"/>
                </a:cubicBezTo>
                <a:close/>
                <a:moveTo>
                  <a:pt x="22059" y="7514"/>
                </a:moveTo>
                <a:lnTo>
                  <a:pt x="22059" y="7514"/>
                </a:lnTo>
                <a:cubicBezTo>
                  <a:pt x="21914" y="7560"/>
                  <a:pt x="21770" y="7589"/>
                  <a:pt x="21627" y="7589"/>
                </a:cubicBezTo>
                <a:cubicBezTo>
                  <a:pt x="21756" y="7566"/>
                  <a:pt x="21906" y="7547"/>
                  <a:pt x="22059" y="7514"/>
                </a:cubicBezTo>
                <a:close/>
                <a:moveTo>
                  <a:pt x="23491" y="8564"/>
                </a:moveTo>
                <a:lnTo>
                  <a:pt x="23491" y="8564"/>
                </a:lnTo>
                <a:cubicBezTo>
                  <a:pt x="23330" y="8587"/>
                  <a:pt x="23169" y="8652"/>
                  <a:pt x="23018" y="8687"/>
                </a:cubicBezTo>
                <a:cubicBezTo>
                  <a:pt x="23157" y="8586"/>
                  <a:pt x="23319" y="8568"/>
                  <a:pt x="23491" y="8564"/>
                </a:cubicBezTo>
                <a:close/>
                <a:moveTo>
                  <a:pt x="17639" y="9972"/>
                </a:moveTo>
                <a:lnTo>
                  <a:pt x="17639" y="9972"/>
                </a:lnTo>
                <a:cubicBezTo>
                  <a:pt x="17640" y="9976"/>
                  <a:pt x="17642" y="9981"/>
                  <a:pt x="17644" y="9986"/>
                </a:cubicBezTo>
                <a:lnTo>
                  <a:pt x="17644" y="9986"/>
                </a:lnTo>
                <a:cubicBezTo>
                  <a:pt x="17651" y="9990"/>
                  <a:pt x="17658" y="9994"/>
                  <a:pt x="17665" y="9998"/>
                </a:cubicBezTo>
                <a:lnTo>
                  <a:pt x="17639" y="9972"/>
                </a:lnTo>
                <a:close/>
                <a:moveTo>
                  <a:pt x="25615" y="11631"/>
                </a:moveTo>
                <a:cubicBezTo>
                  <a:pt x="25615" y="11661"/>
                  <a:pt x="25612" y="11693"/>
                  <a:pt x="25609" y="11725"/>
                </a:cubicBezTo>
                <a:lnTo>
                  <a:pt x="25609" y="11725"/>
                </a:lnTo>
                <a:cubicBezTo>
                  <a:pt x="25608" y="11693"/>
                  <a:pt x="25609" y="11661"/>
                  <a:pt x="25615" y="11631"/>
                </a:cubicBezTo>
                <a:close/>
                <a:moveTo>
                  <a:pt x="12580" y="15994"/>
                </a:moveTo>
                <a:lnTo>
                  <a:pt x="12580" y="15994"/>
                </a:lnTo>
                <a:cubicBezTo>
                  <a:pt x="12582" y="16008"/>
                  <a:pt x="12583" y="16023"/>
                  <a:pt x="12584" y="16037"/>
                </a:cubicBezTo>
                <a:lnTo>
                  <a:pt x="12584" y="16037"/>
                </a:lnTo>
                <a:cubicBezTo>
                  <a:pt x="12583" y="16023"/>
                  <a:pt x="12582" y="16009"/>
                  <a:pt x="12580" y="15994"/>
                </a:cubicBezTo>
                <a:close/>
                <a:moveTo>
                  <a:pt x="17413" y="0"/>
                </a:moveTo>
                <a:cubicBezTo>
                  <a:pt x="17391" y="0"/>
                  <a:pt x="17369" y="5"/>
                  <a:pt x="17344" y="15"/>
                </a:cubicBezTo>
                <a:cubicBezTo>
                  <a:pt x="17210" y="95"/>
                  <a:pt x="17210" y="229"/>
                  <a:pt x="17317" y="336"/>
                </a:cubicBezTo>
                <a:cubicBezTo>
                  <a:pt x="17103" y="577"/>
                  <a:pt x="17237" y="1032"/>
                  <a:pt x="16836" y="1139"/>
                </a:cubicBezTo>
                <a:cubicBezTo>
                  <a:pt x="16729" y="1072"/>
                  <a:pt x="16621" y="1039"/>
                  <a:pt x="16514" y="1039"/>
                </a:cubicBezTo>
                <a:cubicBezTo>
                  <a:pt x="16407" y="1039"/>
                  <a:pt x="16300" y="1072"/>
                  <a:pt x="16193" y="1139"/>
                </a:cubicBezTo>
                <a:cubicBezTo>
                  <a:pt x="16086" y="1246"/>
                  <a:pt x="16086" y="1353"/>
                  <a:pt x="16193" y="1460"/>
                </a:cubicBezTo>
                <a:cubicBezTo>
                  <a:pt x="16274" y="1540"/>
                  <a:pt x="16247" y="1674"/>
                  <a:pt x="16354" y="1781"/>
                </a:cubicBezTo>
                <a:cubicBezTo>
                  <a:pt x="16488" y="1915"/>
                  <a:pt x="16354" y="2129"/>
                  <a:pt x="16514" y="2263"/>
                </a:cubicBezTo>
                <a:cubicBezTo>
                  <a:pt x="16702" y="2611"/>
                  <a:pt x="16488" y="2932"/>
                  <a:pt x="16381" y="3280"/>
                </a:cubicBezTo>
                <a:cubicBezTo>
                  <a:pt x="16300" y="3494"/>
                  <a:pt x="16381" y="3735"/>
                  <a:pt x="16300" y="3976"/>
                </a:cubicBezTo>
                <a:cubicBezTo>
                  <a:pt x="16140" y="3468"/>
                  <a:pt x="15952" y="3039"/>
                  <a:pt x="15390" y="2905"/>
                </a:cubicBezTo>
                <a:cubicBezTo>
                  <a:pt x="15333" y="2848"/>
                  <a:pt x="15275" y="2821"/>
                  <a:pt x="15218" y="2821"/>
                </a:cubicBezTo>
                <a:cubicBezTo>
                  <a:pt x="15168" y="2821"/>
                  <a:pt x="15119" y="2841"/>
                  <a:pt x="15069" y="2879"/>
                </a:cubicBezTo>
                <a:cubicBezTo>
                  <a:pt x="15016" y="2959"/>
                  <a:pt x="14962" y="3012"/>
                  <a:pt x="14908" y="3066"/>
                </a:cubicBezTo>
                <a:lnTo>
                  <a:pt x="14908" y="3039"/>
                </a:lnTo>
                <a:cubicBezTo>
                  <a:pt x="14801" y="3146"/>
                  <a:pt x="14801" y="3253"/>
                  <a:pt x="14908" y="3360"/>
                </a:cubicBezTo>
                <a:cubicBezTo>
                  <a:pt x="14989" y="3468"/>
                  <a:pt x="14962" y="3601"/>
                  <a:pt x="15069" y="3682"/>
                </a:cubicBezTo>
                <a:cubicBezTo>
                  <a:pt x="15176" y="3789"/>
                  <a:pt x="15123" y="3923"/>
                  <a:pt x="15230" y="4003"/>
                </a:cubicBezTo>
                <a:lnTo>
                  <a:pt x="15230" y="4030"/>
                </a:lnTo>
                <a:cubicBezTo>
                  <a:pt x="15286" y="4291"/>
                  <a:pt x="15355" y="4565"/>
                  <a:pt x="15473" y="4843"/>
                </a:cubicBezTo>
                <a:lnTo>
                  <a:pt x="15473" y="4843"/>
                </a:lnTo>
                <a:cubicBezTo>
                  <a:pt x="15416" y="4735"/>
                  <a:pt x="15343" y="4654"/>
                  <a:pt x="15199" y="4654"/>
                </a:cubicBezTo>
                <a:cubicBezTo>
                  <a:pt x="15161" y="4654"/>
                  <a:pt x="15118" y="4660"/>
                  <a:pt x="15069" y="4672"/>
                </a:cubicBezTo>
                <a:cubicBezTo>
                  <a:pt x="14962" y="4779"/>
                  <a:pt x="14962" y="4859"/>
                  <a:pt x="15069" y="4966"/>
                </a:cubicBezTo>
                <a:cubicBezTo>
                  <a:pt x="15203" y="5261"/>
                  <a:pt x="15176" y="5582"/>
                  <a:pt x="15310" y="5823"/>
                </a:cubicBezTo>
                <a:cubicBezTo>
                  <a:pt x="15240" y="5730"/>
                  <a:pt x="15211" y="5455"/>
                  <a:pt x="15028" y="5455"/>
                </a:cubicBezTo>
                <a:cubicBezTo>
                  <a:pt x="15001" y="5455"/>
                  <a:pt x="14970" y="5461"/>
                  <a:pt x="14935" y="5475"/>
                </a:cubicBezTo>
                <a:cubicBezTo>
                  <a:pt x="14673" y="5570"/>
                  <a:pt x="14708" y="5815"/>
                  <a:pt x="14757" y="5961"/>
                </a:cubicBezTo>
                <a:lnTo>
                  <a:pt x="14757" y="5961"/>
                </a:lnTo>
                <a:cubicBezTo>
                  <a:pt x="14708" y="5858"/>
                  <a:pt x="14587" y="5727"/>
                  <a:pt x="14427" y="5636"/>
                </a:cubicBezTo>
                <a:cubicBezTo>
                  <a:pt x="14373" y="5555"/>
                  <a:pt x="14320" y="5502"/>
                  <a:pt x="14266" y="5475"/>
                </a:cubicBezTo>
                <a:cubicBezTo>
                  <a:pt x="14213" y="5395"/>
                  <a:pt x="14159" y="5341"/>
                  <a:pt x="14105" y="5314"/>
                </a:cubicBezTo>
                <a:cubicBezTo>
                  <a:pt x="14052" y="5234"/>
                  <a:pt x="13998" y="5181"/>
                  <a:pt x="13945" y="5154"/>
                </a:cubicBezTo>
                <a:cubicBezTo>
                  <a:pt x="13891" y="5073"/>
                  <a:pt x="13838" y="5020"/>
                  <a:pt x="13758" y="4993"/>
                </a:cubicBezTo>
                <a:lnTo>
                  <a:pt x="13490" y="4993"/>
                </a:lnTo>
                <a:cubicBezTo>
                  <a:pt x="13410" y="5020"/>
                  <a:pt x="13356" y="5073"/>
                  <a:pt x="13303" y="5154"/>
                </a:cubicBezTo>
                <a:lnTo>
                  <a:pt x="13303" y="5127"/>
                </a:lnTo>
                <a:cubicBezTo>
                  <a:pt x="13195" y="5234"/>
                  <a:pt x="13195" y="5341"/>
                  <a:pt x="13303" y="5448"/>
                </a:cubicBezTo>
                <a:cubicBezTo>
                  <a:pt x="13410" y="5555"/>
                  <a:pt x="13356" y="5689"/>
                  <a:pt x="13463" y="5769"/>
                </a:cubicBezTo>
                <a:cubicBezTo>
                  <a:pt x="13570" y="5850"/>
                  <a:pt x="13543" y="6010"/>
                  <a:pt x="13624" y="6091"/>
                </a:cubicBezTo>
                <a:cubicBezTo>
                  <a:pt x="13731" y="6171"/>
                  <a:pt x="13704" y="6331"/>
                  <a:pt x="13811" y="6412"/>
                </a:cubicBezTo>
                <a:lnTo>
                  <a:pt x="13784" y="6412"/>
                </a:lnTo>
                <a:cubicBezTo>
                  <a:pt x="13891" y="6572"/>
                  <a:pt x="13891" y="6760"/>
                  <a:pt x="13945" y="6947"/>
                </a:cubicBezTo>
                <a:cubicBezTo>
                  <a:pt x="13972" y="7081"/>
                  <a:pt x="14025" y="7188"/>
                  <a:pt x="14052" y="7295"/>
                </a:cubicBezTo>
                <a:cubicBezTo>
                  <a:pt x="14105" y="7402"/>
                  <a:pt x="14132" y="7482"/>
                  <a:pt x="14186" y="7563"/>
                </a:cubicBezTo>
                <a:cubicBezTo>
                  <a:pt x="14186" y="7563"/>
                  <a:pt x="14159" y="7589"/>
                  <a:pt x="14159" y="7589"/>
                </a:cubicBezTo>
                <a:cubicBezTo>
                  <a:pt x="14132" y="7509"/>
                  <a:pt x="14079" y="7482"/>
                  <a:pt x="13998" y="7482"/>
                </a:cubicBezTo>
                <a:cubicBezTo>
                  <a:pt x="13624" y="7643"/>
                  <a:pt x="13784" y="8151"/>
                  <a:pt x="13463" y="8339"/>
                </a:cubicBezTo>
                <a:cubicBezTo>
                  <a:pt x="13410" y="8392"/>
                  <a:pt x="13356" y="8446"/>
                  <a:pt x="13329" y="8526"/>
                </a:cubicBezTo>
                <a:lnTo>
                  <a:pt x="13329" y="8499"/>
                </a:lnTo>
                <a:cubicBezTo>
                  <a:pt x="13249" y="8553"/>
                  <a:pt x="13195" y="8607"/>
                  <a:pt x="13142" y="8660"/>
                </a:cubicBezTo>
                <a:cubicBezTo>
                  <a:pt x="13062" y="8767"/>
                  <a:pt x="12901" y="8714"/>
                  <a:pt x="12821" y="8821"/>
                </a:cubicBezTo>
                <a:lnTo>
                  <a:pt x="12848" y="8821"/>
                </a:lnTo>
                <a:cubicBezTo>
                  <a:pt x="12767" y="8874"/>
                  <a:pt x="12714" y="8928"/>
                  <a:pt x="12660" y="8981"/>
                </a:cubicBezTo>
                <a:lnTo>
                  <a:pt x="12526" y="8981"/>
                </a:lnTo>
                <a:cubicBezTo>
                  <a:pt x="12473" y="9035"/>
                  <a:pt x="12392" y="9088"/>
                  <a:pt x="12339" y="9142"/>
                </a:cubicBezTo>
                <a:cubicBezTo>
                  <a:pt x="12259" y="9249"/>
                  <a:pt x="12125" y="9195"/>
                  <a:pt x="12018" y="9302"/>
                </a:cubicBezTo>
                <a:lnTo>
                  <a:pt x="11723" y="9302"/>
                </a:lnTo>
                <a:cubicBezTo>
                  <a:pt x="11634" y="9372"/>
                  <a:pt x="11534" y="9386"/>
                  <a:pt x="11429" y="9386"/>
                </a:cubicBezTo>
                <a:cubicBezTo>
                  <a:pt x="11356" y="9386"/>
                  <a:pt x="11281" y="9379"/>
                  <a:pt x="11207" y="9379"/>
                </a:cubicBezTo>
                <a:cubicBezTo>
                  <a:pt x="11100" y="9379"/>
                  <a:pt x="10993" y="9394"/>
                  <a:pt x="10894" y="9463"/>
                </a:cubicBezTo>
                <a:lnTo>
                  <a:pt x="10599" y="9463"/>
                </a:lnTo>
                <a:cubicBezTo>
                  <a:pt x="10510" y="9532"/>
                  <a:pt x="10409" y="9547"/>
                  <a:pt x="10305" y="9547"/>
                </a:cubicBezTo>
                <a:cubicBezTo>
                  <a:pt x="10232" y="9547"/>
                  <a:pt x="10157" y="9540"/>
                  <a:pt x="10083" y="9540"/>
                </a:cubicBezTo>
                <a:cubicBezTo>
                  <a:pt x="9975" y="9540"/>
                  <a:pt x="9869" y="9554"/>
                  <a:pt x="9769" y="9624"/>
                </a:cubicBezTo>
                <a:lnTo>
                  <a:pt x="9636" y="9624"/>
                </a:lnTo>
                <a:cubicBezTo>
                  <a:pt x="9546" y="9693"/>
                  <a:pt x="9446" y="9707"/>
                  <a:pt x="9341" y="9707"/>
                </a:cubicBezTo>
                <a:cubicBezTo>
                  <a:pt x="9268" y="9707"/>
                  <a:pt x="9194" y="9700"/>
                  <a:pt x="9119" y="9700"/>
                </a:cubicBezTo>
                <a:cubicBezTo>
                  <a:pt x="9012" y="9700"/>
                  <a:pt x="8905" y="9715"/>
                  <a:pt x="8806" y="9784"/>
                </a:cubicBezTo>
                <a:lnTo>
                  <a:pt x="8672" y="9784"/>
                </a:lnTo>
                <a:cubicBezTo>
                  <a:pt x="8583" y="9854"/>
                  <a:pt x="8482" y="9868"/>
                  <a:pt x="8378" y="9868"/>
                </a:cubicBezTo>
                <a:cubicBezTo>
                  <a:pt x="8305" y="9868"/>
                  <a:pt x="8230" y="9861"/>
                  <a:pt x="8155" y="9861"/>
                </a:cubicBezTo>
                <a:cubicBezTo>
                  <a:pt x="8048" y="9861"/>
                  <a:pt x="7942" y="9875"/>
                  <a:pt x="7842" y="9945"/>
                </a:cubicBezTo>
                <a:lnTo>
                  <a:pt x="7709" y="9945"/>
                </a:lnTo>
                <a:cubicBezTo>
                  <a:pt x="7619" y="10014"/>
                  <a:pt x="7519" y="10029"/>
                  <a:pt x="7414" y="10029"/>
                </a:cubicBezTo>
                <a:cubicBezTo>
                  <a:pt x="7341" y="10029"/>
                  <a:pt x="7266" y="10022"/>
                  <a:pt x="7192" y="10022"/>
                </a:cubicBezTo>
                <a:cubicBezTo>
                  <a:pt x="7085" y="10022"/>
                  <a:pt x="6978" y="10036"/>
                  <a:pt x="6879" y="10105"/>
                </a:cubicBezTo>
                <a:lnTo>
                  <a:pt x="6745" y="10105"/>
                </a:lnTo>
                <a:cubicBezTo>
                  <a:pt x="6695" y="10127"/>
                  <a:pt x="6656" y="10137"/>
                  <a:pt x="6627" y="10137"/>
                </a:cubicBezTo>
                <a:cubicBezTo>
                  <a:pt x="6547" y="10137"/>
                  <a:pt x="6538" y="10062"/>
                  <a:pt x="6558" y="9945"/>
                </a:cubicBezTo>
                <a:cubicBezTo>
                  <a:pt x="6638" y="9891"/>
                  <a:pt x="6665" y="9838"/>
                  <a:pt x="6718" y="9784"/>
                </a:cubicBezTo>
                <a:cubicBezTo>
                  <a:pt x="6772" y="9731"/>
                  <a:pt x="6852" y="9677"/>
                  <a:pt x="6906" y="9624"/>
                </a:cubicBezTo>
                <a:cubicBezTo>
                  <a:pt x="6959" y="9543"/>
                  <a:pt x="7046" y="9543"/>
                  <a:pt x="7136" y="9543"/>
                </a:cubicBezTo>
                <a:cubicBezTo>
                  <a:pt x="7227" y="9543"/>
                  <a:pt x="7320" y="9543"/>
                  <a:pt x="7387" y="9463"/>
                </a:cubicBezTo>
                <a:lnTo>
                  <a:pt x="7361" y="9463"/>
                </a:lnTo>
                <a:cubicBezTo>
                  <a:pt x="7468" y="9383"/>
                  <a:pt x="7601" y="9409"/>
                  <a:pt x="7709" y="9302"/>
                </a:cubicBezTo>
                <a:lnTo>
                  <a:pt x="7842" y="9302"/>
                </a:lnTo>
                <a:cubicBezTo>
                  <a:pt x="7949" y="9222"/>
                  <a:pt x="8083" y="9249"/>
                  <a:pt x="8190" y="9142"/>
                </a:cubicBezTo>
                <a:cubicBezTo>
                  <a:pt x="8271" y="9062"/>
                  <a:pt x="8404" y="9088"/>
                  <a:pt x="8511" y="8981"/>
                </a:cubicBezTo>
                <a:lnTo>
                  <a:pt x="8645" y="8981"/>
                </a:lnTo>
                <a:cubicBezTo>
                  <a:pt x="8752" y="8901"/>
                  <a:pt x="8886" y="8928"/>
                  <a:pt x="8993" y="8821"/>
                </a:cubicBezTo>
                <a:cubicBezTo>
                  <a:pt x="9074" y="8740"/>
                  <a:pt x="9207" y="8767"/>
                  <a:pt x="9314" y="8660"/>
                </a:cubicBezTo>
                <a:cubicBezTo>
                  <a:pt x="9395" y="8553"/>
                  <a:pt x="9529" y="8607"/>
                  <a:pt x="9636" y="8499"/>
                </a:cubicBezTo>
                <a:cubicBezTo>
                  <a:pt x="9769" y="8419"/>
                  <a:pt x="9877" y="8312"/>
                  <a:pt x="9957" y="8178"/>
                </a:cubicBezTo>
                <a:cubicBezTo>
                  <a:pt x="9930" y="8125"/>
                  <a:pt x="9930" y="8071"/>
                  <a:pt x="9957" y="8044"/>
                </a:cubicBezTo>
                <a:cubicBezTo>
                  <a:pt x="9903" y="7964"/>
                  <a:pt x="9850" y="7911"/>
                  <a:pt x="9796" y="7857"/>
                </a:cubicBezTo>
                <a:cubicBezTo>
                  <a:pt x="9662" y="7750"/>
                  <a:pt x="9555" y="7670"/>
                  <a:pt x="9368" y="7670"/>
                </a:cubicBezTo>
                <a:cubicBezTo>
                  <a:pt x="9074" y="7670"/>
                  <a:pt x="8806" y="7804"/>
                  <a:pt x="8565" y="7937"/>
                </a:cubicBezTo>
                <a:cubicBezTo>
                  <a:pt x="8752" y="7750"/>
                  <a:pt x="8940" y="7563"/>
                  <a:pt x="9020" y="7322"/>
                </a:cubicBezTo>
                <a:cubicBezTo>
                  <a:pt x="9100" y="7161"/>
                  <a:pt x="9181" y="7001"/>
                  <a:pt x="9314" y="6894"/>
                </a:cubicBezTo>
                <a:cubicBezTo>
                  <a:pt x="9395" y="6813"/>
                  <a:pt x="9555" y="6840"/>
                  <a:pt x="9636" y="6733"/>
                </a:cubicBezTo>
                <a:lnTo>
                  <a:pt x="9609" y="6733"/>
                </a:lnTo>
                <a:cubicBezTo>
                  <a:pt x="9689" y="6679"/>
                  <a:pt x="9743" y="6626"/>
                  <a:pt x="9796" y="6572"/>
                </a:cubicBezTo>
                <a:cubicBezTo>
                  <a:pt x="9877" y="6492"/>
                  <a:pt x="10010" y="6519"/>
                  <a:pt x="10091" y="6412"/>
                </a:cubicBezTo>
                <a:cubicBezTo>
                  <a:pt x="10144" y="6358"/>
                  <a:pt x="10198" y="6305"/>
                  <a:pt x="10251" y="6251"/>
                </a:cubicBezTo>
                <a:cubicBezTo>
                  <a:pt x="10332" y="6198"/>
                  <a:pt x="10385" y="6144"/>
                  <a:pt x="10412" y="6091"/>
                </a:cubicBezTo>
                <a:cubicBezTo>
                  <a:pt x="10465" y="6037"/>
                  <a:pt x="10519" y="5983"/>
                  <a:pt x="10572" y="5930"/>
                </a:cubicBezTo>
                <a:cubicBezTo>
                  <a:pt x="10626" y="5903"/>
                  <a:pt x="10679" y="5850"/>
                  <a:pt x="10733" y="5769"/>
                </a:cubicBezTo>
                <a:lnTo>
                  <a:pt x="10733" y="5796"/>
                </a:lnTo>
                <a:cubicBezTo>
                  <a:pt x="10787" y="5743"/>
                  <a:pt x="10840" y="5689"/>
                  <a:pt x="10894" y="5609"/>
                </a:cubicBezTo>
                <a:lnTo>
                  <a:pt x="10894" y="5636"/>
                </a:lnTo>
                <a:cubicBezTo>
                  <a:pt x="10947" y="5582"/>
                  <a:pt x="11001" y="5528"/>
                  <a:pt x="11054" y="5448"/>
                </a:cubicBezTo>
                <a:lnTo>
                  <a:pt x="11054" y="5475"/>
                </a:lnTo>
                <a:cubicBezTo>
                  <a:pt x="11161" y="5368"/>
                  <a:pt x="11135" y="5234"/>
                  <a:pt x="11215" y="5127"/>
                </a:cubicBezTo>
                <a:cubicBezTo>
                  <a:pt x="11215" y="5073"/>
                  <a:pt x="11215" y="5047"/>
                  <a:pt x="11215" y="5020"/>
                </a:cubicBezTo>
                <a:cubicBezTo>
                  <a:pt x="11161" y="4940"/>
                  <a:pt x="11108" y="4886"/>
                  <a:pt x="11054" y="4833"/>
                </a:cubicBezTo>
                <a:cubicBezTo>
                  <a:pt x="11019" y="4761"/>
                  <a:pt x="10959" y="4749"/>
                  <a:pt x="10892" y="4749"/>
                </a:cubicBezTo>
                <a:cubicBezTo>
                  <a:pt x="10858" y="4749"/>
                  <a:pt x="10822" y="4752"/>
                  <a:pt x="10787" y="4752"/>
                </a:cubicBezTo>
                <a:cubicBezTo>
                  <a:pt x="10894" y="4725"/>
                  <a:pt x="11001" y="4752"/>
                  <a:pt x="11054" y="4645"/>
                </a:cubicBezTo>
                <a:lnTo>
                  <a:pt x="11054" y="4672"/>
                </a:lnTo>
                <a:cubicBezTo>
                  <a:pt x="11108" y="4618"/>
                  <a:pt x="11161" y="4565"/>
                  <a:pt x="11215" y="4511"/>
                </a:cubicBezTo>
                <a:cubicBezTo>
                  <a:pt x="11242" y="4511"/>
                  <a:pt x="11242" y="4485"/>
                  <a:pt x="11242" y="4431"/>
                </a:cubicBezTo>
                <a:cubicBezTo>
                  <a:pt x="11242" y="4404"/>
                  <a:pt x="11242" y="4351"/>
                  <a:pt x="11188" y="4324"/>
                </a:cubicBezTo>
                <a:cubicBezTo>
                  <a:pt x="10332" y="4030"/>
                  <a:pt x="10974" y="3789"/>
                  <a:pt x="11215" y="3521"/>
                </a:cubicBezTo>
                <a:cubicBezTo>
                  <a:pt x="11268" y="3494"/>
                  <a:pt x="11322" y="3441"/>
                  <a:pt x="11375" y="3360"/>
                </a:cubicBezTo>
                <a:lnTo>
                  <a:pt x="11375" y="3387"/>
                </a:lnTo>
                <a:cubicBezTo>
                  <a:pt x="11429" y="3334"/>
                  <a:pt x="11482" y="3280"/>
                  <a:pt x="11536" y="3200"/>
                </a:cubicBezTo>
                <a:lnTo>
                  <a:pt x="11536" y="3227"/>
                </a:lnTo>
                <a:cubicBezTo>
                  <a:pt x="11590" y="3173"/>
                  <a:pt x="11643" y="3120"/>
                  <a:pt x="11697" y="3039"/>
                </a:cubicBezTo>
                <a:lnTo>
                  <a:pt x="11697" y="3066"/>
                </a:lnTo>
                <a:cubicBezTo>
                  <a:pt x="11804" y="2986"/>
                  <a:pt x="11777" y="2825"/>
                  <a:pt x="11857" y="2745"/>
                </a:cubicBezTo>
                <a:cubicBezTo>
                  <a:pt x="11911" y="2691"/>
                  <a:pt x="11964" y="2638"/>
                  <a:pt x="12018" y="2557"/>
                </a:cubicBezTo>
                <a:lnTo>
                  <a:pt x="12018" y="2584"/>
                </a:lnTo>
                <a:cubicBezTo>
                  <a:pt x="12152" y="2370"/>
                  <a:pt x="12125" y="2156"/>
                  <a:pt x="12018" y="1942"/>
                </a:cubicBezTo>
                <a:cubicBezTo>
                  <a:pt x="11927" y="1862"/>
                  <a:pt x="11836" y="1836"/>
                  <a:pt x="11753" y="1836"/>
                </a:cubicBezTo>
                <a:cubicBezTo>
                  <a:pt x="11641" y="1836"/>
                  <a:pt x="11544" y="1884"/>
                  <a:pt x="11482" y="1915"/>
                </a:cubicBezTo>
                <a:cubicBezTo>
                  <a:pt x="11536" y="1888"/>
                  <a:pt x="11643" y="1755"/>
                  <a:pt x="11697" y="1594"/>
                </a:cubicBezTo>
                <a:lnTo>
                  <a:pt x="11697" y="1621"/>
                </a:lnTo>
                <a:cubicBezTo>
                  <a:pt x="11777" y="1567"/>
                  <a:pt x="11804" y="1487"/>
                  <a:pt x="11857" y="1433"/>
                </a:cubicBezTo>
                <a:cubicBezTo>
                  <a:pt x="11857" y="1380"/>
                  <a:pt x="11857" y="1353"/>
                  <a:pt x="11857" y="1326"/>
                </a:cubicBezTo>
                <a:cubicBezTo>
                  <a:pt x="11804" y="1246"/>
                  <a:pt x="11750" y="1219"/>
                  <a:pt x="11643" y="1192"/>
                </a:cubicBezTo>
                <a:cubicBezTo>
                  <a:pt x="11643" y="1192"/>
                  <a:pt x="11590" y="1219"/>
                  <a:pt x="11590" y="1219"/>
                </a:cubicBezTo>
                <a:cubicBezTo>
                  <a:pt x="11590" y="1219"/>
                  <a:pt x="11574" y="1188"/>
                  <a:pt x="11566" y="1173"/>
                </a:cubicBezTo>
                <a:lnTo>
                  <a:pt x="11566" y="1173"/>
                </a:lnTo>
                <a:cubicBezTo>
                  <a:pt x="11574" y="1170"/>
                  <a:pt x="11590" y="1139"/>
                  <a:pt x="11590" y="1139"/>
                </a:cubicBezTo>
                <a:cubicBezTo>
                  <a:pt x="11590" y="995"/>
                  <a:pt x="11675" y="809"/>
                  <a:pt x="11464" y="809"/>
                </a:cubicBezTo>
                <a:cubicBezTo>
                  <a:pt x="11439" y="809"/>
                  <a:pt x="11410" y="812"/>
                  <a:pt x="11375" y="818"/>
                </a:cubicBezTo>
                <a:cubicBezTo>
                  <a:pt x="11349" y="844"/>
                  <a:pt x="11322" y="858"/>
                  <a:pt x="11295" y="858"/>
                </a:cubicBezTo>
                <a:cubicBezTo>
                  <a:pt x="11268" y="858"/>
                  <a:pt x="11242" y="844"/>
                  <a:pt x="11215" y="818"/>
                </a:cubicBezTo>
                <a:cubicBezTo>
                  <a:pt x="11081" y="684"/>
                  <a:pt x="11215" y="443"/>
                  <a:pt x="11054" y="336"/>
                </a:cubicBezTo>
                <a:cubicBezTo>
                  <a:pt x="11005" y="270"/>
                  <a:pt x="10940" y="252"/>
                  <a:pt x="10870" y="252"/>
                </a:cubicBezTo>
                <a:cubicBezTo>
                  <a:pt x="10788" y="252"/>
                  <a:pt x="10697" y="276"/>
                  <a:pt x="10614" y="276"/>
                </a:cubicBezTo>
                <a:cubicBezTo>
                  <a:pt x="10537" y="276"/>
                  <a:pt x="10465" y="256"/>
                  <a:pt x="10412" y="175"/>
                </a:cubicBezTo>
                <a:cubicBezTo>
                  <a:pt x="10387" y="172"/>
                  <a:pt x="10364" y="171"/>
                  <a:pt x="10344" y="171"/>
                </a:cubicBezTo>
                <a:cubicBezTo>
                  <a:pt x="10019" y="171"/>
                  <a:pt x="10292" y="556"/>
                  <a:pt x="10091" y="657"/>
                </a:cubicBezTo>
                <a:lnTo>
                  <a:pt x="10117" y="657"/>
                </a:lnTo>
                <a:cubicBezTo>
                  <a:pt x="10010" y="711"/>
                  <a:pt x="10037" y="844"/>
                  <a:pt x="9984" y="925"/>
                </a:cubicBezTo>
                <a:cubicBezTo>
                  <a:pt x="9957" y="1032"/>
                  <a:pt x="9984" y="1139"/>
                  <a:pt x="9957" y="1219"/>
                </a:cubicBezTo>
                <a:cubicBezTo>
                  <a:pt x="9930" y="1139"/>
                  <a:pt x="9850" y="1032"/>
                  <a:pt x="9769" y="978"/>
                </a:cubicBezTo>
                <a:cubicBezTo>
                  <a:pt x="9716" y="925"/>
                  <a:pt x="9662" y="871"/>
                  <a:pt x="9609" y="818"/>
                </a:cubicBezTo>
                <a:cubicBezTo>
                  <a:pt x="9555" y="764"/>
                  <a:pt x="9502" y="737"/>
                  <a:pt x="9448" y="737"/>
                </a:cubicBezTo>
                <a:cubicBezTo>
                  <a:pt x="9395" y="737"/>
                  <a:pt x="9341" y="764"/>
                  <a:pt x="9288" y="818"/>
                </a:cubicBezTo>
                <a:cubicBezTo>
                  <a:pt x="9234" y="871"/>
                  <a:pt x="9181" y="925"/>
                  <a:pt x="9127" y="978"/>
                </a:cubicBezTo>
                <a:cubicBezTo>
                  <a:pt x="9020" y="1192"/>
                  <a:pt x="9020" y="1407"/>
                  <a:pt x="9154" y="1621"/>
                </a:cubicBezTo>
                <a:lnTo>
                  <a:pt x="9127" y="1594"/>
                </a:lnTo>
                <a:lnTo>
                  <a:pt x="9127" y="1594"/>
                </a:lnTo>
                <a:cubicBezTo>
                  <a:pt x="9288" y="1781"/>
                  <a:pt x="9154" y="1942"/>
                  <a:pt x="9154" y="2129"/>
                </a:cubicBezTo>
                <a:cubicBezTo>
                  <a:pt x="9181" y="2504"/>
                  <a:pt x="9395" y="2852"/>
                  <a:pt x="9288" y="3253"/>
                </a:cubicBezTo>
                <a:cubicBezTo>
                  <a:pt x="9261" y="3307"/>
                  <a:pt x="9234" y="3360"/>
                  <a:pt x="9207" y="3414"/>
                </a:cubicBezTo>
                <a:cubicBezTo>
                  <a:pt x="9181" y="3494"/>
                  <a:pt x="9154" y="3548"/>
                  <a:pt x="9154" y="3601"/>
                </a:cubicBezTo>
                <a:cubicBezTo>
                  <a:pt x="9127" y="3682"/>
                  <a:pt x="9127" y="3789"/>
                  <a:pt x="9100" y="3869"/>
                </a:cubicBezTo>
                <a:cubicBezTo>
                  <a:pt x="9074" y="3923"/>
                  <a:pt x="9047" y="3949"/>
                  <a:pt x="9020" y="4003"/>
                </a:cubicBezTo>
                <a:cubicBezTo>
                  <a:pt x="8966" y="4056"/>
                  <a:pt x="8913" y="4110"/>
                  <a:pt x="8833" y="4163"/>
                </a:cubicBezTo>
                <a:cubicBezTo>
                  <a:pt x="8511" y="4056"/>
                  <a:pt x="8404" y="3735"/>
                  <a:pt x="8164" y="3548"/>
                </a:cubicBezTo>
                <a:cubicBezTo>
                  <a:pt x="8083" y="3481"/>
                  <a:pt x="8003" y="3447"/>
                  <a:pt x="7926" y="3447"/>
                </a:cubicBezTo>
                <a:cubicBezTo>
                  <a:pt x="7849" y="3447"/>
                  <a:pt x="7775" y="3481"/>
                  <a:pt x="7709" y="3548"/>
                </a:cubicBezTo>
                <a:cubicBezTo>
                  <a:pt x="7575" y="3735"/>
                  <a:pt x="7601" y="3949"/>
                  <a:pt x="7682" y="4163"/>
                </a:cubicBezTo>
                <a:cubicBezTo>
                  <a:pt x="7709" y="4217"/>
                  <a:pt x="7709" y="4270"/>
                  <a:pt x="7709" y="4324"/>
                </a:cubicBezTo>
                <a:cubicBezTo>
                  <a:pt x="7869" y="4511"/>
                  <a:pt x="7682" y="4779"/>
                  <a:pt x="7869" y="4966"/>
                </a:cubicBezTo>
                <a:cubicBezTo>
                  <a:pt x="7869" y="5020"/>
                  <a:pt x="7869" y="5073"/>
                  <a:pt x="7869" y="5127"/>
                </a:cubicBezTo>
                <a:cubicBezTo>
                  <a:pt x="8003" y="5502"/>
                  <a:pt x="7735" y="5850"/>
                  <a:pt x="7789" y="6224"/>
                </a:cubicBezTo>
                <a:cubicBezTo>
                  <a:pt x="7735" y="6331"/>
                  <a:pt x="7628" y="6438"/>
                  <a:pt x="7548" y="6546"/>
                </a:cubicBezTo>
                <a:cubicBezTo>
                  <a:pt x="7494" y="6653"/>
                  <a:pt x="7414" y="6733"/>
                  <a:pt x="7307" y="6813"/>
                </a:cubicBezTo>
                <a:cubicBezTo>
                  <a:pt x="7200" y="6867"/>
                  <a:pt x="7120" y="6920"/>
                  <a:pt x="7093" y="7027"/>
                </a:cubicBezTo>
                <a:cubicBezTo>
                  <a:pt x="7066" y="7081"/>
                  <a:pt x="7039" y="7108"/>
                  <a:pt x="7039" y="7161"/>
                </a:cubicBezTo>
                <a:cubicBezTo>
                  <a:pt x="7039" y="7161"/>
                  <a:pt x="6986" y="7161"/>
                  <a:pt x="6986" y="7188"/>
                </a:cubicBezTo>
                <a:cubicBezTo>
                  <a:pt x="6959" y="6920"/>
                  <a:pt x="6691" y="6786"/>
                  <a:pt x="6584" y="6572"/>
                </a:cubicBezTo>
                <a:cubicBezTo>
                  <a:pt x="6485" y="6498"/>
                  <a:pt x="6501" y="6354"/>
                  <a:pt x="6418" y="6270"/>
                </a:cubicBezTo>
                <a:lnTo>
                  <a:pt x="6418" y="6270"/>
                </a:lnTo>
                <a:cubicBezTo>
                  <a:pt x="6367" y="6194"/>
                  <a:pt x="6314" y="6142"/>
                  <a:pt x="6236" y="6091"/>
                </a:cubicBezTo>
                <a:lnTo>
                  <a:pt x="6236" y="6091"/>
                </a:lnTo>
                <a:lnTo>
                  <a:pt x="6263" y="6117"/>
                </a:lnTo>
                <a:cubicBezTo>
                  <a:pt x="6210" y="6064"/>
                  <a:pt x="6156" y="6037"/>
                  <a:pt x="6103" y="6037"/>
                </a:cubicBezTo>
                <a:cubicBezTo>
                  <a:pt x="6049" y="6037"/>
                  <a:pt x="5996" y="6064"/>
                  <a:pt x="5942" y="6117"/>
                </a:cubicBezTo>
                <a:lnTo>
                  <a:pt x="5942" y="6091"/>
                </a:lnTo>
                <a:cubicBezTo>
                  <a:pt x="5888" y="6144"/>
                  <a:pt x="5835" y="6198"/>
                  <a:pt x="5781" y="6278"/>
                </a:cubicBezTo>
                <a:lnTo>
                  <a:pt x="5781" y="6251"/>
                </a:lnTo>
                <a:cubicBezTo>
                  <a:pt x="5648" y="6412"/>
                  <a:pt x="5674" y="6572"/>
                  <a:pt x="5781" y="6733"/>
                </a:cubicBezTo>
                <a:cubicBezTo>
                  <a:pt x="5942" y="6920"/>
                  <a:pt x="5755" y="7188"/>
                  <a:pt x="5942" y="7375"/>
                </a:cubicBezTo>
                <a:cubicBezTo>
                  <a:pt x="6129" y="7563"/>
                  <a:pt x="5915" y="7830"/>
                  <a:pt x="6103" y="8018"/>
                </a:cubicBezTo>
                <a:cubicBezTo>
                  <a:pt x="6103" y="8071"/>
                  <a:pt x="6129" y="8125"/>
                  <a:pt x="6103" y="8151"/>
                </a:cubicBezTo>
                <a:cubicBezTo>
                  <a:pt x="6210" y="8446"/>
                  <a:pt x="6236" y="8714"/>
                  <a:pt x="6103" y="8981"/>
                </a:cubicBezTo>
                <a:cubicBezTo>
                  <a:pt x="6049" y="9035"/>
                  <a:pt x="5996" y="9088"/>
                  <a:pt x="5942" y="9142"/>
                </a:cubicBezTo>
                <a:cubicBezTo>
                  <a:pt x="5888" y="9195"/>
                  <a:pt x="5835" y="9249"/>
                  <a:pt x="5781" y="9302"/>
                </a:cubicBezTo>
                <a:cubicBezTo>
                  <a:pt x="5728" y="9356"/>
                  <a:pt x="5674" y="9409"/>
                  <a:pt x="5621" y="9463"/>
                </a:cubicBezTo>
                <a:cubicBezTo>
                  <a:pt x="5567" y="9517"/>
                  <a:pt x="5514" y="9570"/>
                  <a:pt x="5460" y="9624"/>
                </a:cubicBezTo>
                <a:cubicBezTo>
                  <a:pt x="5407" y="9677"/>
                  <a:pt x="5353" y="9731"/>
                  <a:pt x="5300" y="9784"/>
                </a:cubicBezTo>
                <a:cubicBezTo>
                  <a:pt x="5246" y="9838"/>
                  <a:pt x="5193" y="9891"/>
                  <a:pt x="5139" y="9945"/>
                </a:cubicBezTo>
                <a:cubicBezTo>
                  <a:pt x="5085" y="9998"/>
                  <a:pt x="5032" y="10052"/>
                  <a:pt x="4978" y="10105"/>
                </a:cubicBezTo>
                <a:cubicBezTo>
                  <a:pt x="4925" y="10159"/>
                  <a:pt x="4871" y="10212"/>
                  <a:pt x="4818" y="10266"/>
                </a:cubicBezTo>
                <a:cubicBezTo>
                  <a:pt x="4738" y="10373"/>
                  <a:pt x="4577" y="10320"/>
                  <a:pt x="4497" y="10453"/>
                </a:cubicBezTo>
                <a:lnTo>
                  <a:pt x="4497" y="10427"/>
                </a:lnTo>
                <a:cubicBezTo>
                  <a:pt x="4443" y="10480"/>
                  <a:pt x="4390" y="10534"/>
                  <a:pt x="4336" y="10587"/>
                </a:cubicBezTo>
                <a:cubicBezTo>
                  <a:pt x="4257" y="10666"/>
                  <a:pt x="4164" y="10678"/>
                  <a:pt x="4069" y="10678"/>
                </a:cubicBezTo>
                <a:cubicBezTo>
                  <a:pt x="4025" y="10678"/>
                  <a:pt x="3980" y="10676"/>
                  <a:pt x="3936" y="10676"/>
                </a:cubicBezTo>
                <a:cubicBezTo>
                  <a:pt x="3849" y="10676"/>
                  <a:pt x="3766" y="10686"/>
                  <a:pt x="3694" y="10748"/>
                </a:cubicBezTo>
                <a:lnTo>
                  <a:pt x="3533" y="10748"/>
                </a:lnTo>
                <a:cubicBezTo>
                  <a:pt x="3454" y="10827"/>
                  <a:pt x="3361" y="10839"/>
                  <a:pt x="3266" y="10839"/>
                </a:cubicBezTo>
                <a:cubicBezTo>
                  <a:pt x="3222" y="10839"/>
                  <a:pt x="3177" y="10836"/>
                  <a:pt x="3133" y="10836"/>
                </a:cubicBezTo>
                <a:cubicBezTo>
                  <a:pt x="3046" y="10836"/>
                  <a:pt x="2963" y="10847"/>
                  <a:pt x="2891" y="10908"/>
                </a:cubicBezTo>
                <a:cubicBezTo>
                  <a:pt x="2821" y="10978"/>
                  <a:pt x="2741" y="10992"/>
                  <a:pt x="2657" y="10992"/>
                </a:cubicBezTo>
                <a:cubicBezTo>
                  <a:pt x="2599" y="10992"/>
                  <a:pt x="2540" y="10985"/>
                  <a:pt x="2482" y="10985"/>
                </a:cubicBezTo>
                <a:cubicBezTo>
                  <a:pt x="2398" y="10985"/>
                  <a:pt x="2318" y="10999"/>
                  <a:pt x="2248" y="11069"/>
                </a:cubicBezTo>
                <a:lnTo>
                  <a:pt x="2114" y="11069"/>
                </a:lnTo>
                <a:cubicBezTo>
                  <a:pt x="1954" y="11203"/>
                  <a:pt x="1740" y="11096"/>
                  <a:pt x="1606" y="11230"/>
                </a:cubicBezTo>
                <a:lnTo>
                  <a:pt x="1445" y="11230"/>
                </a:lnTo>
                <a:cubicBezTo>
                  <a:pt x="1314" y="11251"/>
                  <a:pt x="1179" y="11253"/>
                  <a:pt x="1042" y="11253"/>
                </a:cubicBezTo>
                <a:cubicBezTo>
                  <a:pt x="1012" y="11253"/>
                  <a:pt x="982" y="11253"/>
                  <a:pt x="952" y="11253"/>
                </a:cubicBezTo>
                <a:cubicBezTo>
                  <a:pt x="619" y="11253"/>
                  <a:pt x="286" y="11265"/>
                  <a:pt x="0" y="11551"/>
                </a:cubicBezTo>
                <a:lnTo>
                  <a:pt x="0" y="12996"/>
                </a:lnTo>
                <a:cubicBezTo>
                  <a:pt x="122" y="13107"/>
                  <a:pt x="253" y="13144"/>
                  <a:pt x="384" y="13144"/>
                </a:cubicBezTo>
                <a:cubicBezTo>
                  <a:pt x="569" y="13144"/>
                  <a:pt x="753" y="13070"/>
                  <a:pt x="910" y="13023"/>
                </a:cubicBezTo>
                <a:cubicBezTo>
                  <a:pt x="1954" y="12702"/>
                  <a:pt x="3025" y="12568"/>
                  <a:pt x="4095" y="12247"/>
                </a:cubicBezTo>
                <a:cubicBezTo>
                  <a:pt x="4375" y="12158"/>
                  <a:pt x="4667" y="12069"/>
                  <a:pt x="4951" y="12069"/>
                </a:cubicBezTo>
                <a:cubicBezTo>
                  <a:pt x="5264" y="12069"/>
                  <a:pt x="5568" y="12177"/>
                  <a:pt x="5835" y="12514"/>
                </a:cubicBezTo>
                <a:cubicBezTo>
                  <a:pt x="5996" y="12702"/>
                  <a:pt x="6317" y="12835"/>
                  <a:pt x="6558" y="12835"/>
                </a:cubicBezTo>
                <a:cubicBezTo>
                  <a:pt x="6601" y="12832"/>
                  <a:pt x="6638" y="12829"/>
                  <a:pt x="6670" y="12829"/>
                </a:cubicBezTo>
                <a:cubicBezTo>
                  <a:pt x="6853" y="12829"/>
                  <a:pt x="6860" y="12902"/>
                  <a:pt x="6906" y="13130"/>
                </a:cubicBezTo>
                <a:cubicBezTo>
                  <a:pt x="7013" y="13585"/>
                  <a:pt x="7039" y="14147"/>
                  <a:pt x="7548" y="14441"/>
                </a:cubicBezTo>
                <a:cubicBezTo>
                  <a:pt x="7628" y="14495"/>
                  <a:pt x="7709" y="14522"/>
                  <a:pt x="7789" y="14522"/>
                </a:cubicBezTo>
                <a:cubicBezTo>
                  <a:pt x="7869" y="14522"/>
                  <a:pt x="7949" y="14495"/>
                  <a:pt x="8030" y="14441"/>
                </a:cubicBezTo>
                <a:lnTo>
                  <a:pt x="8003" y="14441"/>
                </a:lnTo>
                <a:cubicBezTo>
                  <a:pt x="8164" y="14308"/>
                  <a:pt x="8030" y="14067"/>
                  <a:pt x="8190" y="13933"/>
                </a:cubicBezTo>
                <a:cubicBezTo>
                  <a:pt x="8164" y="13853"/>
                  <a:pt x="8164" y="13746"/>
                  <a:pt x="8164" y="13638"/>
                </a:cubicBezTo>
                <a:cubicBezTo>
                  <a:pt x="8234" y="13474"/>
                  <a:pt x="8202" y="13331"/>
                  <a:pt x="8174" y="13208"/>
                </a:cubicBezTo>
                <a:lnTo>
                  <a:pt x="8174" y="13208"/>
                </a:lnTo>
                <a:cubicBezTo>
                  <a:pt x="8220" y="13369"/>
                  <a:pt x="8366" y="13490"/>
                  <a:pt x="8511" y="13612"/>
                </a:cubicBezTo>
                <a:cubicBezTo>
                  <a:pt x="8672" y="13719"/>
                  <a:pt x="8913" y="13719"/>
                  <a:pt x="8993" y="13960"/>
                </a:cubicBezTo>
                <a:cubicBezTo>
                  <a:pt x="8993" y="13986"/>
                  <a:pt x="8993" y="14040"/>
                  <a:pt x="8993" y="14093"/>
                </a:cubicBezTo>
                <a:cubicBezTo>
                  <a:pt x="8993" y="14365"/>
                  <a:pt x="9116" y="14415"/>
                  <a:pt x="9262" y="14415"/>
                </a:cubicBezTo>
                <a:cubicBezTo>
                  <a:pt x="9348" y="14415"/>
                  <a:pt x="9442" y="14398"/>
                  <a:pt x="9524" y="14398"/>
                </a:cubicBezTo>
                <a:cubicBezTo>
                  <a:pt x="9565" y="14398"/>
                  <a:pt x="9603" y="14402"/>
                  <a:pt x="9636" y="14415"/>
                </a:cubicBezTo>
                <a:cubicBezTo>
                  <a:pt x="9716" y="14522"/>
                  <a:pt x="9689" y="14656"/>
                  <a:pt x="9796" y="14763"/>
                </a:cubicBezTo>
                <a:cubicBezTo>
                  <a:pt x="9927" y="14938"/>
                  <a:pt x="9934" y="15274"/>
                  <a:pt x="10209" y="15274"/>
                </a:cubicBezTo>
                <a:cubicBezTo>
                  <a:pt x="10271" y="15274"/>
                  <a:pt x="10346" y="15257"/>
                  <a:pt x="10439" y="15218"/>
                </a:cubicBezTo>
                <a:lnTo>
                  <a:pt x="10439" y="15218"/>
                </a:lnTo>
                <a:lnTo>
                  <a:pt x="10412" y="15244"/>
                </a:lnTo>
                <a:cubicBezTo>
                  <a:pt x="10492" y="15191"/>
                  <a:pt x="10546" y="15137"/>
                  <a:pt x="10572" y="15057"/>
                </a:cubicBezTo>
                <a:cubicBezTo>
                  <a:pt x="10645" y="14999"/>
                  <a:pt x="10694" y="14976"/>
                  <a:pt x="10727" y="14976"/>
                </a:cubicBezTo>
                <a:cubicBezTo>
                  <a:pt x="10817" y="14976"/>
                  <a:pt x="10794" y="15140"/>
                  <a:pt x="10813" y="15218"/>
                </a:cubicBezTo>
                <a:cubicBezTo>
                  <a:pt x="10860" y="15335"/>
                  <a:pt x="10764" y="15554"/>
                  <a:pt x="10953" y="15554"/>
                </a:cubicBezTo>
                <a:cubicBezTo>
                  <a:pt x="10980" y="15554"/>
                  <a:pt x="11014" y="15549"/>
                  <a:pt x="11054" y="15539"/>
                </a:cubicBezTo>
                <a:lnTo>
                  <a:pt x="11054" y="15566"/>
                </a:lnTo>
                <a:cubicBezTo>
                  <a:pt x="11242" y="15432"/>
                  <a:pt x="11054" y="15084"/>
                  <a:pt x="11375" y="15057"/>
                </a:cubicBezTo>
                <a:cubicBezTo>
                  <a:pt x="11401" y="15054"/>
                  <a:pt x="11423" y="15053"/>
                  <a:pt x="11444" y="15053"/>
                </a:cubicBezTo>
                <a:cubicBezTo>
                  <a:pt x="11797" y="15053"/>
                  <a:pt x="11520" y="15464"/>
                  <a:pt x="11697" y="15566"/>
                </a:cubicBezTo>
                <a:cubicBezTo>
                  <a:pt x="11723" y="15592"/>
                  <a:pt x="11723" y="15646"/>
                  <a:pt x="11723" y="15699"/>
                </a:cubicBezTo>
                <a:cubicBezTo>
                  <a:pt x="11884" y="15887"/>
                  <a:pt x="11697" y="16181"/>
                  <a:pt x="11884" y="16369"/>
                </a:cubicBezTo>
                <a:lnTo>
                  <a:pt x="11857" y="16342"/>
                </a:lnTo>
                <a:lnTo>
                  <a:pt x="11857" y="16342"/>
                </a:lnTo>
                <a:cubicBezTo>
                  <a:pt x="11911" y="16422"/>
                  <a:pt x="11964" y="16449"/>
                  <a:pt x="12018" y="16529"/>
                </a:cubicBezTo>
                <a:cubicBezTo>
                  <a:pt x="12071" y="16569"/>
                  <a:pt x="12125" y="16589"/>
                  <a:pt x="12178" y="16589"/>
                </a:cubicBezTo>
                <a:cubicBezTo>
                  <a:pt x="12232" y="16589"/>
                  <a:pt x="12285" y="16569"/>
                  <a:pt x="12339" y="16529"/>
                </a:cubicBezTo>
                <a:cubicBezTo>
                  <a:pt x="12478" y="16442"/>
                  <a:pt x="12549" y="16344"/>
                  <a:pt x="12575" y="16221"/>
                </a:cubicBezTo>
                <a:lnTo>
                  <a:pt x="12575" y="16221"/>
                </a:lnTo>
                <a:cubicBezTo>
                  <a:pt x="12568" y="16326"/>
                  <a:pt x="12576" y="16423"/>
                  <a:pt x="12687" y="16502"/>
                </a:cubicBezTo>
                <a:lnTo>
                  <a:pt x="12687" y="16984"/>
                </a:lnTo>
                <a:cubicBezTo>
                  <a:pt x="12780" y="17044"/>
                  <a:pt x="12850" y="17069"/>
                  <a:pt x="12905" y="17069"/>
                </a:cubicBezTo>
                <a:cubicBezTo>
                  <a:pt x="13121" y="17069"/>
                  <a:pt x="13105" y="16695"/>
                  <a:pt x="13276" y="16609"/>
                </a:cubicBezTo>
                <a:cubicBezTo>
                  <a:pt x="13463" y="16690"/>
                  <a:pt x="13463" y="16904"/>
                  <a:pt x="13543" y="17064"/>
                </a:cubicBezTo>
                <a:cubicBezTo>
                  <a:pt x="13570" y="17198"/>
                  <a:pt x="13517" y="17359"/>
                  <a:pt x="13624" y="17466"/>
                </a:cubicBezTo>
                <a:cubicBezTo>
                  <a:pt x="13650" y="17519"/>
                  <a:pt x="13650" y="17573"/>
                  <a:pt x="13650" y="17627"/>
                </a:cubicBezTo>
                <a:cubicBezTo>
                  <a:pt x="13784" y="17760"/>
                  <a:pt x="13650" y="17974"/>
                  <a:pt x="13784" y="18108"/>
                </a:cubicBezTo>
                <a:cubicBezTo>
                  <a:pt x="13891" y="18189"/>
                  <a:pt x="13865" y="18349"/>
                  <a:pt x="13972" y="18429"/>
                </a:cubicBezTo>
                <a:lnTo>
                  <a:pt x="13945" y="18429"/>
                </a:lnTo>
                <a:cubicBezTo>
                  <a:pt x="14018" y="18486"/>
                  <a:pt x="14081" y="18509"/>
                  <a:pt x="14136" y="18509"/>
                </a:cubicBezTo>
                <a:cubicBezTo>
                  <a:pt x="14264" y="18509"/>
                  <a:pt x="14352" y="18389"/>
                  <a:pt x="14427" y="18296"/>
                </a:cubicBezTo>
                <a:lnTo>
                  <a:pt x="14453" y="18269"/>
                </a:lnTo>
                <a:cubicBezTo>
                  <a:pt x="14630" y="18193"/>
                  <a:pt x="14354" y="17783"/>
                  <a:pt x="14706" y="17783"/>
                </a:cubicBezTo>
                <a:cubicBezTo>
                  <a:pt x="14727" y="17783"/>
                  <a:pt x="14749" y="17784"/>
                  <a:pt x="14775" y="17787"/>
                </a:cubicBezTo>
                <a:cubicBezTo>
                  <a:pt x="14935" y="17974"/>
                  <a:pt x="14748" y="18269"/>
                  <a:pt x="14935" y="18429"/>
                </a:cubicBezTo>
                <a:cubicBezTo>
                  <a:pt x="14967" y="18456"/>
                  <a:pt x="15000" y="18467"/>
                  <a:pt x="15033" y="18467"/>
                </a:cubicBezTo>
                <a:cubicBezTo>
                  <a:pt x="15147" y="18467"/>
                  <a:pt x="15272" y="18350"/>
                  <a:pt x="15390" y="18350"/>
                </a:cubicBezTo>
                <a:cubicBezTo>
                  <a:pt x="15446" y="18350"/>
                  <a:pt x="15500" y="18377"/>
                  <a:pt x="15551" y="18456"/>
                </a:cubicBezTo>
                <a:cubicBezTo>
                  <a:pt x="15601" y="18494"/>
                  <a:pt x="15650" y="18513"/>
                  <a:pt x="15700" y="18513"/>
                </a:cubicBezTo>
                <a:cubicBezTo>
                  <a:pt x="15757" y="18513"/>
                  <a:pt x="15815" y="18487"/>
                  <a:pt x="15872" y="18429"/>
                </a:cubicBezTo>
                <a:cubicBezTo>
                  <a:pt x="16033" y="18322"/>
                  <a:pt x="15899" y="18082"/>
                  <a:pt x="16033" y="17948"/>
                </a:cubicBezTo>
                <a:cubicBezTo>
                  <a:pt x="16140" y="17841"/>
                  <a:pt x="16140" y="17760"/>
                  <a:pt x="16033" y="17653"/>
                </a:cubicBezTo>
                <a:cubicBezTo>
                  <a:pt x="15926" y="17412"/>
                  <a:pt x="16140" y="17305"/>
                  <a:pt x="16193" y="17145"/>
                </a:cubicBezTo>
                <a:cubicBezTo>
                  <a:pt x="16193" y="17091"/>
                  <a:pt x="16193" y="17064"/>
                  <a:pt x="16193" y="17011"/>
                </a:cubicBezTo>
                <a:cubicBezTo>
                  <a:pt x="16166" y="16957"/>
                  <a:pt x="16113" y="16904"/>
                  <a:pt x="16059" y="16850"/>
                </a:cubicBezTo>
                <a:lnTo>
                  <a:pt x="16033" y="16824"/>
                </a:lnTo>
                <a:cubicBezTo>
                  <a:pt x="15979" y="16797"/>
                  <a:pt x="15926" y="16716"/>
                  <a:pt x="15872" y="16690"/>
                </a:cubicBezTo>
                <a:cubicBezTo>
                  <a:pt x="15765" y="16529"/>
                  <a:pt x="15524" y="16663"/>
                  <a:pt x="15390" y="16529"/>
                </a:cubicBezTo>
                <a:cubicBezTo>
                  <a:pt x="15325" y="16447"/>
                  <a:pt x="15259" y="16415"/>
                  <a:pt x="15206" y="16415"/>
                </a:cubicBezTo>
                <a:cubicBezTo>
                  <a:pt x="15200" y="16415"/>
                  <a:pt x="15195" y="16416"/>
                  <a:pt x="15190" y="16416"/>
                </a:cubicBezTo>
                <a:lnTo>
                  <a:pt x="15190" y="16416"/>
                </a:lnTo>
                <a:cubicBezTo>
                  <a:pt x="15298" y="16365"/>
                  <a:pt x="15447" y="16295"/>
                  <a:pt x="15578" y="16208"/>
                </a:cubicBezTo>
                <a:lnTo>
                  <a:pt x="15551" y="16208"/>
                </a:lnTo>
                <a:cubicBezTo>
                  <a:pt x="15516" y="15976"/>
                  <a:pt x="15416" y="15920"/>
                  <a:pt x="15294" y="15920"/>
                </a:cubicBezTo>
                <a:cubicBezTo>
                  <a:pt x="15180" y="15920"/>
                  <a:pt x="15046" y="15969"/>
                  <a:pt x="14930" y="15969"/>
                </a:cubicBezTo>
                <a:cubicBezTo>
                  <a:pt x="14883" y="15969"/>
                  <a:pt x="14840" y="15962"/>
                  <a:pt x="14801" y="15940"/>
                </a:cubicBezTo>
                <a:lnTo>
                  <a:pt x="14801" y="15940"/>
                </a:lnTo>
                <a:cubicBezTo>
                  <a:pt x="14839" y="15950"/>
                  <a:pt x="14875" y="15954"/>
                  <a:pt x="14908" y="15954"/>
                </a:cubicBezTo>
                <a:cubicBezTo>
                  <a:pt x="15061" y="15954"/>
                  <a:pt x="15164" y="15858"/>
                  <a:pt x="15230" y="15726"/>
                </a:cubicBezTo>
                <a:cubicBezTo>
                  <a:pt x="15337" y="15619"/>
                  <a:pt x="15337" y="15512"/>
                  <a:pt x="15230" y="15405"/>
                </a:cubicBezTo>
                <a:lnTo>
                  <a:pt x="15069" y="15244"/>
                </a:lnTo>
                <a:cubicBezTo>
                  <a:pt x="14962" y="15084"/>
                  <a:pt x="14721" y="15218"/>
                  <a:pt x="14587" y="15084"/>
                </a:cubicBezTo>
                <a:cubicBezTo>
                  <a:pt x="14507" y="14977"/>
                  <a:pt x="14373" y="15003"/>
                  <a:pt x="14266" y="14923"/>
                </a:cubicBezTo>
                <a:cubicBezTo>
                  <a:pt x="14066" y="14656"/>
                  <a:pt x="13977" y="14222"/>
                  <a:pt x="13598" y="14222"/>
                </a:cubicBezTo>
                <a:cubicBezTo>
                  <a:pt x="13521" y="14222"/>
                  <a:pt x="13433" y="14240"/>
                  <a:pt x="13329" y="14281"/>
                </a:cubicBezTo>
                <a:lnTo>
                  <a:pt x="13008" y="14281"/>
                </a:lnTo>
                <a:cubicBezTo>
                  <a:pt x="12951" y="14324"/>
                  <a:pt x="12894" y="14351"/>
                  <a:pt x="12836" y="14351"/>
                </a:cubicBezTo>
                <a:cubicBezTo>
                  <a:pt x="12786" y="14351"/>
                  <a:pt x="12737" y="14331"/>
                  <a:pt x="12687" y="14281"/>
                </a:cubicBezTo>
                <a:cubicBezTo>
                  <a:pt x="12660" y="14281"/>
                  <a:pt x="12660" y="14254"/>
                  <a:pt x="12633" y="14227"/>
                </a:cubicBezTo>
                <a:cubicBezTo>
                  <a:pt x="12633" y="14174"/>
                  <a:pt x="12633" y="14147"/>
                  <a:pt x="12687" y="14120"/>
                </a:cubicBezTo>
                <a:cubicBezTo>
                  <a:pt x="12821" y="13960"/>
                  <a:pt x="13035" y="14093"/>
                  <a:pt x="13169" y="13933"/>
                </a:cubicBezTo>
                <a:lnTo>
                  <a:pt x="13169" y="13933"/>
                </a:lnTo>
                <a:lnTo>
                  <a:pt x="13142" y="13960"/>
                </a:lnTo>
                <a:cubicBezTo>
                  <a:pt x="13276" y="13746"/>
                  <a:pt x="13303" y="13531"/>
                  <a:pt x="13115" y="13317"/>
                </a:cubicBezTo>
                <a:lnTo>
                  <a:pt x="13008" y="13317"/>
                </a:lnTo>
                <a:cubicBezTo>
                  <a:pt x="12874" y="13244"/>
                  <a:pt x="12740" y="13226"/>
                  <a:pt x="12608" y="13226"/>
                </a:cubicBezTo>
                <a:cubicBezTo>
                  <a:pt x="12486" y="13226"/>
                  <a:pt x="12367" y="13242"/>
                  <a:pt x="12251" y="13242"/>
                </a:cubicBezTo>
                <a:cubicBezTo>
                  <a:pt x="12218" y="13242"/>
                  <a:pt x="12184" y="13240"/>
                  <a:pt x="12152" y="13237"/>
                </a:cubicBezTo>
                <a:cubicBezTo>
                  <a:pt x="11991" y="13210"/>
                  <a:pt x="11804" y="13264"/>
                  <a:pt x="11884" y="12996"/>
                </a:cubicBezTo>
                <a:cubicBezTo>
                  <a:pt x="11937" y="12943"/>
                  <a:pt x="11991" y="12889"/>
                  <a:pt x="12045" y="12835"/>
                </a:cubicBezTo>
                <a:cubicBezTo>
                  <a:pt x="11901" y="12705"/>
                  <a:pt x="11827" y="12638"/>
                  <a:pt x="11721" y="12638"/>
                </a:cubicBezTo>
                <a:cubicBezTo>
                  <a:pt x="11652" y="12638"/>
                  <a:pt x="11570" y="12666"/>
                  <a:pt x="11446" y="12723"/>
                </a:cubicBezTo>
                <a:lnTo>
                  <a:pt x="11446" y="12723"/>
                </a:lnTo>
                <a:cubicBezTo>
                  <a:pt x="11556" y="12645"/>
                  <a:pt x="11623" y="12543"/>
                  <a:pt x="11563" y="12407"/>
                </a:cubicBezTo>
                <a:cubicBezTo>
                  <a:pt x="11511" y="12303"/>
                  <a:pt x="11450" y="12266"/>
                  <a:pt x="11385" y="12266"/>
                </a:cubicBezTo>
                <a:cubicBezTo>
                  <a:pt x="11249" y="12266"/>
                  <a:pt x="11092" y="12425"/>
                  <a:pt x="10947" y="12461"/>
                </a:cubicBezTo>
                <a:cubicBezTo>
                  <a:pt x="10840" y="12488"/>
                  <a:pt x="10760" y="12568"/>
                  <a:pt x="10679" y="12568"/>
                </a:cubicBezTo>
                <a:cubicBezTo>
                  <a:pt x="10894" y="12380"/>
                  <a:pt x="11429" y="12461"/>
                  <a:pt x="11215" y="11872"/>
                </a:cubicBezTo>
                <a:lnTo>
                  <a:pt x="11242" y="11872"/>
                </a:lnTo>
                <a:cubicBezTo>
                  <a:pt x="11188" y="11818"/>
                  <a:pt x="11135" y="11765"/>
                  <a:pt x="11081" y="11711"/>
                </a:cubicBezTo>
                <a:cubicBezTo>
                  <a:pt x="10980" y="11648"/>
                  <a:pt x="10879" y="11621"/>
                  <a:pt x="10777" y="11621"/>
                </a:cubicBezTo>
                <a:cubicBezTo>
                  <a:pt x="10665" y="11621"/>
                  <a:pt x="10552" y="11655"/>
                  <a:pt x="10439" y="11711"/>
                </a:cubicBezTo>
                <a:lnTo>
                  <a:pt x="10117" y="11711"/>
                </a:lnTo>
                <a:cubicBezTo>
                  <a:pt x="9966" y="11772"/>
                  <a:pt x="9755" y="11824"/>
                  <a:pt x="9586" y="11824"/>
                </a:cubicBezTo>
                <a:cubicBezTo>
                  <a:pt x="9455" y="11824"/>
                  <a:pt x="9349" y="11793"/>
                  <a:pt x="9314" y="11711"/>
                </a:cubicBezTo>
                <a:cubicBezTo>
                  <a:pt x="9047" y="11042"/>
                  <a:pt x="8458" y="11417"/>
                  <a:pt x="8056" y="11203"/>
                </a:cubicBezTo>
                <a:lnTo>
                  <a:pt x="8056" y="11203"/>
                </a:lnTo>
                <a:cubicBezTo>
                  <a:pt x="8152" y="11233"/>
                  <a:pt x="8244" y="11246"/>
                  <a:pt x="8333" y="11246"/>
                </a:cubicBezTo>
                <a:cubicBezTo>
                  <a:pt x="8788" y="11246"/>
                  <a:pt x="9165" y="10908"/>
                  <a:pt x="9636" y="10908"/>
                </a:cubicBezTo>
                <a:lnTo>
                  <a:pt x="9609" y="10908"/>
                </a:lnTo>
                <a:cubicBezTo>
                  <a:pt x="9716" y="10837"/>
                  <a:pt x="9829" y="10819"/>
                  <a:pt x="9943" y="10819"/>
                </a:cubicBezTo>
                <a:cubicBezTo>
                  <a:pt x="10057" y="10819"/>
                  <a:pt x="10172" y="10837"/>
                  <a:pt x="10283" y="10837"/>
                </a:cubicBezTo>
                <a:cubicBezTo>
                  <a:pt x="10394" y="10837"/>
                  <a:pt x="10501" y="10819"/>
                  <a:pt x="10599" y="10748"/>
                </a:cubicBezTo>
                <a:lnTo>
                  <a:pt x="10572" y="10748"/>
                </a:lnTo>
                <a:cubicBezTo>
                  <a:pt x="10679" y="10676"/>
                  <a:pt x="10793" y="10659"/>
                  <a:pt x="10907" y="10659"/>
                </a:cubicBezTo>
                <a:cubicBezTo>
                  <a:pt x="11021" y="10659"/>
                  <a:pt x="11135" y="10676"/>
                  <a:pt x="11247" y="10676"/>
                </a:cubicBezTo>
                <a:cubicBezTo>
                  <a:pt x="11358" y="10676"/>
                  <a:pt x="11465" y="10659"/>
                  <a:pt x="11563" y="10587"/>
                </a:cubicBezTo>
                <a:lnTo>
                  <a:pt x="11536" y="10587"/>
                </a:lnTo>
                <a:cubicBezTo>
                  <a:pt x="11953" y="10558"/>
                  <a:pt x="12370" y="10476"/>
                  <a:pt x="12778" y="10476"/>
                </a:cubicBezTo>
                <a:cubicBezTo>
                  <a:pt x="13131" y="10476"/>
                  <a:pt x="13477" y="10537"/>
                  <a:pt x="13811" y="10748"/>
                </a:cubicBezTo>
                <a:cubicBezTo>
                  <a:pt x="13811" y="10801"/>
                  <a:pt x="13811" y="10828"/>
                  <a:pt x="13811" y="10882"/>
                </a:cubicBezTo>
                <a:cubicBezTo>
                  <a:pt x="13875" y="10966"/>
                  <a:pt x="13905" y="11101"/>
                  <a:pt x="14020" y="11101"/>
                </a:cubicBezTo>
                <a:cubicBezTo>
                  <a:pt x="14051" y="11101"/>
                  <a:pt x="14087" y="11091"/>
                  <a:pt x="14132" y="11069"/>
                </a:cubicBezTo>
                <a:cubicBezTo>
                  <a:pt x="14215" y="11007"/>
                  <a:pt x="14250" y="10865"/>
                  <a:pt x="14347" y="10865"/>
                </a:cubicBezTo>
                <a:cubicBezTo>
                  <a:pt x="14376" y="10865"/>
                  <a:pt x="14411" y="10878"/>
                  <a:pt x="14453" y="10908"/>
                </a:cubicBezTo>
                <a:cubicBezTo>
                  <a:pt x="14748" y="11310"/>
                  <a:pt x="15096" y="11685"/>
                  <a:pt x="14775" y="12220"/>
                </a:cubicBezTo>
                <a:lnTo>
                  <a:pt x="14775" y="12193"/>
                </a:lnTo>
                <a:cubicBezTo>
                  <a:pt x="14641" y="12407"/>
                  <a:pt x="14641" y="12621"/>
                  <a:pt x="14775" y="12835"/>
                </a:cubicBezTo>
                <a:cubicBezTo>
                  <a:pt x="14851" y="12899"/>
                  <a:pt x="14926" y="12926"/>
                  <a:pt x="15002" y="12926"/>
                </a:cubicBezTo>
                <a:cubicBezTo>
                  <a:pt x="15087" y="12926"/>
                  <a:pt x="15172" y="12892"/>
                  <a:pt x="15256" y="12835"/>
                </a:cubicBezTo>
                <a:cubicBezTo>
                  <a:pt x="15310" y="12782"/>
                  <a:pt x="15363" y="12728"/>
                  <a:pt x="15417" y="12675"/>
                </a:cubicBezTo>
                <a:cubicBezTo>
                  <a:pt x="15471" y="12621"/>
                  <a:pt x="15524" y="12568"/>
                  <a:pt x="15578" y="12514"/>
                </a:cubicBezTo>
                <a:cubicBezTo>
                  <a:pt x="15685" y="12434"/>
                  <a:pt x="15658" y="12273"/>
                  <a:pt x="15738" y="12193"/>
                </a:cubicBezTo>
                <a:cubicBezTo>
                  <a:pt x="15899" y="12059"/>
                  <a:pt x="15765" y="11845"/>
                  <a:pt x="15899" y="11685"/>
                </a:cubicBezTo>
                <a:cubicBezTo>
                  <a:pt x="15899" y="11658"/>
                  <a:pt x="15899" y="11604"/>
                  <a:pt x="15899" y="11551"/>
                </a:cubicBezTo>
                <a:cubicBezTo>
                  <a:pt x="15944" y="11522"/>
                  <a:pt x="15981" y="11511"/>
                  <a:pt x="16012" y="11511"/>
                </a:cubicBezTo>
                <a:cubicBezTo>
                  <a:pt x="16128" y="11511"/>
                  <a:pt x="16162" y="11669"/>
                  <a:pt x="16247" y="11711"/>
                </a:cubicBezTo>
                <a:lnTo>
                  <a:pt x="16220" y="11711"/>
                </a:lnTo>
                <a:cubicBezTo>
                  <a:pt x="16247" y="11738"/>
                  <a:pt x="16274" y="11751"/>
                  <a:pt x="16300" y="11751"/>
                </a:cubicBezTo>
                <a:cubicBezTo>
                  <a:pt x="16327" y="11751"/>
                  <a:pt x="16354" y="11738"/>
                  <a:pt x="16381" y="11711"/>
                </a:cubicBezTo>
                <a:cubicBezTo>
                  <a:pt x="16434" y="11685"/>
                  <a:pt x="16488" y="11658"/>
                  <a:pt x="16541" y="11631"/>
                </a:cubicBezTo>
                <a:cubicBezTo>
                  <a:pt x="16836" y="11711"/>
                  <a:pt x="16889" y="11925"/>
                  <a:pt x="16809" y="12193"/>
                </a:cubicBezTo>
                <a:cubicBezTo>
                  <a:pt x="16755" y="12354"/>
                  <a:pt x="16836" y="12541"/>
                  <a:pt x="16702" y="12675"/>
                </a:cubicBezTo>
                <a:cubicBezTo>
                  <a:pt x="16568" y="12889"/>
                  <a:pt x="16568" y="13103"/>
                  <a:pt x="16702" y="13317"/>
                </a:cubicBezTo>
                <a:cubicBezTo>
                  <a:pt x="16786" y="13374"/>
                  <a:pt x="16871" y="13408"/>
                  <a:pt x="16956" y="13408"/>
                </a:cubicBezTo>
                <a:cubicBezTo>
                  <a:pt x="17032" y="13408"/>
                  <a:pt x="17108" y="13380"/>
                  <a:pt x="17184" y="13317"/>
                </a:cubicBezTo>
                <a:cubicBezTo>
                  <a:pt x="17237" y="13264"/>
                  <a:pt x="17291" y="13210"/>
                  <a:pt x="17344" y="13157"/>
                </a:cubicBezTo>
                <a:cubicBezTo>
                  <a:pt x="17398" y="13103"/>
                  <a:pt x="17451" y="13050"/>
                  <a:pt x="17505" y="12996"/>
                </a:cubicBezTo>
                <a:lnTo>
                  <a:pt x="17478" y="12996"/>
                </a:lnTo>
                <a:cubicBezTo>
                  <a:pt x="17612" y="12943"/>
                  <a:pt x="17665" y="12782"/>
                  <a:pt x="17826" y="12755"/>
                </a:cubicBezTo>
                <a:cubicBezTo>
                  <a:pt x="17879" y="12782"/>
                  <a:pt x="17960" y="12862"/>
                  <a:pt x="18040" y="12889"/>
                </a:cubicBezTo>
                <a:cubicBezTo>
                  <a:pt x="18227" y="12889"/>
                  <a:pt x="18281" y="13050"/>
                  <a:pt x="18388" y="13157"/>
                </a:cubicBezTo>
                <a:cubicBezTo>
                  <a:pt x="18442" y="13183"/>
                  <a:pt x="18495" y="13210"/>
                  <a:pt x="18549" y="13237"/>
                </a:cubicBezTo>
                <a:cubicBezTo>
                  <a:pt x="18575" y="13264"/>
                  <a:pt x="18629" y="13317"/>
                  <a:pt x="18656" y="13344"/>
                </a:cubicBezTo>
                <a:cubicBezTo>
                  <a:pt x="18656" y="13398"/>
                  <a:pt x="18682" y="13451"/>
                  <a:pt x="18709" y="13505"/>
                </a:cubicBezTo>
                <a:cubicBezTo>
                  <a:pt x="18709" y="13612"/>
                  <a:pt x="18709" y="13719"/>
                  <a:pt x="18629" y="13799"/>
                </a:cubicBezTo>
                <a:cubicBezTo>
                  <a:pt x="18522" y="14013"/>
                  <a:pt x="18495" y="14227"/>
                  <a:pt x="18629" y="14441"/>
                </a:cubicBezTo>
                <a:cubicBezTo>
                  <a:pt x="18705" y="14505"/>
                  <a:pt x="18781" y="14532"/>
                  <a:pt x="18857" y="14532"/>
                </a:cubicBezTo>
                <a:cubicBezTo>
                  <a:pt x="18941" y="14532"/>
                  <a:pt x="19026" y="14498"/>
                  <a:pt x="19111" y="14441"/>
                </a:cubicBezTo>
                <a:cubicBezTo>
                  <a:pt x="19164" y="14388"/>
                  <a:pt x="19218" y="14334"/>
                  <a:pt x="19271" y="14281"/>
                </a:cubicBezTo>
                <a:cubicBezTo>
                  <a:pt x="19325" y="14227"/>
                  <a:pt x="19378" y="14174"/>
                  <a:pt x="19432" y="14093"/>
                </a:cubicBezTo>
                <a:cubicBezTo>
                  <a:pt x="19432" y="14067"/>
                  <a:pt x="19432" y="14013"/>
                  <a:pt x="19432" y="13960"/>
                </a:cubicBezTo>
                <a:cubicBezTo>
                  <a:pt x="19485" y="13906"/>
                  <a:pt x="19539" y="13853"/>
                  <a:pt x="19592" y="13799"/>
                </a:cubicBezTo>
                <a:cubicBezTo>
                  <a:pt x="19994" y="13853"/>
                  <a:pt x="19833" y="14093"/>
                  <a:pt x="19753" y="14308"/>
                </a:cubicBezTo>
                <a:cubicBezTo>
                  <a:pt x="19753" y="14361"/>
                  <a:pt x="19753" y="14388"/>
                  <a:pt x="19753" y="14441"/>
                </a:cubicBezTo>
                <a:cubicBezTo>
                  <a:pt x="19646" y="14575"/>
                  <a:pt x="19646" y="14763"/>
                  <a:pt x="19753" y="14789"/>
                </a:cubicBezTo>
                <a:cubicBezTo>
                  <a:pt x="20288" y="14896"/>
                  <a:pt x="20288" y="15351"/>
                  <a:pt x="20395" y="15726"/>
                </a:cubicBezTo>
                <a:cubicBezTo>
                  <a:pt x="20449" y="15780"/>
                  <a:pt x="20502" y="15833"/>
                  <a:pt x="20556" y="15887"/>
                </a:cubicBezTo>
                <a:cubicBezTo>
                  <a:pt x="20770" y="15994"/>
                  <a:pt x="21091" y="15860"/>
                  <a:pt x="21198" y="16208"/>
                </a:cubicBezTo>
                <a:cubicBezTo>
                  <a:pt x="21216" y="16205"/>
                  <a:pt x="21232" y="16203"/>
                  <a:pt x="21248" y="16203"/>
                </a:cubicBezTo>
                <a:cubicBezTo>
                  <a:pt x="21484" y="16203"/>
                  <a:pt x="21555" y="16534"/>
                  <a:pt x="21791" y="16534"/>
                </a:cubicBezTo>
                <a:cubicBezTo>
                  <a:pt x="21807" y="16534"/>
                  <a:pt x="21823" y="16532"/>
                  <a:pt x="21841" y="16529"/>
                </a:cubicBezTo>
                <a:lnTo>
                  <a:pt x="21814" y="16529"/>
                </a:lnTo>
                <a:cubicBezTo>
                  <a:pt x="21921" y="16315"/>
                  <a:pt x="22162" y="16315"/>
                  <a:pt x="22323" y="16208"/>
                </a:cubicBezTo>
                <a:lnTo>
                  <a:pt x="22296" y="16208"/>
                </a:lnTo>
                <a:cubicBezTo>
                  <a:pt x="22430" y="16047"/>
                  <a:pt x="22430" y="15887"/>
                  <a:pt x="22323" y="15726"/>
                </a:cubicBezTo>
                <a:cubicBezTo>
                  <a:pt x="22296" y="15726"/>
                  <a:pt x="22296" y="15726"/>
                  <a:pt x="22269" y="15673"/>
                </a:cubicBezTo>
                <a:cubicBezTo>
                  <a:pt x="22269" y="15646"/>
                  <a:pt x="22269" y="15619"/>
                  <a:pt x="22323" y="15566"/>
                </a:cubicBezTo>
                <a:cubicBezTo>
                  <a:pt x="22403" y="15459"/>
                  <a:pt x="22403" y="15351"/>
                  <a:pt x="22323" y="15244"/>
                </a:cubicBezTo>
                <a:cubicBezTo>
                  <a:pt x="22242" y="15003"/>
                  <a:pt x="22430" y="15030"/>
                  <a:pt x="22563" y="15003"/>
                </a:cubicBezTo>
                <a:cubicBezTo>
                  <a:pt x="22696" y="14977"/>
                  <a:pt x="22907" y="15029"/>
                  <a:pt x="22781" y="14771"/>
                </a:cubicBezTo>
                <a:lnTo>
                  <a:pt x="22781" y="14771"/>
                </a:lnTo>
                <a:cubicBezTo>
                  <a:pt x="22789" y="14776"/>
                  <a:pt x="22797" y="14783"/>
                  <a:pt x="22804" y="14789"/>
                </a:cubicBezTo>
                <a:lnTo>
                  <a:pt x="22778" y="14763"/>
                </a:lnTo>
                <a:lnTo>
                  <a:pt x="22778" y="14763"/>
                </a:lnTo>
                <a:cubicBezTo>
                  <a:pt x="22779" y="14765"/>
                  <a:pt x="22780" y="14768"/>
                  <a:pt x="22781" y="14771"/>
                </a:cubicBezTo>
                <a:lnTo>
                  <a:pt x="22781" y="14771"/>
                </a:lnTo>
                <a:cubicBezTo>
                  <a:pt x="22696" y="14706"/>
                  <a:pt x="22602" y="14692"/>
                  <a:pt x="22505" y="14692"/>
                </a:cubicBezTo>
                <a:cubicBezTo>
                  <a:pt x="22437" y="14692"/>
                  <a:pt x="22368" y="14699"/>
                  <a:pt x="22301" y="14699"/>
                </a:cubicBezTo>
                <a:cubicBezTo>
                  <a:pt x="22195" y="14699"/>
                  <a:pt x="22093" y="14683"/>
                  <a:pt x="22001" y="14602"/>
                </a:cubicBezTo>
                <a:lnTo>
                  <a:pt x="22001" y="14629"/>
                </a:lnTo>
                <a:cubicBezTo>
                  <a:pt x="21948" y="14201"/>
                  <a:pt x="22376" y="14495"/>
                  <a:pt x="22483" y="14281"/>
                </a:cubicBezTo>
                <a:cubicBezTo>
                  <a:pt x="22563" y="14201"/>
                  <a:pt x="22724" y="14227"/>
                  <a:pt x="22804" y="14120"/>
                </a:cubicBezTo>
                <a:cubicBezTo>
                  <a:pt x="22938" y="13986"/>
                  <a:pt x="22911" y="13826"/>
                  <a:pt x="22804" y="13638"/>
                </a:cubicBezTo>
                <a:cubicBezTo>
                  <a:pt x="22751" y="13585"/>
                  <a:pt x="22697" y="13531"/>
                  <a:pt x="22617" y="13505"/>
                </a:cubicBezTo>
                <a:lnTo>
                  <a:pt x="22162" y="13505"/>
                </a:lnTo>
                <a:cubicBezTo>
                  <a:pt x="22051" y="13535"/>
                  <a:pt x="21943" y="13565"/>
                  <a:pt x="21854" y="13565"/>
                </a:cubicBezTo>
                <a:cubicBezTo>
                  <a:pt x="21707" y="13565"/>
                  <a:pt x="21610" y="13483"/>
                  <a:pt x="21627" y="13183"/>
                </a:cubicBezTo>
                <a:cubicBezTo>
                  <a:pt x="21386" y="13183"/>
                  <a:pt x="21118" y="13157"/>
                  <a:pt x="20877" y="13157"/>
                </a:cubicBezTo>
                <a:cubicBezTo>
                  <a:pt x="20743" y="13050"/>
                  <a:pt x="20770" y="12943"/>
                  <a:pt x="20877" y="12836"/>
                </a:cubicBezTo>
                <a:lnTo>
                  <a:pt x="20877" y="12836"/>
                </a:lnTo>
                <a:lnTo>
                  <a:pt x="20850" y="12862"/>
                </a:lnTo>
                <a:cubicBezTo>
                  <a:pt x="21038" y="12621"/>
                  <a:pt x="20502" y="12595"/>
                  <a:pt x="20690" y="12354"/>
                </a:cubicBezTo>
                <a:lnTo>
                  <a:pt x="20690" y="12354"/>
                </a:lnTo>
                <a:lnTo>
                  <a:pt x="20717" y="12380"/>
                </a:lnTo>
                <a:cubicBezTo>
                  <a:pt x="20770" y="12327"/>
                  <a:pt x="20824" y="12273"/>
                  <a:pt x="20877" y="12220"/>
                </a:cubicBezTo>
                <a:cubicBezTo>
                  <a:pt x="20931" y="12166"/>
                  <a:pt x="20984" y="12086"/>
                  <a:pt x="21038" y="12033"/>
                </a:cubicBezTo>
                <a:cubicBezTo>
                  <a:pt x="21011" y="11979"/>
                  <a:pt x="21011" y="11952"/>
                  <a:pt x="21038" y="11899"/>
                </a:cubicBezTo>
                <a:cubicBezTo>
                  <a:pt x="20984" y="11845"/>
                  <a:pt x="20931" y="11792"/>
                  <a:pt x="20877" y="11738"/>
                </a:cubicBezTo>
                <a:cubicBezTo>
                  <a:pt x="20767" y="11665"/>
                  <a:pt x="20652" y="11647"/>
                  <a:pt x="20534" y="11647"/>
                </a:cubicBezTo>
                <a:cubicBezTo>
                  <a:pt x="20424" y="11647"/>
                  <a:pt x="20312" y="11662"/>
                  <a:pt x="20199" y="11662"/>
                </a:cubicBezTo>
                <a:cubicBezTo>
                  <a:pt x="20167" y="11662"/>
                  <a:pt x="20134" y="11661"/>
                  <a:pt x="20101" y="11658"/>
                </a:cubicBezTo>
                <a:cubicBezTo>
                  <a:pt x="19967" y="11631"/>
                  <a:pt x="19780" y="11631"/>
                  <a:pt x="19887" y="11390"/>
                </a:cubicBezTo>
                <a:cubicBezTo>
                  <a:pt x="19887" y="11337"/>
                  <a:pt x="19887" y="11310"/>
                  <a:pt x="19914" y="11283"/>
                </a:cubicBezTo>
                <a:cubicBezTo>
                  <a:pt x="19833" y="11203"/>
                  <a:pt x="19753" y="11169"/>
                  <a:pt x="19673" y="11169"/>
                </a:cubicBezTo>
                <a:cubicBezTo>
                  <a:pt x="19592" y="11169"/>
                  <a:pt x="19512" y="11203"/>
                  <a:pt x="19432" y="11256"/>
                </a:cubicBezTo>
                <a:cubicBezTo>
                  <a:pt x="19396" y="11256"/>
                  <a:pt x="19360" y="11316"/>
                  <a:pt x="19325" y="11316"/>
                </a:cubicBezTo>
                <a:cubicBezTo>
                  <a:pt x="19307" y="11316"/>
                  <a:pt x="19289" y="11301"/>
                  <a:pt x="19271" y="11256"/>
                </a:cubicBezTo>
                <a:cubicBezTo>
                  <a:pt x="19244" y="11203"/>
                  <a:pt x="19244" y="11176"/>
                  <a:pt x="19244" y="11122"/>
                </a:cubicBezTo>
                <a:cubicBezTo>
                  <a:pt x="19137" y="11015"/>
                  <a:pt x="19137" y="10882"/>
                  <a:pt x="19271" y="10775"/>
                </a:cubicBezTo>
                <a:cubicBezTo>
                  <a:pt x="19432" y="10534"/>
                  <a:pt x="19271" y="10427"/>
                  <a:pt x="19111" y="10293"/>
                </a:cubicBezTo>
                <a:cubicBezTo>
                  <a:pt x="19030" y="10239"/>
                  <a:pt x="18950" y="10212"/>
                  <a:pt x="18870" y="10212"/>
                </a:cubicBezTo>
                <a:cubicBezTo>
                  <a:pt x="18789" y="10212"/>
                  <a:pt x="18709" y="10239"/>
                  <a:pt x="18629" y="10293"/>
                </a:cubicBezTo>
                <a:lnTo>
                  <a:pt x="18468" y="10293"/>
                </a:lnTo>
                <a:cubicBezTo>
                  <a:pt x="18338" y="10358"/>
                  <a:pt x="18217" y="10394"/>
                  <a:pt x="18108" y="10394"/>
                </a:cubicBezTo>
                <a:cubicBezTo>
                  <a:pt x="17908" y="10394"/>
                  <a:pt x="17749" y="10272"/>
                  <a:pt x="17644" y="9986"/>
                </a:cubicBezTo>
                <a:lnTo>
                  <a:pt x="17644" y="9986"/>
                </a:lnTo>
                <a:cubicBezTo>
                  <a:pt x="17514" y="9916"/>
                  <a:pt x="17381" y="9892"/>
                  <a:pt x="17260" y="9886"/>
                </a:cubicBezTo>
                <a:lnTo>
                  <a:pt x="17260" y="9886"/>
                </a:lnTo>
                <a:cubicBezTo>
                  <a:pt x="17575" y="9776"/>
                  <a:pt x="17915" y="9490"/>
                  <a:pt x="18308" y="9490"/>
                </a:cubicBezTo>
                <a:lnTo>
                  <a:pt x="18442" y="9490"/>
                </a:lnTo>
                <a:cubicBezTo>
                  <a:pt x="18549" y="9427"/>
                  <a:pt x="18662" y="9412"/>
                  <a:pt x="18776" y="9412"/>
                </a:cubicBezTo>
                <a:cubicBezTo>
                  <a:pt x="18879" y="9412"/>
                  <a:pt x="18984" y="9425"/>
                  <a:pt x="19085" y="9425"/>
                </a:cubicBezTo>
                <a:cubicBezTo>
                  <a:pt x="19207" y="9425"/>
                  <a:pt x="19325" y="9407"/>
                  <a:pt x="19432" y="9329"/>
                </a:cubicBezTo>
                <a:lnTo>
                  <a:pt x="19592" y="9329"/>
                </a:lnTo>
                <a:cubicBezTo>
                  <a:pt x="19700" y="9409"/>
                  <a:pt x="19646" y="9570"/>
                  <a:pt x="19753" y="9650"/>
                </a:cubicBezTo>
                <a:cubicBezTo>
                  <a:pt x="19823" y="9791"/>
                  <a:pt x="19915" y="9828"/>
                  <a:pt x="20014" y="9828"/>
                </a:cubicBezTo>
                <a:cubicBezTo>
                  <a:pt x="20104" y="9828"/>
                  <a:pt x="20199" y="9797"/>
                  <a:pt x="20288" y="9784"/>
                </a:cubicBezTo>
                <a:cubicBezTo>
                  <a:pt x="20636" y="9864"/>
                  <a:pt x="20690" y="10159"/>
                  <a:pt x="20797" y="10427"/>
                </a:cubicBezTo>
                <a:cubicBezTo>
                  <a:pt x="20824" y="10641"/>
                  <a:pt x="20717" y="10882"/>
                  <a:pt x="20877" y="11096"/>
                </a:cubicBezTo>
                <a:cubicBezTo>
                  <a:pt x="20957" y="11176"/>
                  <a:pt x="20931" y="11337"/>
                  <a:pt x="21038" y="11417"/>
                </a:cubicBezTo>
                <a:lnTo>
                  <a:pt x="21038" y="11390"/>
                </a:lnTo>
                <a:cubicBezTo>
                  <a:pt x="21095" y="11448"/>
                  <a:pt x="21153" y="11474"/>
                  <a:pt x="21210" y="11474"/>
                </a:cubicBezTo>
                <a:cubicBezTo>
                  <a:pt x="21260" y="11474"/>
                  <a:pt x="21309" y="11454"/>
                  <a:pt x="21359" y="11417"/>
                </a:cubicBezTo>
                <a:cubicBezTo>
                  <a:pt x="21413" y="11363"/>
                  <a:pt x="21466" y="11310"/>
                  <a:pt x="21520" y="11256"/>
                </a:cubicBezTo>
                <a:cubicBezTo>
                  <a:pt x="21653" y="11122"/>
                  <a:pt x="21520" y="10882"/>
                  <a:pt x="21680" y="10748"/>
                </a:cubicBezTo>
                <a:lnTo>
                  <a:pt x="21680" y="10775"/>
                </a:lnTo>
                <a:cubicBezTo>
                  <a:pt x="21787" y="10614"/>
                  <a:pt x="21868" y="10453"/>
                  <a:pt x="21734" y="10266"/>
                </a:cubicBezTo>
                <a:lnTo>
                  <a:pt x="21734" y="10266"/>
                </a:lnTo>
                <a:cubicBezTo>
                  <a:pt x="21868" y="10346"/>
                  <a:pt x="21868" y="10534"/>
                  <a:pt x="22001" y="10587"/>
                </a:cubicBezTo>
                <a:cubicBezTo>
                  <a:pt x="22028" y="10627"/>
                  <a:pt x="22055" y="10647"/>
                  <a:pt x="22082" y="10647"/>
                </a:cubicBezTo>
                <a:cubicBezTo>
                  <a:pt x="22108" y="10647"/>
                  <a:pt x="22135" y="10627"/>
                  <a:pt x="22162" y="10587"/>
                </a:cubicBezTo>
                <a:lnTo>
                  <a:pt x="22135" y="10587"/>
                </a:lnTo>
                <a:cubicBezTo>
                  <a:pt x="22152" y="10463"/>
                  <a:pt x="22196" y="10426"/>
                  <a:pt x="22253" y="10426"/>
                </a:cubicBezTo>
                <a:cubicBezTo>
                  <a:pt x="22338" y="10426"/>
                  <a:pt x="22451" y="10509"/>
                  <a:pt x="22538" y="10509"/>
                </a:cubicBezTo>
                <a:cubicBezTo>
                  <a:pt x="22582" y="10509"/>
                  <a:pt x="22619" y="10488"/>
                  <a:pt x="22644" y="10427"/>
                </a:cubicBezTo>
                <a:lnTo>
                  <a:pt x="22617" y="10427"/>
                </a:lnTo>
                <a:cubicBezTo>
                  <a:pt x="22649" y="10420"/>
                  <a:pt x="22676" y="10417"/>
                  <a:pt x="22701" y="10417"/>
                </a:cubicBezTo>
                <a:cubicBezTo>
                  <a:pt x="22879" y="10417"/>
                  <a:pt x="22861" y="10580"/>
                  <a:pt x="22885" y="10721"/>
                </a:cubicBezTo>
                <a:cubicBezTo>
                  <a:pt x="22911" y="11042"/>
                  <a:pt x="22778" y="11390"/>
                  <a:pt x="22965" y="11738"/>
                </a:cubicBezTo>
                <a:cubicBezTo>
                  <a:pt x="23018" y="11792"/>
                  <a:pt x="23072" y="11845"/>
                  <a:pt x="23152" y="11872"/>
                </a:cubicBezTo>
                <a:lnTo>
                  <a:pt x="23259" y="11872"/>
                </a:lnTo>
                <a:cubicBezTo>
                  <a:pt x="23420" y="11818"/>
                  <a:pt x="23527" y="11711"/>
                  <a:pt x="23581" y="11551"/>
                </a:cubicBezTo>
                <a:cubicBezTo>
                  <a:pt x="23778" y="11342"/>
                  <a:pt x="23954" y="11250"/>
                  <a:pt x="24114" y="11250"/>
                </a:cubicBezTo>
                <a:cubicBezTo>
                  <a:pt x="24344" y="11250"/>
                  <a:pt x="24542" y="11438"/>
                  <a:pt x="24731" y="11738"/>
                </a:cubicBezTo>
                <a:cubicBezTo>
                  <a:pt x="24731" y="11765"/>
                  <a:pt x="24731" y="11818"/>
                  <a:pt x="24731" y="11872"/>
                </a:cubicBezTo>
                <a:cubicBezTo>
                  <a:pt x="24865" y="12006"/>
                  <a:pt x="24731" y="12220"/>
                  <a:pt x="24892" y="12380"/>
                </a:cubicBezTo>
                <a:cubicBezTo>
                  <a:pt x="24946" y="12434"/>
                  <a:pt x="24999" y="12488"/>
                  <a:pt x="25053" y="12541"/>
                </a:cubicBezTo>
                <a:lnTo>
                  <a:pt x="25053" y="12514"/>
                </a:lnTo>
                <a:cubicBezTo>
                  <a:pt x="25099" y="12527"/>
                  <a:pt x="25138" y="12532"/>
                  <a:pt x="25173" y="12532"/>
                </a:cubicBezTo>
                <a:cubicBezTo>
                  <a:pt x="25439" y="12532"/>
                  <a:pt x="25392" y="12198"/>
                  <a:pt x="25534" y="12033"/>
                </a:cubicBezTo>
                <a:cubicBezTo>
                  <a:pt x="25584" y="11993"/>
                  <a:pt x="25604" y="11946"/>
                  <a:pt x="25611" y="11896"/>
                </a:cubicBezTo>
                <a:lnTo>
                  <a:pt x="25611" y="11896"/>
                </a:lnTo>
                <a:cubicBezTo>
                  <a:pt x="25622" y="11946"/>
                  <a:pt x="25646" y="11993"/>
                  <a:pt x="25695" y="12033"/>
                </a:cubicBezTo>
                <a:cubicBezTo>
                  <a:pt x="25787" y="12094"/>
                  <a:pt x="25855" y="12118"/>
                  <a:pt x="25906" y="12118"/>
                </a:cubicBezTo>
                <a:cubicBezTo>
                  <a:pt x="26080" y="12118"/>
                  <a:pt x="26067" y="11835"/>
                  <a:pt x="26150" y="11711"/>
                </a:cubicBezTo>
                <a:cubicBezTo>
                  <a:pt x="26230" y="11685"/>
                  <a:pt x="26284" y="11631"/>
                  <a:pt x="26337" y="11551"/>
                </a:cubicBezTo>
                <a:lnTo>
                  <a:pt x="26337" y="11551"/>
                </a:lnTo>
                <a:lnTo>
                  <a:pt x="26311" y="11577"/>
                </a:lnTo>
                <a:cubicBezTo>
                  <a:pt x="26418" y="11470"/>
                  <a:pt x="26391" y="11310"/>
                  <a:pt x="26498" y="11230"/>
                </a:cubicBezTo>
                <a:lnTo>
                  <a:pt x="26498" y="11230"/>
                </a:lnTo>
                <a:lnTo>
                  <a:pt x="26471" y="11256"/>
                </a:lnTo>
                <a:cubicBezTo>
                  <a:pt x="26605" y="11149"/>
                  <a:pt x="26578" y="11042"/>
                  <a:pt x="26498" y="10935"/>
                </a:cubicBezTo>
                <a:cubicBezTo>
                  <a:pt x="26337" y="10801"/>
                  <a:pt x="26097" y="10855"/>
                  <a:pt x="26016" y="10614"/>
                </a:cubicBezTo>
                <a:cubicBezTo>
                  <a:pt x="25936" y="10507"/>
                  <a:pt x="25722" y="10480"/>
                  <a:pt x="25829" y="10266"/>
                </a:cubicBezTo>
                <a:lnTo>
                  <a:pt x="25829" y="10266"/>
                </a:lnTo>
                <a:lnTo>
                  <a:pt x="25856" y="10293"/>
                </a:lnTo>
                <a:cubicBezTo>
                  <a:pt x="25989" y="10132"/>
                  <a:pt x="25963" y="9972"/>
                  <a:pt x="25856" y="9811"/>
                </a:cubicBezTo>
                <a:cubicBezTo>
                  <a:pt x="25802" y="9757"/>
                  <a:pt x="25749" y="9704"/>
                  <a:pt x="25695" y="9650"/>
                </a:cubicBezTo>
                <a:cubicBezTo>
                  <a:pt x="25619" y="9587"/>
                  <a:pt x="25543" y="9560"/>
                  <a:pt x="25467" y="9560"/>
                </a:cubicBezTo>
                <a:cubicBezTo>
                  <a:pt x="25383" y="9560"/>
                  <a:pt x="25298" y="9594"/>
                  <a:pt x="25213" y="9650"/>
                </a:cubicBezTo>
                <a:lnTo>
                  <a:pt x="24731" y="9650"/>
                </a:lnTo>
                <a:cubicBezTo>
                  <a:pt x="24624" y="9650"/>
                  <a:pt x="24624" y="9543"/>
                  <a:pt x="24571" y="9490"/>
                </a:cubicBezTo>
                <a:cubicBezTo>
                  <a:pt x="24491" y="9383"/>
                  <a:pt x="24330" y="9409"/>
                  <a:pt x="24250" y="9329"/>
                </a:cubicBezTo>
                <a:cubicBezTo>
                  <a:pt x="24089" y="9195"/>
                  <a:pt x="24250" y="8981"/>
                  <a:pt x="24089" y="8847"/>
                </a:cubicBezTo>
                <a:cubicBezTo>
                  <a:pt x="23963" y="8658"/>
                  <a:pt x="23825" y="8581"/>
                  <a:pt x="23682" y="8561"/>
                </a:cubicBezTo>
                <a:lnTo>
                  <a:pt x="23682" y="8561"/>
                </a:lnTo>
                <a:cubicBezTo>
                  <a:pt x="23817" y="8558"/>
                  <a:pt x="23955" y="8547"/>
                  <a:pt x="24089" y="8499"/>
                </a:cubicBezTo>
                <a:cubicBezTo>
                  <a:pt x="24143" y="8446"/>
                  <a:pt x="24203" y="8433"/>
                  <a:pt x="24266" y="8433"/>
                </a:cubicBezTo>
                <a:cubicBezTo>
                  <a:pt x="24330" y="8433"/>
                  <a:pt x="24397" y="8446"/>
                  <a:pt x="24464" y="8446"/>
                </a:cubicBezTo>
                <a:cubicBezTo>
                  <a:pt x="24510" y="8435"/>
                  <a:pt x="24554" y="8431"/>
                  <a:pt x="24598" y="8431"/>
                </a:cubicBezTo>
                <a:cubicBezTo>
                  <a:pt x="24853" y="8431"/>
                  <a:pt x="25071" y="8587"/>
                  <a:pt x="25313" y="8587"/>
                </a:cubicBezTo>
                <a:cubicBezTo>
                  <a:pt x="25342" y="8587"/>
                  <a:pt x="25371" y="8585"/>
                  <a:pt x="25401" y="8580"/>
                </a:cubicBezTo>
                <a:cubicBezTo>
                  <a:pt x="25508" y="8607"/>
                  <a:pt x="25615" y="8607"/>
                  <a:pt x="25695" y="8687"/>
                </a:cubicBezTo>
                <a:cubicBezTo>
                  <a:pt x="25775" y="8767"/>
                  <a:pt x="25936" y="8740"/>
                  <a:pt x="26016" y="8847"/>
                </a:cubicBezTo>
                <a:cubicBezTo>
                  <a:pt x="26123" y="8954"/>
                  <a:pt x="26257" y="8901"/>
                  <a:pt x="26364" y="8981"/>
                </a:cubicBezTo>
                <a:cubicBezTo>
                  <a:pt x="26418" y="8981"/>
                  <a:pt x="26444" y="9008"/>
                  <a:pt x="26498" y="9008"/>
                </a:cubicBezTo>
                <a:cubicBezTo>
                  <a:pt x="26574" y="9059"/>
                  <a:pt x="26650" y="9085"/>
                  <a:pt x="26725" y="9085"/>
                </a:cubicBezTo>
                <a:cubicBezTo>
                  <a:pt x="26810" y="9085"/>
                  <a:pt x="26895" y="9052"/>
                  <a:pt x="26980" y="8981"/>
                </a:cubicBezTo>
                <a:lnTo>
                  <a:pt x="26980" y="9008"/>
                </a:lnTo>
                <a:cubicBezTo>
                  <a:pt x="27087" y="8901"/>
                  <a:pt x="27087" y="8794"/>
                  <a:pt x="26980" y="8687"/>
                </a:cubicBezTo>
                <a:cubicBezTo>
                  <a:pt x="26873" y="8607"/>
                  <a:pt x="26926" y="8446"/>
                  <a:pt x="26819" y="8366"/>
                </a:cubicBezTo>
                <a:cubicBezTo>
                  <a:pt x="26766" y="8312"/>
                  <a:pt x="26712" y="8259"/>
                  <a:pt x="26659" y="8205"/>
                </a:cubicBezTo>
                <a:lnTo>
                  <a:pt x="26632" y="8205"/>
                </a:lnTo>
                <a:cubicBezTo>
                  <a:pt x="26578" y="8098"/>
                  <a:pt x="26418" y="8018"/>
                  <a:pt x="26552" y="7884"/>
                </a:cubicBezTo>
                <a:cubicBezTo>
                  <a:pt x="26581" y="7854"/>
                  <a:pt x="26626" y="7833"/>
                  <a:pt x="26679" y="7833"/>
                </a:cubicBezTo>
                <a:cubicBezTo>
                  <a:pt x="26723" y="7833"/>
                  <a:pt x="26771" y="7848"/>
                  <a:pt x="26819" y="7884"/>
                </a:cubicBezTo>
                <a:cubicBezTo>
                  <a:pt x="26869" y="7921"/>
                  <a:pt x="26919" y="7941"/>
                  <a:pt x="26968" y="7941"/>
                </a:cubicBezTo>
                <a:cubicBezTo>
                  <a:pt x="27026" y="7941"/>
                  <a:pt x="27083" y="7914"/>
                  <a:pt x="27140" y="7857"/>
                </a:cubicBezTo>
                <a:lnTo>
                  <a:pt x="27140" y="7884"/>
                </a:lnTo>
                <a:cubicBezTo>
                  <a:pt x="27200" y="7784"/>
                  <a:pt x="27245" y="7684"/>
                  <a:pt x="27342" y="7684"/>
                </a:cubicBezTo>
                <a:cubicBezTo>
                  <a:pt x="27375" y="7684"/>
                  <a:pt x="27414" y="7696"/>
                  <a:pt x="27462" y="7723"/>
                </a:cubicBezTo>
                <a:cubicBezTo>
                  <a:pt x="27542" y="7804"/>
                  <a:pt x="27702" y="7777"/>
                  <a:pt x="27783" y="7884"/>
                </a:cubicBezTo>
                <a:cubicBezTo>
                  <a:pt x="27860" y="7928"/>
                  <a:pt x="27928" y="7958"/>
                  <a:pt x="27980" y="7958"/>
                </a:cubicBezTo>
                <a:cubicBezTo>
                  <a:pt x="28053" y="7958"/>
                  <a:pt x="28093" y="7896"/>
                  <a:pt x="28077" y="7723"/>
                </a:cubicBezTo>
                <a:cubicBezTo>
                  <a:pt x="28157" y="7494"/>
                  <a:pt x="28267" y="7427"/>
                  <a:pt x="28389" y="7427"/>
                </a:cubicBezTo>
                <a:cubicBezTo>
                  <a:pt x="28552" y="7427"/>
                  <a:pt x="28738" y="7547"/>
                  <a:pt x="28907" y="7563"/>
                </a:cubicBezTo>
                <a:lnTo>
                  <a:pt x="28907" y="7536"/>
                </a:lnTo>
                <a:cubicBezTo>
                  <a:pt x="29014" y="7603"/>
                  <a:pt x="29121" y="7636"/>
                  <a:pt x="29228" y="7636"/>
                </a:cubicBezTo>
                <a:cubicBezTo>
                  <a:pt x="29335" y="7636"/>
                  <a:pt x="29442" y="7603"/>
                  <a:pt x="29549" y="7536"/>
                </a:cubicBezTo>
                <a:lnTo>
                  <a:pt x="29549" y="7563"/>
                </a:lnTo>
                <a:cubicBezTo>
                  <a:pt x="29790" y="7402"/>
                  <a:pt x="29870" y="7188"/>
                  <a:pt x="29683" y="6920"/>
                </a:cubicBezTo>
                <a:lnTo>
                  <a:pt x="29710" y="6920"/>
                </a:lnTo>
                <a:cubicBezTo>
                  <a:pt x="29603" y="6840"/>
                  <a:pt x="29442" y="6786"/>
                  <a:pt x="29549" y="6599"/>
                </a:cubicBezTo>
                <a:cubicBezTo>
                  <a:pt x="29630" y="6532"/>
                  <a:pt x="29710" y="6505"/>
                  <a:pt x="29794" y="6505"/>
                </a:cubicBezTo>
                <a:cubicBezTo>
                  <a:pt x="29877" y="6505"/>
                  <a:pt x="29964" y="6532"/>
                  <a:pt x="30058" y="6572"/>
                </a:cubicBezTo>
                <a:lnTo>
                  <a:pt x="30111" y="6572"/>
                </a:lnTo>
                <a:lnTo>
                  <a:pt x="30165" y="6599"/>
                </a:lnTo>
                <a:cubicBezTo>
                  <a:pt x="30309" y="6455"/>
                  <a:pt x="30406" y="6200"/>
                  <a:pt x="30614" y="6200"/>
                </a:cubicBezTo>
                <a:cubicBezTo>
                  <a:pt x="30676" y="6200"/>
                  <a:pt x="30748" y="6222"/>
                  <a:pt x="30834" y="6278"/>
                </a:cubicBezTo>
                <a:lnTo>
                  <a:pt x="30834" y="6251"/>
                </a:lnTo>
                <a:cubicBezTo>
                  <a:pt x="30914" y="6318"/>
                  <a:pt x="30995" y="6351"/>
                  <a:pt x="31075" y="6351"/>
                </a:cubicBezTo>
                <a:cubicBezTo>
                  <a:pt x="31155" y="6351"/>
                  <a:pt x="31236" y="6318"/>
                  <a:pt x="31316" y="6251"/>
                </a:cubicBezTo>
                <a:lnTo>
                  <a:pt x="31316" y="6251"/>
                </a:lnTo>
                <a:lnTo>
                  <a:pt x="31289" y="6278"/>
                </a:lnTo>
                <a:cubicBezTo>
                  <a:pt x="31316" y="6278"/>
                  <a:pt x="31316" y="6251"/>
                  <a:pt x="31343" y="6224"/>
                </a:cubicBezTo>
                <a:cubicBezTo>
                  <a:pt x="31343" y="6171"/>
                  <a:pt x="31343" y="6144"/>
                  <a:pt x="31289" y="6117"/>
                </a:cubicBezTo>
                <a:cubicBezTo>
                  <a:pt x="31236" y="6010"/>
                  <a:pt x="31048" y="5983"/>
                  <a:pt x="31155" y="5796"/>
                </a:cubicBezTo>
                <a:cubicBezTo>
                  <a:pt x="31203" y="5748"/>
                  <a:pt x="31251" y="5701"/>
                  <a:pt x="31298" y="5634"/>
                </a:cubicBezTo>
                <a:lnTo>
                  <a:pt x="31298" y="5634"/>
                </a:lnTo>
                <a:cubicBezTo>
                  <a:pt x="31316" y="5629"/>
                  <a:pt x="31319" y="5605"/>
                  <a:pt x="31343" y="5582"/>
                </a:cubicBezTo>
                <a:cubicBezTo>
                  <a:pt x="31343" y="5528"/>
                  <a:pt x="31343" y="5502"/>
                  <a:pt x="31289" y="5475"/>
                </a:cubicBezTo>
                <a:lnTo>
                  <a:pt x="31316" y="5475"/>
                </a:lnTo>
                <a:cubicBezTo>
                  <a:pt x="31240" y="5412"/>
                  <a:pt x="31164" y="5384"/>
                  <a:pt x="31088" y="5384"/>
                </a:cubicBezTo>
                <a:cubicBezTo>
                  <a:pt x="31003" y="5384"/>
                  <a:pt x="30919" y="5418"/>
                  <a:pt x="30834" y="5475"/>
                </a:cubicBezTo>
                <a:lnTo>
                  <a:pt x="30673" y="5475"/>
                </a:lnTo>
                <a:cubicBezTo>
                  <a:pt x="30628" y="5498"/>
                  <a:pt x="30592" y="5507"/>
                  <a:pt x="30563" y="5507"/>
                </a:cubicBezTo>
                <a:cubicBezTo>
                  <a:pt x="30378" y="5507"/>
                  <a:pt x="30464" y="5121"/>
                  <a:pt x="30294" y="5121"/>
                </a:cubicBezTo>
                <a:cubicBezTo>
                  <a:pt x="30267" y="5121"/>
                  <a:pt x="30234" y="5131"/>
                  <a:pt x="30192" y="5154"/>
                </a:cubicBezTo>
                <a:cubicBezTo>
                  <a:pt x="30107" y="5258"/>
                  <a:pt x="30012" y="5285"/>
                  <a:pt x="29914" y="5285"/>
                </a:cubicBezTo>
                <a:cubicBezTo>
                  <a:pt x="29806" y="5285"/>
                  <a:pt x="29694" y="5252"/>
                  <a:pt x="29588" y="5252"/>
                </a:cubicBezTo>
                <a:cubicBezTo>
                  <a:pt x="29518" y="5252"/>
                  <a:pt x="29451" y="5266"/>
                  <a:pt x="29389" y="5314"/>
                </a:cubicBezTo>
                <a:cubicBezTo>
                  <a:pt x="29335" y="5368"/>
                  <a:pt x="29255" y="5421"/>
                  <a:pt x="29228" y="5475"/>
                </a:cubicBezTo>
                <a:cubicBezTo>
                  <a:pt x="29179" y="5494"/>
                  <a:pt x="29140" y="5502"/>
                  <a:pt x="29109" y="5502"/>
                </a:cubicBezTo>
                <a:cubicBezTo>
                  <a:pt x="28919" y="5502"/>
                  <a:pt x="29018" y="5200"/>
                  <a:pt x="28880" y="5154"/>
                </a:cubicBezTo>
                <a:lnTo>
                  <a:pt x="28907" y="5154"/>
                </a:lnTo>
                <a:cubicBezTo>
                  <a:pt x="28798" y="5088"/>
                  <a:pt x="28702" y="5060"/>
                  <a:pt x="28618" y="5060"/>
                </a:cubicBezTo>
                <a:cubicBezTo>
                  <a:pt x="28391" y="5060"/>
                  <a:pt x="28240" y="5261"/>
                  <a:pt x="28104" y="5475"/>
                </a:cubicBezTo>
                <a:cubicBezTo>
                  <a:pt x="28050" y="5528"/>
                  <a:pt x="27970" y="5582"/>
                  <a:pt x="27943" y="5636"/>
                </a:cubicBezTo>
                <a:cubicBezTo>
                  <a:pt x="27891" y="5698"/>
                  <a:pt x="27851" y="5722"/>
                  <a:pt x="27817" y="5722"/>
                </a:cubicBezTo>
                <a:cubicBezTo>
                  <a:pt x="27703" y="5722"/>
                  <a:pt x="27668" y="5450"/>
                  <a:pt x="27555" y="5450"/>
                </a:cubicBezTo>
                <a:cubicBezTo>
                  <a:pt x="27529" y="5450"/>
                  <a:pt x="27498" y="5465"/>
                  <a:pt x="27462" y="5502"/>
                </a:cubicBezTo>
                <a:lnTo>
                  <a:pt x="27462" y="5475"/>
                </a:lnTo>
                <a:cubicBezTo>
                  <a:pt x="27354" y="5555"/>
                  <a:pt x="27381" y="5716"/>
                  <a:pt x="27301" y="5796"/>
                </a:cubicBezTo>
                <a:lnTo>
                  <a:pt x="27274" y="5796"/>
                </a:lnTo>
                <a:cubicBezTo>
                  <a:pt x="27226" y="5883"/>
                  <a:pt x="27154" y="5904"/>
                  <a:pt x="27074" y="5904"/>
                </a:cubicBezTo>
                <a:cubicBezTo>
                  <a:pt x="26998" y="5904"/>
                  <a:pt x="26916" y="5885"/>
                  <a:pt x="26839" y="5885"/>
                </a:cubicBezTo>
                <a:cubicBezTo>
                  <a:pt x="26771" y="5885"/>
                  <a:pt x="26707" y="5900"/>
                  <a:pt x="26659" y="5957"/>
                </a:cubicBezTo>
                <a:cubicBezTo>
                  <a:pt x="26579" y="6029"/>
                  <a:pt x="26510" y="6056"/>
                  <a:pt x="26446" y="6056"/>
                </a:cubicBezTo>
                <a:cubicBezTo>
                  <a:pt x="26274" y="6056"/>
                  <a:pt x="26146" y="5855"/>
                  <a:pt x="25989" y="5796"/>
                </a:cubicBezTo>
                <a:lnTo>
                  <a:pt x="25882" y="5796"/>
                </a:lnTo>
                <a:cubicBezTo>
                  <a:pt x="25802" y="5850"/>
                  <a:pt x="25749" y="5903"/>
                  <a:pt x="25695" y="5957"/>
                </a:cubicBezTo>
                <a:cubicBezTo>
                  <a:pt x="25240" y="6412"/>
                  <a:pt x="24678" y="6679"/>
                  <a:pt x="24143" y="7001"/>
                </a:cubicBezTo>
                <a:cubicBezTo>
                  <a:pt x="23894" y="7096"/>
                  <a:pt x="23618" y="7110"/>
                  <a:pt x="23344" y="7110"/>
                </a:cubicBezTo>
                <a:cubicBezTo>
                  <a:pt x="23235" y="7110"/>
                  <a:pt x="23126" y="7108"/>
                  <a:pt x="23018" y="7108"/>
                </a:cubicBezTo>
                <a:cubicBezTo>
                  <a:pt x="22867" y="7167"/>
                  <a:pt x="22718" y="7236"/>
                  <a:pt x="22570" y="7304"/>
                </a:cubicBezTo>
                <a:lnTo>
                  <a:pt x="22570" y="7304"/>
                </a:lnTo>
                <a:cubicBezTo>
                  <a:pt x="22586" y="7293"/>
                  <a:pt x="22602" y="7281"/>
                  <a:pt x="22617" y="7268"/>
                </a:cubicBezTo>
                <a:cubicBezTo>
                  <a:pt x="23045" y="6947"/>
                  <a:pt x="23607" y="6653"/>
                  <a:pt x="23286" y="5957"/>
                </a:cubicBezTo>
                <a:cubicBezTo>
                  <a:pt x="23206" y="5823"/>
                  <a:pt x="23018" y="5876"/>
                  <a:pt x="22938" y="5743"/>
                </a:cubicBezTo>
                <a:cubicBezTo>
                  <a:pt x="22938" y="5609"/>
                  <a:pt x="22992" y="5448"/>
                  <a:pt x="23152" y="5395"/>
                </a:cubicBezTo>
                <a:cubicBezTo>
                  <a:pt x="23313" y="5288"/>
                  <a:pt x="23420" y="5100"/>
                  <a:pt x="23607" y="4993"/>
                </a:cubicBezTo>
                <a:lnTo>
                  <a:pt x="23581" y="4993"/>
                </a:lnTo>
                <a:cubicBezTo>
                  <a:pt x="23661" y="4940"/>
                  <a:pt x="23714" y="4886"/>
                  <a:pt x="23768" y="4833"/>
                </a:cubicBezTo>
                <a:cubicBezTo>
                  <a:pt x="23821" y="4779"/>
                  <a:pt x="23875" y="4725"/>
                  <a:pt x="23928" y="4672"/>
                </a:cubicBezTo>
                <a:cubicBezTo>
                  <a:pt x="23982" y="4618"/>
                  <a:pt x="24036" y="4565"/>
                  <a:pt x="24062" y="4485"/>
                </a:cubicBezTo>
                <a:cubicBezTo>
                  <a:pt x="24062" y="4431"/>
                  <a:pt x="24062" y="4404"/>
                  <a:pt x="24089" y="4351"/>
                </a:cubicBezTo>
                <a:cubicBezTo>
                  <a:pt x="24169" y="4244"/>
                  <a:pt x="24169" y="4137"/>
                  <a:pt x="24062" y="4030"/>
                </a:cubicBezTo>
                <a:cubicBezTo>
                  <a:pt x="23661" y="4003"/>
                  <a:pt x="23473" y="3789"/>
                  <a:pt x="23420" y="3387"/>
                </a:cubicBezTo>
                <a:cubicBezTo>
                  <a:pt x="23160" y="3387"/>
                  <a:pt x="23025" y="3075"/>
                  <a:pt x="22758" y="3075"/>
                </a:cubicBezTo>
                <a:cubicBezTo>
                  <a:pt x="22723" y="3075"/>
                  <a:pt x="22685" y="3080"/>
                  <a:pt x="22644" y="3093"/>
                </a:cubicBezTo>
                <a:cubicBezTo>
                  <a:pt x="22644" y="3146"/>
                  <a:pt x="22644" y="3173"/>
                  <a:pt x="22644" y="3227"/>
                </a:cubicBezTo>
                <a:cubicBezTo>
                  <a:pt x="22641" y="3226"/>
                  <a:pt x="22638" y="3226"/>
                  <a:pt x="22636" y="3226"/>
                </a:cubicBezTo>
                <a:cubicBezTo>
                  <a:pt x="22567" y="3226"/>
                  <a:pt x="22584" y="3472"/>
                  <a:pt x="22501" y="3472"/>
                </a:cubicBezTo>
                <a:cubicBezTo>
                  <a:pt x="22469" y="3472"/>
                  <a:pt x="22422" y="3435"/>
                  <a:pt x="22349" y="3334"/>
                </a:cubicBezTo>
                <a:cubicBezTo>
                  <a:pt x="22328" y="3302"/>
                  <a:pt x="22286" y="3287"/>
                  <a:pt x="22237" y="3287"/>
                </a:cubicBezTo>
                <a:cubicBezTo>
                  <a:pt x="22160" y="3287"/>
                  <a:pt x="22066" y="3322"/>
                  <a:pt x="22001" y="3387"/>
                </a:cubicBezTo>
                <a:lnTo>
                  <a:pt x="21975" y="3387"/>
                </a:lnTo>
                <a:cubicBezTo>
                  <a:pt x="21921" y="3441"/>
                  <a:pt x="21868" y="3494"/>
                  <a:pt x="21841" y="3575"/>
                </a:cubicBezTo>
                <a:cubicBezTo>
                  <a:pt x="21841" y="3601"/>
                  <a:pt x="21841" y="3655"/>
                  <a:pt x="21841" y="3708"/>
                </a:cubicBezTo>
                <a:cubicBezTo>
                  <a:pt x="21653" y="3896"/>
                  <a:pt x="21868" y="4351"/>
                  <a:pt x="21573" y="4378"/>
                </a:cubicBezTo>
                <a:cubicBezTo>
                  <a:pt x="20997" y="4430"/>
                  <a:pt x="21343" y="5021"/>
                  <a:pt x="21283" y="5021"/>
                </a:cubicBezTo>
                <a:cubicBezTo>
                  <a:pt x="21282" y="5021"/>
                  <a:pt x="21280" y="5020"/>
                  <a:pt x="21279" y="5020"/>
                </a:cubicBezTo>
                <a:cubicBezTo>
                  <a:pt x="21208" y="5005"/>
                  <a:pt x="21151" y="4998"/>
                  <a:pt x="21104" y="4998"/>
                </a:cubicBezTo>
                <a:cubicBezTo>
                  <a:pt x="20742" y="4998"/>
                  <a:pt x="21026" y="5413"/>
                  <a:pt x="20931" y="5555"/>
                </a:cubicBezTo>
                <a:cubicBezTo>
                  <a:pt x="20848" y="5704"/>
                  <a:pt x="20791" y="5756"/>
                  <a:pt x="20749" y="5756"/>
                </a:cubicBezTo>
                <a:cubicBezTo>
                  <a:pt x="20653" y="5756"/>
                  <a:pt x="20630" y="5493"/>
                  <a:pt x="20556" y="5475"/>
                </a:cubicBezTo>
                <a:cubicBezTo>
                  <a:pt x="20529" y="5421"/>
                  <a:pt x="20529" y="5395"/>
                  <a:pt x="20529" y="5341"/>
                </a:cubicBezTo>
                <a:cubicBezTo>
                  <a:pt x="20502" y="5261"/>
                  <a:pt x="20449" y="5207"/>
                  <a:pt x="20369" y="5154"/>
                </a:cubicBezTo>
                <a:lnTo>
                  <a:pt x="20395" y="5154"/>
                </a:lnTo>
                <a:cubicBezTo>
                  <a:pt x="20342" y="5100"/>
                  <a:pt x="20288" y="5073"/>
                  <a:pt x="20235" y="5073"/>
                </a:cubicBezTo>
                <a:cubicBezTo>
                  <a:pt x="20181" y="5073"/>
                  <a:pt x="20128" y="5100"/>
                  <a:pt x="20074" y="5154"/>
                </a:cubicBezTo>
                <a:cubicBezTo>
                  <a:pt x="20021" y="5207"/>
                  <a:pt x="19967" y="5261"/>
                  <a:pt x="19914" y="5314"/>
                </a:cubicBezTo>
                <a:cubicBezTo>
                  <a:pt x="19807" y="5421"/>
                  <a:pt x="19807" y="5528"/>
                  <a:pt x="19914" y="5636"/>
                </a:cubicBezTo>
                <a:cubicBezTo>
                  <a:pt x="19914" y="5796"/>
                  <a:pt x="19914" y="5930"/>
                  <a:pt x="19914" y="6091"/>
                </a:cubicBezTo>
                <a:cubicBezTo>
                  <a:pt x="20128" y="6412"/>
                  <a:pt x="19807" y="6706"/>
                  <a:pt x="19833" y="6974"/>
                </a:cubicBezTo>
                <a:cubicBezTo>
                  <a:pt x="19807" y="6867"/>
                  <a:pt x="19887" y="6706"/>
                  <a:pt x="19726" y="6599"/>
                </a:cubicBezTo>
                <a:lnTo>
                  <a:pt x="19753" y="6599"/>
                </a:lnTo>
                <a:cubicBezTo>
                  <a:pt x="19702" y="6549"/>
                  <a:pt x="19652" y="6522"/>
                  <a:pt x="19601" y="6522"/>
                </a:cubicBezTo>
                <a:cubicBezTo>
                  <a:pt x="19545" y="6522"/>
                  <a:pt x="19488" y="6555"/>
                  <a:pt x="19432" y="6626"/>
                </a:cubicBezTo>
                <a:cubicBezTo>
                  <a:pt x="19432" y="6653"/>
                  <a:pt x="19432" y="6706"/>
                  <a:pt x="19432" y="6733"/>
                </a:cubicBezTo>
                <a:cubicBezTo>
                  <a:pt x="19244" y="7108"/>
                  <a:pt x="18923" y="7402"/>
                  <a:pt x="18950" y="7884"/>
                </a:cubicBezTo>
                <a:cubicBezTo>
                  <a:pt x="18897" y="7937"/>
                  <a:pt x="18843" y="7991"/>
                  <a:pt x="18789" y="8044"/>
                </a:cubicBezTo>
                <a:cubicBezTo>
                  <a:pt x="18736" y="8098"/>
                  <a:pt x="18682" y="8125"/>
                  <a:pt x="18629" y="8178"/>
                </a:cubicBezTo>
                <a:cubicBezTo>
                  <a:pt x="18575" y="8205"/>
                  <a:pt x="18522" y="8205"/>
                  <a:pt x="18495" y="8205"/>
                </a:cubicBezTo>
                <a:cubicBezTo>
                  <a:pt x="18388" y="8285"/>
                  <a:pt x="18227" y="8259"/>
                  <a:pt x="18147" y="8366"/>
                </a:cubicBezTo>
                <a:lnTo>
                  <a:pt x="17987" y="8366"/>
                </a:lnTo>
                <a:cubicBezTo>
                  <a:pt x="17901" y="8432"/>
                  <a:pt x="17805" y="8448"/>
                  <a:pt x="17706" y="8448"/>
                </a:cubicBezTo>
                <a:cubicBezTo>
                  <a:pt x="17617" y="8448"/>
                  <a:pt x="17524" y="8435"/>
                  <a:pt x="17435" y="8435"/>
                </a:cubicBezTo>
                <a:cubicBezTo>
                  <a:pt x="17346" y="8435"/>
                  <a:pt x="17261" y="8448"/>
                  <a:pt x="17184" y="8499"/>
                </a:cubicBezTo>
                <a:cubicBezTo>
                  <a:pt x="17076" y="8526"/>
                  <a:pt x="16969" y="8526"/>
                  <a:pt x="16862" y="8526"/>
                </a:cubicBezTo>
                <a:cubicBezTo>
                  <a:pt x="16795" y="8584"/>
                  <a:pt x="16716" y="8597"/>
                  <a:pt x="16635" y="8597"/>
                </a:cubicBezTo>
                <a:cubicBezTo>
                  <a:pt x="16573" y="8597"/>
                  <a:pt x="16509" y="8589"/>
                  <a:pt x="16447" y="8589"/>
                </a:cubicBezTo>
                <a:cubicBezTo>
                  <a:pt x="16366" y="8589"/>
                  <a:pt x="16288" y="8602"/>
                  <a:pt x="16220" y="8660"/>
                </a:cubicBezTo>
                <a:cubicBezTo>
                  <a:pt x="16113" y="8660"/>
                  <a:pt x="16006" y="8687"/>
                  <a:pt x="15899" y="8687"/>
                </a:cubicBezTo>
                <a:cubicBezTo>
                  <a:pt x="15769" y="8701"/>
                  <a:pt x="15623" y="8778"/>
                  <a:pt x="15499" y="8778"/>
                </a:cubicBezTo>
                <a:cubicBezTo>
                  <a:pt x="15394" y="8778"/>
                  <a:pt x="15306" y="8723"/>
                  <a:pt x="15256" y="8526"/>
                </a:cubicBezTo>
                <a:cubicBezTo>
                  <a:pt x="15337" y="8419"/>
                  <a:pt x="15471" y="8446"/>
                  <a:pt x="15578" y="8366"/>
                </a:cubicBezTo>
                <a:cubicBezTo>
                  <a:pt x="15604" y="8339"/>
                  <a:pt x="15658" y="8339"/>
                  <a:pt x="15711" y="8339"/>
                </a:cubicBezTo>
                <a:cubicBezTo>
                  <a:pt x="15818" y="8259"/>
                  <a:pt x="15952" y="8285"/>
                  <a:pt x="16059" y="8178"/>
                </a:cubicBezTo>
                <a:lnTo>
                  <a:pt x="16033" y="8178"/>
                </a:lnTo>
                <a:cubicBezTo>
                  <a:pt x="16140" y="8098"/>
                  <a:pt x="16274" y="8125"/>
                  <a:pt x="16381" y="8018"/>
                </a:cubicBezTo>
                <a:cubicBezTo>
                  <a:pt x="16461" y="7937"/>
                  <a:pt x="16595" y="7964"/>
                  <a:pt x="16702" y="7857"/>
                </a:cubicBezTo>
                <a:cubicBezTo>
                  <a:pt x="16782" y="7777"/>
                  <a:pt x="16916" y="7804"/>
                  <a:pt x="17023" y="7696"/>
                </a:cubicBezTo>
                <a:lnTo>
                  <a:pt x="16996" y="7696"/>
                </a:lnTo>
                <a:cubicBezTo>
                  <a:pt x="17050" y="7670"/>
                  <a:pt x="17130" y="7589"/>
                  <a:pt x="17157" y="7536"/>
                </a:cubicBezTo>
                <a:cubicBezTo>
                  <a:pt x="17210" y="7482"/>
                  <a:pt x="17264" y="7429"/>
                  <a:pt x="17317" y="7375"/>
                </a:cubicBezTo>
                <a:cubicBezTo>
                  <a:pt x="17451" y="7215"/>
                  <a:pt x="17451" y="7054"/>
                  <a:pt x="17317" y="6920"/>
                </a:cubicBezTo>
                <a:cubicBezTo>
                  <a:pt x="17291" y="6867"/>
                  <a:pt x="17237" y="6813"/>
                  <a:pt x="17184" y="6786"/>
                </a:cubicBezTo>
                <a:cubicBezTo>
                  <a:pt x="16729" y="6679"/>
                  <a:pt x="17050" y="6546"/>
                  <a:pt x="17130" y="6412"/>
                </a:cubicBezTo>
                <a:cubicBezTo>
                  <a:pt x="17264" y="6198"/>
                  <a:pt x="17237" y="5903"/>
                  <a:pt x="17478" y="5769"/>
                </a:cubicBezTo>
                <a:cubicBezTo>
                  <a:pt x="17531" y="5743"/>
                  <a:pt x="17585" y="5689"/>
                  <a:pt x="17639" y="5609"/>
                </a:cubicBezTo>
                <a:cubicBezTo>
                  <a:pt x="17746" y="5528"/>
                  <a:pt x="17879" y="5555"/>
                  <a:pt x="17960" y="5448"/>
                </a:cubicBezTo>
                <a:cubicBezTo>
                  <a:pt x="18013" y="5421"/>
                  <a:pt x="18067" y="5368"/>
                  <a:pt x="18120" y="5314"/>
                </a:cubicBezTo>
                <a:cubicBezTo>
                  <a:pt x="18227" y="5207"/>
                  <a:pt x="18361" y="5234"/>
                  <a:pt x="18442" y="5127"/>
                </a:cubicBezTo>
                <a:cubicBezTo>
                  <a:pt x="18522" y="5073"/>
                  <a:pt x="18575" y="5020"/>
                  <a:pt x="18602" y="4940"/>
                </a:cubicBezTo>
                <a:cubicBezTo>
                  <a:pt x="18602" y="4913"/>
                  <a:pt x="18602" y="4859"/>
                  <a:pt x="18629" y="4806"/>
                </a:cubicBezTo>
                <a:cubicBezTo>
                  <a:pt x="18709" y="4699"/>
                  <a:pt x="18709" y="4592"/>
                  <a:pt x="18602" y="4511"/>
                </a:cubicBezTo>
                <a:cubicBezTo>
                  <a:pt x="18564" y="4434"/>
                  <a:pt x="18496" y="4415"/>
                  <a:pt x="18419" y="4415"/>
                </a:cubicBezTo>
                <a:cubicBezTo>
                  <a:pt x="18341" y="4415"/>
                  <a:pt x="18254" y="4435"/>
                  <a:pt x="18176" y="4435"/>
                </a:cubicBezTo>
                <a:cubicBezTo>
                  <a:pt x="18063" y="4435"/>
                  <a:pt x="17971" y="4393"/>
                  <a:pt x="17960" y="4190"/>
                </a:cubicBezTo>
                <a:cubicBezTo>
                  <a:pt x="18013" y="4137"/>
                  <a:pt x="18067" y="4056"/>
                  <a:pt x="18120" y="4003"/>
                </a:cubicBezTo>
                <a:lnTo>
                  <a:pt x="18120" y="4030"/>
                </a:lnTo>
                <a:cubicBezTo>
                  <a:pt x="18174" y="3815"/>
                  <a:pt x="18120" y="3548"/>
                  <a:pt x="18334" y="3387"/>
                </a:cubicBezTo>
                <a:cubicBezTo>
                  <a:pt x="18361" y="3334"/>
                  <a:pt x="18388" y="3280"/>
                  <a:pt x="18388" y="3200"/>
                </a:cubicBezTo>
                <a:cubicBezTo>
                  <a:pt x="18388" y="3039"/>
                  <a:pt x="18334" y="2879"/>
                  <a:pt x="18442" y="2745"/>
                </a:cubicBezTo>
                <a:cubicBezTo>
                  <a:pt x="18495" y="2691"/>
                  <a:pt x="18549" y="2638"/>
                  <a:pt x="18602" y="2557"/>
                </a:cubicBezTo>
                <a:lnTo>
                  <a:pt x="18602" y="2584"/>
                </a:lnTo>
                <a:cubicBezTo>
                  <a:pt x="18709" y="2504"/>
                  <a:pt x="18656" y="2343"/>
                  <a:pt x="18763" y="2263"/>
                </a:cubicBezTo>
                <a:cubicBezTo>
                  <a:pt x="18816" y="2210"/>
                  <a:pt x="18870" y="2156"/>
                  <a:pt x="18923" y="2102"/>
                </a:cubicBezTo>
                <a:cubicBezTo>
                  <a:pt x="19030" y="1888"/>
                  <a:pt x="19057" y="1674"/>
                  <a:pt x="18923" y="1460"/>
                </a:cubicBezTo>
                <a:cubicBezTo>
                  <a:pt x="18495" y="1353"/>
                  <a:pt x="18334" y="1032"/>
                  <a:pt x="18281" y="657"/>
                </a:cubicBezTo>
                <a:cubicBezTo>
                  <a:pt x="18227" y="604"/>
                  <a:pt x="18174" y="550"/>
                  <a:pt x="18120" y="497"/>
                </a:cubicBezTo>
                <a:cubicBezTo>
                  <a:pt x="18040" y="282"/>
                  <a:pt x="17799" y="282"/>
                  <a:pt x="17639" y="175"/>
                </a:cubicBezTo>
                <a:cubicBezTo>
                  <a:pt x="17573" y="88"/>
                  <a:pt x="17507" y="0"/>
                  <a:pt x="17413" y="0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"/>
          <p:cNvSpPr/>
          <p:nvPr/>
        </p:nvSpPr>
        <p:spPr>
          <a:xfrm rot="10800000">
            <a:off x="8153365" y="2100938"/>
            <a:ext cx="990761" cy="62627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91950" y="227380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7180575" y="664330"/>
            <a:ext cx="561606" cy="561579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8449850" y="2986575"/>
            <a:ext cx="397803" cy="39779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3A3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Opener">
  <p:cSld name="SECTION_HEADER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/>
          <p:nvPr/>
        </p:nvSpPr>
        <p:spPr>
          <a:xfrm>
            <a:off x="1777073" y="591799"/>
            <a:ext cx="5365446" cy="5365193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A7F4F6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6654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4833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1857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3257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8513700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6905625" y="1051075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1207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1922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1922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4407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7180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6931149" y="2009803"/>
            <a:ext cx="69951" cy="69951"/>
          </a:xfrm>
          <a:custGeom>
            <a:rect b="b" l="l" r="r" t="t"/>
            <a:pathLst>
              <a:path extrusionOk="0" h="1338" w="1338">
                <a:moveTo>
                  <a:pt x="1338" y="669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69"/>
                </a:cubicBezTo>
                <a:cubicBezTo>
                  <a:pt x="0" y="304"/>
                  <a:pt x="304" y="0"/>
                  <a:pt x="669" y="0"/>
                </a:cubicBezTo>
                <a:cubicBezTo>
                  <a:pt x="1034" y="0"/>
                  <a:pt x="1338" y="304"/>
                  <a:pt x="1338" y="66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4627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5627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"/>
          <p:cNvSpPr/>
          <p:nvPr/>
        </p:nvSpPr>
        <p:spPr>
          <a:xfrm rot="10800000">
            <a:off x="7701151" y="89600"/>
            <a:ext cx="1437900" cy="62627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8"/>
          <p:cNvSpPr/>
          <p:nvPr/>
        </p:nvSpPr>
        <p:spPr>
          <a:xfrm flipH="1" rot="10800000">
            <a:off x="-1" y="121861"/>
            <a:ext cx="951103" cy="561761"/>
          </a:xfrm>
          <a:custGeom>
            <a:rect b="b" l="l" r="r" t="t"/>
            <a:pathLst>
              <a:path extrusionOk="0" h="18514" w="31343">
                <a:moveTo>
                  <a:pt x="15538" y="4987"/>
                </a:moveTo>
                <a:cubicBezTo>
                  <a:pt x="15574" y="5060"/>
                  <a:pt x="15614" y="5134"/>
                  <a:pt x="15658" y="5207"/>
                </a:cubicBezTo>
                <a:cubicBezTo>
                  <a:pt x="15607" y="5141"/>
                  <a:pt x="15571" y="5063"/>
                  <a:pt x="15538" y="4987"/>
                </a:cubicBezTo>
                <a:close/>
                <a:moveTo>
                  <a:pt x="22059" y="7514"/>
                </a:moveTo>
                <a:lnTo>
                  <a:pt x="22059" y="7514"/>
                </a:lnTo>
                <a:cubicBezTo>
                  <a:pt x="21914" y="7560"/>
                  <a:pt x="21770" y="7589"/>
                  <a:pt x="21627" y="7589"/>
                </a:cubicBezTo>
                <a:cubicBezTo>
                  <a:pt x="21756" y="7566"/>
                  <a:pt x="21906" y="7547"/>
                  <a:pt x="22059" y="7514"/>
                </a:cubicBezTo>
                <a:close/>
                <a:moveTo>
                  <a:pt x="23491" y="8564"/>
                </a:moveTo>
                <a:lnTo>
                  <a:pt x="23491" y="8564"/>
                </a:lnTo>
                <a:cubicBezTo>
                  <a:pt x="23330" y="8587"/>
                  <a:pt x="23169" y="8652"/>
                  <a:pt x="23018" y="8687"/>
                </a:cubicBezTo>
                <a:cubicBezTo>
                  <a:pt x="23157" y="8586"/>
                  <a:pt x="23319" y="8568"/>
                  <a:pt x="23491" y="8564"/>
                </a:cubicBezTo>
                <a:close/>
                <a:moveTo>
                  <a:pt x="17639" y="9972"/>
                </a:moveTo>
                <a:lnTo>
                  <a:pt x="17639" y="9972"/>
                </a:lnTo>
                <a:cubicBezTo>
                  <a:pt x="17640" y="9976"/>
                  <a:pt x="17642" y="9981"/>
                  <a:pt x="17644" y="9986"/>
                </a:cubicBezTo>
                <a:lnTo>
                  <a:pt x="17644" y="9986"/>
                </a:lnTo>
                <a:cubicBezTo>
                  <a:pt x="17651" y="9990"/>
                  <a:pt x="17658" y="9994"/>
                  <a:pt x="17665" y="9998"/>
                </a:cubicBezTo>
                <a:lnTo>
                  <a:pt x="17639" y="9972"/>
                </a:lnTo>
                <a:close/>
                <a:moveTo>
                  <a:pt x="25615" y="11631"/>
                </a:moveTo>
                <a:cubicBezTo>
                  <a:pt x="25615" y="11661"/>
                  <a:pt x="25612" y="11693"/>
                  <a:pt x="25609" y="11725"/>
                </a:cubicBezTo>
                <a:lnTo>
                  <a:pt x="25609" y="11725"/>
                </a:lnTo>
                <a:cubicBezTo>
                  <a:pt x="25608" y="11693"/>
                  <a:pt x="25609" y="11661"/>
                  <a:pt x="25615" y="11631"/>
                </a:cubicBezTo>
                <a:close/>
                <a:moveTo>
                  <a:pt x="12580" y="15994"/>
                </a:moveTo>
                <a:lnTo>
                  <a:pt x="12580" y="15994"/>
                </a:lnTo>
                <a:cubicBezTo>
                  <a:pt x="12582" y="16008"/>
                  <a:pt x="12583" y="16023"/>
                  <a:pt x="12584" y="16037"/>
                </a:cubicBezTo>
                <a:lnTo>
                  <a:pt x="12584" y="16037"/>
                </a:lnTo>
                <a:cubicBezTo>
                  <a:pt x="12583" y="16023"/>
                  <a:pt x="12582" y="16009"/>
                  <a:pt x="12580" y="15994"/>
                </a:cubicBezTo>
                <a:close/>
                <a:moveTo>
                  <a:pt x="17413" y="0"/>
                </a:moveTo>
                <a:cubicBezTo>
                  <a:pt x="17391" y="0"/>
                  <a:pt x="17369" y="5"/>
                  <a:pt x="17344" y="15"/>
                </a:cubicBezTo>
                <a:cubicBezTo>
                  <a:pt x="17210" y="95"/>
                  <a:pt x="17210" y="229"/>
                  <a:pt x="17317" y="336"/>
                </a:cubicBezTo>
                <a:cubicBezTo>
                  <a:pt x="17103" y="577"/>
                  <a:pt x="17237" y="1032"/>
                  <a:pt x="16836" y="1139"/>
                </a:cubicBezTo>
                <a:cubicBezTo>
                  <a:pt x="16729" y="1072"/>
                  <a:pt x="16621" y="1039"/>
                  <a:pt x="16514" y="1039"/>
                </a:cubicBezTo>
                <a:cubicBezTo>
                  <a:pt x="16407" y="1039"/>
                  <a:pt x="16300" y="1072"/>
                  <a:pt x="16193" y="1139"/>
                </a:cubicBezTo>
                <a:cubicBezTo>
                  <a:pt x="16086" y="1246"/>
                  <a:pt x="16086" y="1353"/>
                  <a:pt x="16193" y="1460"/>
                </a:cubicBezTo>
                <a:cubicBezTo>
                  <a:pt x="16274" y="1540"/>
                  <a:pt x="16247" y="1674"/>
                  <a:pt x="16354" y="1781"/>
                </a:cubicBezTo>
                <a:cubicBezTo>
                  <a:pt x="16488" y="1915"/>
                  <a:pt x="16354" y="2129"/>
                  <a:pt x="16514" y="2263"/>
                </a:cubicBezTo>
                <a:cubicBezTo>
                  <a:pt x="16702" y="2611"/>
                  <a:pt x="16488" y="2932"/>
                  <a:pt x="16381" y="3280"/>
                </a:cubicBezTo>
                <a:cubicBezTo>
                  <a:pt x="16300" y="3494"/>
                  <a:pt x="16381" y="3735"/>
                  <a:pt x="16300" y="3976"/>
                </a:cubicBezTo>
                <a:cubicBezTo>
                  <a:pt x="16140" y="3468"/>
                  <a:pt x="15952" y="3039"/>
                  <a:pt x="15390" y="2905"/>
                </a:cubicBezTo>
                <a:cubicBezTo>
                  <a:pt x="15333" y="2848"/>
                  <a:pt x="15275" y="2821"/>
                  <a:pt x="15218" y="2821"/>
                </a:cubicBezTo>
                <a:cubicBezTo>
                  <a:pt x="15168" y="2821"/>
                  <a:pt x="15119" y="2841"/>
                  <a:pt x="15069" y="2879"/>
                </a:cubicBezTo>
                <a:cubicBezTo>
                  <a:pt x="15016" y="2959"/>
                  <a:pt x="14962" y="3012"/>
                  <a:pt x="14908" y="3066"/>
                </a:cubicBezTo>
                <a:lnTo>
                  <a:pt x="14908" y="3039"/>
                </a:lnTo>
                <a:cubicBezTo>
                  <a:pt x="14801" y="3146"/>
                  <a:pt x="14801" y="3253"/>
                  <a:pt x="14908" y="3360"/>
                </a:cubicBezTo>
                <a:cubicBezTo>
                  <a:pt x="14989" y="3468"/>
                  <a:pt x="14962" y="3601"/>
                  <a:pt x="15069" y="3682"/>
                </a:cubicBezTo>
                <a:cubicBezTo>
                  <a:pt x="15176" y="3789"/>
                  <a:pt x="15123" y="3923"/>
                  <a:pt x="15230" y="4003"/>
                </a:cubicBezTo>
                <a:lnTo>
                  <a:pt x="15230" y="4030"/>
                </a:lnTo>
                <a:cubicBezTo>
                  <a:pt x="15286" y="4291"/>
                  <a:pt x="15355" y="4565"/>
                  <a:pt x="15473" y="4843"/>
                </a:cubicBezTo>
                <a:lnTo>
                  <a:pt x="15473" y="4843"/>
                </a:lnTo>
                <a:cubicBezTo>
                  <a:pt x="15416" y="4735"/>
                  <a:pt x="15343" y="4654"/>
                  <a:pt x="15199" y="4654"/>
                </a:cubicBezTo>
                <a:cubicBezTo>
                  <a:pt x="15161" y="4654"/>
                  <a:pt x="15118" y="4660"/>
                  <a:pt x="15069" y="4672"/>
                </a:cubicBezTo>
                <a:cubicBezTo>
                  <a:pt x="14962" y="4779"/>
                  <a:pt x="14962" y="4859"/>
                  <a:pt x="15069" y="4966"/>
                </a:cubicBezTo>
                <a:cubicBezTo>
                  <a:pt x="15203" y="5261"/>
                  <a:pt x="15176" y="5582"/>
                  <a:pt x="15310" y="5823"/>
                </a:cubicBezTo>
                <a:cubicBezTo>
                  <a:pt x="15240" y="5730"/>
                  <a:pt x="15211" y="5455"/>
                  <a:pt x="15028" y="5455"/>
                </a:cubicBezTo>
                <a:cubicBezTo>
                  <a:pt x="15001" y="5455"/>
                  <a:pt x="14970" y="5461"/>
                  <a:pt x="14935" y="5475"/>
                </a:cubicBezTo>
                <a:cubicBezTo>
                  <a:pt x="14673" y="5570"/>
                  <a:pt x="14708" y="5815"/>
                  <a:pt x="14757" y="5961"/>
                </a:cubicBezTo>
                <a:lnTo>
                  <a:pt x="14757" y="5961"/>
                </a:lnTo>
                <a:cubicBezTo>
                  <a:pt x="14708" y="5858"/>
                  <a:pt x="14587" y="5727"/>
                  <a:pt x="14427" y="5636"/>
                </a:cubicBezTo>
                <a:cubicBezTo>
                  <a:pt x="14373" y="5555"/>
                  <a:pt x="14320" y="5502"/>
                  <a:pt x="14266" y="5475"/>
                </a:cubicBezTo>
                <a:cubicBezTo>
                  <a:pt x="14213" y="5395"/>
                  <a:pt x="14159" y="5341"/>
                  <a:pt x="14105" y="5314"/>
                </a:cubicBezTo>
                <a:cubicBezTo>
                  <a:pt x="14052" y="5234"/>
                  <a:pt x="13998" y="5181"/>
                  <a:pt x="13945" y="5154"/>
                </a:cubicBezTo>
                <a:cubicBezTo>
                  <a:pt x="13891" y="5073"/>
                  <a:pt x="13838" y="5020"/>
                  <a:pt x="13758" y="4993"/>
                </a:cubicBezTo>
                <a:lnTo>
                  <a:pt x="13490" y="4993"/>
                </a:lnTo>
                <a:cubicBezTo>
                  <a:pt x="13410" y="5020"/>
                  <a:pt x="13356" y="5073"/>
                  <a:pt x="13303" y="5154"/>
                </a:cubicBezTo>
                <a:lnTo>
                  <a:pt x="13303" y="5127"/>
                </a:lnTo>
                <a:cubicBezTo>
                  <a:pt x="13195" y="5234"/>
                  <a:pt x="13195" y="5341"/>
                  <a:pt x="13303" y="5448"/>
                </a:cubicBezTo>
                <a:cubicBezTo>
                  <a:pt x="13410" y="5555"/>
                  <a:pt x="13356" y="5689"/>
                  <a:pt x="13463" y="5769"/>
                </a:cubicBezTo>
                <a:cubicBezTo>
                  <a:pt x="13570" y="5850"/>
                  <a:pt x="13543" y="6010"/>
                  <a:pt x="13624" y="6091"/>
                </a:cubicBezTo>
                <a:cubicBezTo>
                  <a:pt x="13731" y="6171"/>
                  <a:pt x="13704" y="6331"/>
                  <a:pt x="13811" y="6412"/>
                </a:cubicBezTo>
                <a:lnTo>
                  <a:pt x="13784" y="6412"/>
                </a:lnTo>
                <a:cubicBezTo>
                  <a:pt x="13891" y="6572"/>
                  <a:pt x="13891" y="6760"/>
                  <a:pt x="13945" y="6947"/>
                </a:cubicBezTo>
                <a:cubicBezTo>
                  <a:pt x="13972" y="7081"/>
                  <a:pt x="14025" y="7188"/>
                  <a:pt x="14052" y="7295"/>
                </a:cubicBezTo>
                <a:cubicBezTo>
                  <a:pt x="14105" y="7402"/>
                  <a:pt x="14132" y="7482"/>
                  <a:pt x="14186" y="7563"/>
                </a:cubicBezTo>
                <a:cubicBezTo>
                  <a:pt x="14186" y="7563"/>
                  <a:pt x="14159" y="7589"/>
                  <a:pt x="14159" y="7589"/>
                </a:cubicBezTo>
                <a:cubicBezTo>
                  <a:pt x="14132" y="7509"/>
                  <a:pt x="14079" y="7482"/>
                  <a:pt x="13998" y="7482"/>
                </a:cubicBezTo>
                <a:cubicBezTo>
                  <a:pt x="13624" y="7643"/>
                  <a:pt x="13784" y="8151"/>
                  <a:pt x="13463" y="8339"/>
                </a:cubicBezTo>
                <a:cubicBezTo>
                  <a:pt x="13410" y="8392"/>
                  <a:pt x="13356" y="8446"/>
                  <a:pt x="13329" y="8526"/>
                </a:cubicBezTo>
                <a:lnTo>
                  <a:pt x="13329" y="8499"/>
                </a:lnTo>
                <a:cubicBezTo>
                  <a:pt x="13249" y="8553"/>
                  <a:pt x="13195" y="8607"/>
                  <a:pt x="13142" y="8660"/>
                </a:cubicBezTo>
                <a:cubicBezTo>
                  <a:pt x="13062" y="8767"/>
                  <a:pt x="12901" y="8714"/>
                  <a:pt x="12821" y="8821"/>
                </a:cubicBezTo>
                <a:lnTo>
                  <a:pt x="12848" y="8821"/>
                </a:lnTo>
                <a:cubicBezTo>
                  <a:pt x="12767" y="8874"/>
                  <a:pt x="12714" y="8928"/>
                  <a:pt x="12660" y="8981"/>
                </a:cubicBezTo>
                <a:lnTo>
                  <a:pt x="12526" y="8981"/>
                </a:lnTo>
                <a:cubicBezTo>
                  <a:pt x="12473" y="9035"/>
                  <a:pt x="12392" y="9088"/>
                  <a:pt x="12339" y="9142"/>
                </a:cubicBezTo>
                <a:cubicBezTo>
                  <a:pt x="12259" y="9249"/>
                  <a:pt x="12125" y="9195"/>
                  <a:pt x="12018" y="9302"/>
                </a:cubicBezTo>
                <a:lnTo>
                  <a:pt x="11723" y="9302"/>
                </a:lnTo>
                <a:cubicBezTo>
                  <a:pt x="11634" y="9372"/>
                  <a:pt x="11534" y="9386"/>
                  <a:pt x="11429" y="9386"/>
                </a:cubicBezTo>
                <a:cubicBezTo>
                  <a:pt x="11356" y="9386"/>
                  <a:pt x="11281" y="9379"/>
                  <a:pt x="11207" y="9379"/>
                </a:cubicBezTo>
                <a:cubicBezTo>
                  <a:pt x="11100" y="9379"/>
                  <a:pt x="10993" y="9394"/>
                  <a:pt x="10894" y="9463"/>
                </a:cubicBezTo>
                <a:lnTo>
                  <a:pt x="10599" y="9463"/>
                </a:lnTo>
                <a:cubicBezTo>
                  <a:pt x="10510" y="9532"/>
                  <a:pt x="10409" y="9547"/>
                  <a:pt x="10305" y="9547"/>
                </a:cubicBezTo>
                <a:cubicBezTo>
                  <a:pt x="10232" y="9547"/>
                  <a:pt x="10157" y="9540"/>
                  <a:pt x="10083" y="9540"/>
                </a:cubicBezTo>
                <a:cubicBezTo>
                  <a:pt x="9975" y="9540"/>
                  <a:pt x="9869" y="9554"/>
                  <a:pt x="9769" y="9624"/>
                </a:cubicBezTo>
                <a:lnTo>
                  <a:pt x="9636" y="9624"/>
                </a:lnTo>
                <a:cubicBezTo>
                  <a:pt x="9546" y="9693"/>
                  <a:pt x="9446" y="9707"/>
                  <a:pt x="9341" y="9707"/>
                </a:cubicBezTo>
                <a:cubicBezTo>
                  <a:pt x="9268" y="9707"/>
                  <a:pt x="9194" y="9700"/>
                  <a:pt x="9119" y="9700"/>
                </a:cubicBezTo>
                <a:cubicBezTo>
                  <a:pt x="9012" y="9700"/>
                  <a:pt x="8905" y="9715"/>
                  <a:pt x="8806" y="9784"/>
                </a:cubicBezTo>
                <a:lnTo>
                  <a:pt x="8672" y="9784"/>
                </a:lnTo>
                <a:cubicBezTo>
                  <a:pt x="8583" y="9854"/>
                  <a:pt x="8482" y="9868"/>
                  <a:pt x="8378" y="9868"/>
                </a:cubicBezTo>
                <a:cubicBezTo>
                  <a:pt x="8305" y="9868"/>
                  <a:pt x="8230" y="9861"/>
                  <a:pt x="8155" y="9861"/>
                </a:cubicBezTo>
                <a:cubicBezTo>
                  <a:pt x="8048" y="9861"/>
                  <a:pt x="7942" y="9875"/>
                  <a:pt x="7842" y="9945"/>
                </a:cubicBezTo>
                <a:lnTo>
                  <a:pt x="7709" y="9945"/>
                </a:lnTo>
                <a:cubicBezTo>
                  <a:pt x="7619" y="10014"/>
                  <a:pt x="7519" y="10029"/>
                  <a:pt x="7414" y="10029"/>
                </a:cubicBezTo>
                <a:cubicBezTo>
                  <a:pt x="7341" y="10029"/>
                  <a:pt x="7266" y="10022"/>
                  <a:pt x="7192" y="10022"/>
                </a:cubicBezTo>
                <a:cubicBezTo>
                  <a:pt x="7085" y="10022"/>
                  <a:pt x="6978" y="10036"/>
                  <a:pt x="6879" y="10105"/>
                </a:cubicBezTo>
                <a:lnTo>
                  <a:pt x="6745" y="10105"/>
                </a:lnTo>
                <a:cubicBezTo>
                  <a:pt x="6695" y="10127"/>
                  <a:pt x="6656" y="10137"/>
                  <a:pt x="6627" y="10137"/>
                </a:cubicBezTo>
                <a:cubicBezTo>
                  <a:pt x="6547" y="10137"/>
                  <a:pt x="6538" y="10062"/>
                  <a:pt x="6558" y="9945"/>
                </a:cubicBezTo>
                <a:cubicBezTo>
                  <a:pt x="6638" y="9891"/>
                  <a:pt x="6665" y="9838"/>
                  <a:pt x="6718" y="9784"/>
                </a:cubicBezTo>
                <a:cubicBezTo>
                  <a:pt x="6772" y="9731"/>
                  <a:pt x="6852" y="9677"/>
                  <a:pt x="6906" y="9624"/>
                </a:cubicBezTo>
                <a:cubicBezTo>
                  <a:pt x="6959" y="9543"/>
                  <a:pt x="7046" y="9543"/>
                  <a:pt x="7136" y="9543"/>
                </a:cubicBezTo>
                <a:cubicBezTo>
                  <a:pt x="7227" y="9543"/>
                  <a:pt x="7320" y="9543"/>
                  <a:pt x="7387" y="9463"/>
                </a:cubicBezTo>
                <a:lnTo>
                  <a:pt x="7361" y="9463"/>
                </a:lnTo>
                <a:cubicBezTo>
                  <a:pt x="7468" y="9383"/>
                  <a:pt x="7601" y="9409"/>
                  <a:pt x="7709" y="9302"/>
                </a:cubicBezTo>
                <a:lnTo>
                  <a:pt x="7842" y="9302"/>
                </a:lnTo>
                <a:cubicBezTo>
                  <a:pt x="7949" y="9222"/>
                  <a:pt x="8083" y="9249"/>
                  <a:pt x="8190" y="9142"/>
                </a:cubicBezTo>
                <a:cubicBezTo>
                  <a:pt x="8271" y="9062"/>
                  <a:pt x="8404" y="9088"/>
                  <a:pt x="8511" y="8981"/>
                </a:cubicBezTo>
                <a:lnTo>
                  <a:pt x="8645" y="8981"/>
                </a:lnTo>
                <a:cubicBezTo>
                  <a:pt x="8752" y="8901"/>
                  <a:pt x="8886" y="8928"/>
                  <a:pt x="8993" y="8821"/>
                </a:cubicBezTo>
                <a:cubicBezTo>
                  <a:pt x="9074" y="8740"/>
                  <a:pt x="9207" y="8767"/>
                  <a:pt x="9314" y="8660"/>
                </a:cubicBezTo>
                <a:cubicBezTo>
                  <a:pt x="9395" y="8553"/>
                  <a:pt x="9529" y="8607"/>
                  <a:pt x="9636" y="8499"/>
                </a:cubicBezTo>
                <a:cubicBezTo>
                  <a:pt x="9769" y="8419"/>
                  <a:pt x="9877" y="8312"/>
                  <a:pt x="9957" y="8178"/>
                </a:cubicBezTo>
                <a:cubicBezTo>
                  <a:pt x="9930" y="8125"/>
                  <a:pt x="9930" y="8071"/>
                  <a:pt x="9957" y="8044"/>
                </a:cubicBezTo>
                <a:cubicBezTo>
                  <a:pt x="9903" y="7964"/>
                  <a:pt x="9850" y="7911"/>
                  <a:pt x="9796" y="7857"/>
                </a:cubicBezTo>
                <a:cubicBezTo>
                  <a:pt x="9662" y="7750"/>
                  <a:pt x="9555" y="7670"/>
                  <a:pt x="9368" y="7670"/>
                </a:cubicBezTo>
                <a:cubicBezTo>
                  <a:pt x="9074" y="7670"/>
                  <a:pt x="8806" y="7804"/>
                  <a:pt x="8565" y="7937"/>
                </a:cubicBezTo>
                <a:cubicBezTo>
                  <a:pt x="8752" y="7750"/>
                  <a:pt x="8940" y="7563"/>
                  <a:pt x="9020" y="7322"/>
                </a:cubicBezTo>
                <a:cubicBezTo>
                  <a:pt x="9100" y="7161"/>
                  <a:pt x="9181" y="7001"/>
                  <a:pt x="9314" y="6894"/>
                </a:cubicBezTo>
                <a:cubicBezTo>
                  <a:pt x="9395" y="6813"/>
                  <a:pt x="9555" y="6840"/>
                  <a:pt x="9636" y="6733"/>
                </a:cubicBezTo>
                <a:lnTo>
                  <a:pt x="9609" y="6733"/>
                </a:lnTo>
                <a:cubicBezTo>
                  <a:pt x="9689" y="6679"/>
                  <a:pt x="9743" y="6626"/>
                  <a:pt x="9796" y="6572"/>
                </a:cubicBezTo>
                <a:cubicBezTo>
                  <a:pt x="9877" y="6492"/>
                  <a:pt x="10010" y="6519"/>
                  <a:pt x="10091" y="6412"/>
                </a:cubicBezTo>
                <a:cubicBezTo>
                  <a:pt x="10144" y="6358"/>
                  <a:pt x="10198" y="6305"/>
                  <a:pt x="10251" y="6251"/>
                </a:cubicBezTo>
                <a:cubicBezTo>
                  <a:pt x="10332" y="6198"/>
                  <a:pt x="10385" y="6144"/>
                  <a:pt x="10412" y="6091"/>
                </a:cubicBezTo>
                <a:cubicBezTo>
                  <a:pt x="10465" y="6037"/>
                  <a:pt x="10519" y="5983"/>
                  <a:pt x="10572" y="5930"/>
                </a:cubicBezTo>
                <a:cubicBezTo>
                  <a:pt x="10626" y="5903"/>
                  <a:pt x="10679" y="5850"/>
                  <a:pt x="10733" y="5769"/>
                </a:cubicBezTo>
                <a:lnTo>
                  <a:pt x="10733" y="5796"/>
                </a:lnTo>
                <a:cubicBezTo>
                  <a:pt x="10787" y="5743"/>
                  <a:pt x="10840" y="5689"/>
                  <a:pt x="10894" y="5609"/>
                </a:cubicBezTo>
                <a:lnTo>
                  <a:pt x="10894" y="5636"/>
                </a:lnTo>
                <a:cubicBezTo>
                  <a:pt x="10947" y="5582"/>
                  <a:pt x="11001" y="5528"/>
                  <a:pt x="11054" y="5448"/>
                </a:cubicBezTo>
                <a:lnTo>
                  <a:pt x="11054" y="5475"/>
                </a:lnTo>
                <a:cubicBezTo>
                  <a:pt x="11161" y="5368"/>
                  <a:pt x="11135" y="5234"/>
                  <a:pt x="11215" y="5127"/>
                </a:cubicBezTo>
                <a:cubicBezTo>
                  <a:pt x="11215" y="5073"/>
                  <a:pt x="11215" y="5047"/>
                  <a:pt x="11215" y="5020"/>
                </a:cubicBezTo>
                <a:cubicBezTo>
                  <a:pt x="11161" y="4940"/>
                  <a:pt x="11108" y="4886"/>
                  <a:pt x="11054" y="4833"/>
                </a:cubicBezTo>
                <a:cubicBezTo>
                  <a:pt x="11019" y="4761"/>
                  <a:pt x="10959" y="4749"/>
                  <a:pt x="10892" y="4749"/>
                </a:cubicBezTo>
                <a:cubicBezTo>
                  <a:pt x="10858" y="4749"/>
                  <a:pt x="10822" y="4752"/>
                  <a:pt x="10787" y="4752"/>
                </a:cubicBezTo>
                <a:cubicBezTo>
                  <a:pt x="10894" y="4725"/>
                  <a:pt x="11001" y="4752"/>
                  <a:pt x="11054" y="4645"/>
                </a:cubicBezTo>
                <a:lnTo>
                  <a:pt x="11054" y="4672"/>
                </a:lnTo>
                <a:cubicBezTo>
                  <a:pt x="11108" y="4618"/>
                  <a:pt x="11161" y="4565"/>
                  <a:pt x="11215" y="4511"/>
                </a:cubicBezTo>
                <a:cubicBezTo>
                  <a:pt x="11242" y="4511"/>
                  <a:pt x="11242" y="4485"/>
                  <a:pt x="11242" y="4431"/>
                </a:cubicBezTo>
                <a:cubicBezTo>
                  <a:pt x="11242" y="4404"/>
                  <a:pt x="11242" y="4351"/>
                  <a:pt x="11188" y="4324"/>
                </a:cubicBezTo>
                <a:cubicBezTo>
                  <a:pt x="10332" y="4030"/>
                  <a:pt x="10974" y="3789"/>
                  <a:pt x="11215" y="3521"/>
                </a:cubicBezTo>
                <a:cubicBezTo>
                  <a:pt x="11268" y="3494"/>
                  <a:pt x="11322" y="3441"/>
                  <a:pt x="11375" y="3360"/>
                </a:cubicBezTo>
                <a:lnTo>
                  <a:pt x="11375" y="3387"/>
                </a:lnTo>
                <a:cubicBezTo>
                  <a:pt x="11429" y="3334"/>
                  <a:pt x="11482" y="3280"/>
                  <a:pt x="11536" y="3200"/>
                </a:cubicBezTo>
                <a:lnTo>
                  <a:pt x="11536" y="3227"/>
                </a:lnTo>
                <a:cubicBezTo>
                  <a:pt x="11590" y="3173"/>
                  <a:pt x="11643" y="3120"/>
                  <a:pt x="11697" y="3039"/>
                </a:cubicBezTo>
                <a:lnTo>
                  <a:pt x="11697" y="3066"/>
                </a:lnTo>
                <a:cubicBezTo>
                  <a:pt x="11804" y="2986"/>
                  <a:pt x="11777" y="2825"/>
                  <a:pt x="11857" y="2745"/>
                </a:cubicBezTo>
                <a:cubicBezTo>
                  <a:pt x="11911" y="2691"/>
                  <a:pt x="11964" y="2638"/>
                  <a:pt x="12018" y="2557"/>
                </a:cubicBezTo>
                <a:lnTo>
                  <a:pt x="12018" y="2584"/>
                </a:lnTo>
                <a:cubicBezTo>
                  <a:pt x="12152" y="2370"/>
                  <a:pt x="12125" y="2156"/>
                  <a:pt x="12018" y="1942"/>
                </a:cubicBezTo>
                <a:cubicBezTo>
                  <a:pt x="11927" y="1862"/>
                  <a:pt x="11836" y="1836"/>
                  <a:pt x="11753" y="1836"/>
                </a:cubicBezTo>
                <a:cubicBezTo>
                  <a:pt x="11641" y="1836"/>
                  <a:pt x="11544" y="1884"/>
                  <a:pt x="11482" y="1915"/>
                </a:cubicBezTo>
                <a:cubicBezTo>
                  <a:pt x="11536" y="1888"/>
                  <a:pt x="11643" y="1755"/>
                  <a:pt x="11697" y="1594"/>
                </a:cubicBezTo>
                <a:lnTo>
                  <a:pt x="11697" y="1621"/>
                </a:lnTo>
                <a:cubicBezTo>
                  <a:pt x="11777" y="1567"/>
                  <a:pt x="11804" y="1487"/>
                  <a:pt x="11857" y="1433"/>
                </a:cubicBezTo>
                <a:cubicBezTo>
                  <a:pt x="11857" y="1380"/>
                  <a:pt x="11857" y="1353"/>
                  <a:pt x="11857" y="1326"/>
                </a:cubicBezTo>
                <a:cubicBezTo>
                  <a:pt x="11804" y="1246"/>
                  <a:pt x="11750" y="1219"/>
                  <a:pt x="11643" y="1192"/>
                </a:cubicBezTo>
                <a:cubicBezTo>
                  <a:pt x="11643" y="1192"/>
                  <a:pt x="11590" y="1219"/>
                  <a:pt x="11590" y="1219"/>
                </a:cubicBezTo>
                <a:cubicBezTo>
                  <a:pt x="11590" y="1219"/>
                  <a:pt x="11574" y="1188"/>
                  <a:pt x="11566" y="1173"/>
                </a:cubicBezTo>
                <a:lnTo>
                  <a:pt x="11566" y="1173"/>
                </a:lnTo>
                <a:cubicBezTo>
                  <a:pt x="11574" y="1170"/>
                  <a:pt x="11590" y="1139"/>
                  <a:pt x="11590" y="1139"/>
                </a:cubicBezTo>
                <a:cubicBezTo>
                  <a:pt x="11590" y="995"/>
                  <a:pt x="11675" y="809"/>
                  <a:pt x="11464" y="809"/>
                </a:cubicBezTo>
                <a:cubicBezTo>
                  <a:pt x="11439" y="809"/>
                  <a:pt x="11410" y="812"/>
                  <a:pt x="11375" y="818"/>
                </a:cubicBezTo>
                <a:cubicBezTo>
                  <a:pt x="11349" y="844"/>
                  <a:pt x="11322" y="858"/>
                  <a:pt x="11295" y="858"/>
                </a:cubicBezTo>
                <a:cubicBezTo>
                  <a:pt x="11268" y="858"/>
                  <a:pt x="11242" y="844"/>
                  <a:pt x="11215" y="818"/>
                </a:cubicBezTo>
                <a:cubicBezTo>
                  <a:pt x="11081" y="684"/>
                  <a:pt x="11215" y="443"/>
                  <a:pt x="11054" y="336"/>
                </a:cubicBezTo>
                <a:cubicBezTo>
                  <a:pt x="11005" y="270"/>
                  <a:pt x="10940" y="252"/>
                  <a:pt x="10870" y="252"/>
                </a:cubicBezTo>
                <a:cubicBezTo>
                  <a:pt x="10788" y="252"/>
                  <a:pt x="10697" y="276"/>
                  <a:pt x="10614" y="276"/>
                </a:cubicBezTo>
                <a:cubicBezTo>
                  <a:pt x="10537" y="276"/>
                  <a:pt x="10465" y="256"/>
                  <a:pt x="10412" y="175"/>
                </a:cubicBezTo>
                <a:cubicBezTo>
                  <a:pt x="10387" y="172"/>
                  <a:pt x="10364" y="171"/>
                  <a:pt x="10344" y="171"/>
                </a:cubicBezTo>
                <a:cubicBezTo>
                  <a:pt x="10019" y="171"/>
                  <a:pt x="10292" y="556"/>
                  <a:pt x="10091" y="657"/>
                </a:cubicBezTo>
                <a:lnTo>
                  <a:pt x="10117" y="657"/>
                </a:lnTo>
                <a:cubicBezTo>
                  <a:pt x="10010" y="711"/>
                  <a:pt x="10037" y="844"/>
                  <a:pt x="9984" y="925"/>
                </a:cubicBezTo>
                <a:cubicBezTo>
                  <a:pt x="9957" y="1032"/>
                  <a:pt x="9984" y="1139"/>
                  <a:pt x="9957" y="1219"/>
                </a:cubicBezTo>
                <a:cubicBezTo>
                  <a:pt x="9930" y="1139"/>
                  <a:pt x="9850" y="1032"/>
                  <a:pt x="9769" y="978"/>
                </a:cubicBezTo>
                <a:cubicBezTo>
                  <a:pt x="9716" y="925"/>
                  <a:pt x="9662" y="871"/>
                  <a:pt x="9609" y="818"/>
                </a:cubicBezTo>
                <a:cubicBezTo>
                  <a:pt x="9555" y="764"/>
                  <a:pt x="9502" y="737"/>
                  <a:pt x="9448" y="737"/>
                </a:cubicBezTo>
                <a:cubicBezTo>
                  <a:pt x="9395" y="737"/>
                  <a:pt x="9341" y="764"/>
                  <a:pt x="9288" y="818"/>
                </a:cubicBezTo>
                <a:cubicBezTo>
                  <a:pt x="9234" y="871"/>
                  <a:pt x="9181" y="925"/>
                  <a:pt x="9127" y="978"/>
                </a:cubicBezTo>
                <a:cubicBezTo>
                  <a:pt x="9020" y="1192"/>
                  <a:pt x="9020" y="1407"/>
                  <a:pt x="9154" y="1621"/>
                </a:cubicBezTo>
                <a:lnTo>
                  <a:pt x="9127" y="1594"/>
                </a:lnTo>
                <a:lnTo>
                  <a:pt x="9127" y="1594"/>
                </a:lnTo>
                <a:cubicBezTo>
                  <a:pt x="9288" y="1781"/>
                  <a:pt x="9154" y="1942"/>
                  <a:pt x="9154" y="2129"/>
                </a:cubicBezTo>
                <a:cubicBezTo>
                  <a:pt x="9181" y="2504"/>
                  <a:pt x="9395" y="2852"/>
                  <a:pt x="9288" y="3253"/>
                </a:cubicBezTo>
                <a:cubicBezTo>
                  <a:pt x="9261" y="3307"/>
                  <a:pt x="9234" y="3360"/>
                  <a:pt x="9207" y="3414"/>
                </a:cubicBezTo>
                <a:cubicBezTo>
                  <a:pt x="9181" y="3494"/>
                  <a:pt x="9154" y="3548"/>
                  <a:pt x="9154" y="3601"/>
                </a:cubicBezTo>
                <a:cubicBezTo>
                  <a:pt x="9127" y="3682"/>
                  <a:pt x="9127" y="3789"/>
                  <a:pt x="9100" y="3869"/>
                </a:cubicBezTo>
                <a:cubicBezTo>
                  <a:pt x="9074" y="3923"/>
                  <a:pt x="9047" y="3949"/>
                  <a:pt x="9020" y="4003"/>
                </a:cubicBezTo>
                <a:cubicBezTo>
                  <a:pt x="8966" y="4056"/>
                  <a:pt x="8913" y="4110"/>
                  <a:pt x="8833" y="4163"/>
                </a:cubicBezTo>
                <a:cubicBezTo>
                  <a:pt x="8511" y="4056"/>
                  <a:pt x="8404" y="3735"/>
                  <a:pt x="8164" y="3548"/>
                </a:cubicBezTo>
                <a:cubicBezTo>
                  <a:pt x="8083" y="3481"/>
                  <a:pt x="8003" y="3447"/>
                  <a:pt x="7926" y="3447"/>
                </a:cubicBezTo>
                <a:cubicBezTo>
                  <a:pt x="7849" y="3447"/>
                  <a:pt x="7775" y="3481"/>
                  <a:pt x="7709" y="3548"/>
                </a:cubicBezTo>
                <a:cubicBezTo>
                  <a:pt x="7575" y="3735"/>
                  <a:pt x="7601" y="3949"/>
                  <a:pt x="7682" y="4163"/>
                </a:cubicBezTo>
                <a:cubicBezTo>
                  <a:pt x="7709" y="4217"/>
                  <a:pt x="7709" y="4270"/>
                  <a:pt x="7709" y="4324"/>
                </a:cubicBezTo>
                <a:cubicBezTo>
                  <a:pt x="7869" y="4511"/>
                  <a:pt x="7682" y="4779"/>
                  <a:pt x="7869" y="4966"/>
                </a:cubicBezTo>
                <a:cubicBezTo>
                  <a:pt x="7869" y="5020"/>
                  <a:pt x="7869" y="5073"/>
                  <a:pt x="7869" y="5127"/>
                </a:cubicBezTo>
                <a:cubicBezTo>
                  <a:pt x="8003" y="5502"/>
                  <a:pt x="7735" y="5850"/>
                  <a:pt x="7789" y="6224"/>
                </a:cubicBezTo>
                <a:cubicBezTo>
                  <a:pt x="7735" y="6331"/>
                  <a:pt x="7628" y="6438"/>
                  <a:pt x="7548" y="6546"/>
                </a:cubicBezTo>
                <a:cubicBezTo>
                  <a:pt x="7494" y="6653"/>
                  <a:pt x="7414" y="6733"/>
                  <a:pt x="7307" y="6813"/>
                </a:cubicBezTo>
                <a:cubicBezTo>
                  <a:pt x="7200" y="6867"/>
                  <a:pt x="7120" y="6920"/>
                  <a:pt x="7093" y="7027"/>
                </a:cubicBezTo>
                <a:cubicBezTo>
                  <a:pt x="7066" y="7081"/>
                  <a:pt x="7039" y="7108"/>
                  <a:pt x="7039" y="7161"/>
                </a:cubicBezTo>
                <a:cubicBezTo>
                  <a:pt x="7039" y="7161"/>
                  <a:pt x="6986" y="7161"/>
                  <a:pt x="6986" y="7188"/>
                </a:cubicBezTo>
                <a:cubicBezTo>
                  <a:pt x="6959" y="6920"/>
                  <a:pt x="6691" y="6786"/>
                  <a:pt x="6584" y="6572"/>
                </a:cubicBezTo>
                <a:cubicBezTo>
                  <a:pt x="6485" y="6498"/>
                  <a:pt x="6501" y="6354"/>
                  <a:pt x="6418" y="6270"/>
                </a:cubicBezTo>
                <a:lnTo>
                  <a:pt x="6418" y="6270"/>
                </a:lnTo>
                <a:cubicBezTo>
                  <a:pt x="6367" y="6194"/>
                  <a:pt x="6314" y="6142"/>
                  <a:pt x="6236" y="6091"/>
                </a:cubicBezTo>
                <a:lnTo>
                  <a:pt x="6236" y="6091"/>
                </a:lnTo>
                <a:lnTo>
                  <a:pt x="6263" y="6117"/>
                </a:lnTo>
                <a:cubicBezTo>
                  <a:pt x="6210" y="6064"/>
                  <a:pt x="6156" y="6037"/>
                  <a:pt x="6103" y="6037"/>
                </a:cubicBezTo>
                <a:cubicBezTo>
                  <a:pt x="6049" y="6037"/>
                  <a:pt x="5996" y="6064"/>
                  <a:pt x="5942" y="6117"/>
                </a:cubicBezTo>
                <a:lnTo>
                  <a:pt x="5942" y="6091"/>
                </a:lnTo>
                <a:cubicBezTo>
                  <a:pt x="5888" y="6144"/>
                  <a:pt x="5835" y="6198"/>
                  <a:pt x="5781" y="6278"/>
                </a:cubicBezTo>
                <a:lnTo>
                  <a:pt x="5781" y="6251"/>
                </a:lnTo>
                <a:cubicBezTo>
                  <a:pt x="5648" y="6412"/>
                  <a:pt x="5674" y="6572"/>
                  <a:pt x="5781" y="6733"/>
                </a:cubicBezTo>
                <a:cubicBezTo>
                  <a:pt x="5942" y="6920"/>
                  <a:pt x="5755" y="7188"/>
                  <a:pt x="5942" y="7375"/>
                </a:cubicBezTo>
                <a:cubicBezTo>
                  <a:pt x="6129" y="7563"/>
                  <a:pt x="5915" y="7830"/>
                  <a:pt x="6103" y="8018"/>
                </a:cubicBezTo>
                <a:cubicBezTo>
                  <a:pt x="6103" y="8071"/>
                  <a:pt x="6129" y="8125"/>
                  <a:pt x="6103" y="8151"/>
                </a:cubicBezTo>
                <a:cubicBezTo>
                  <a:pt x="6210" y="8446"/>
                  <a:pt x="6236" y="8714"/>
                  <a:pt x="6103" y="8981"/>
                </a:cubicBezTo>
                <a:cubicBezTo>
                  <a:pt x="6049" y="9035"/>
                  <a:pt x="5996" y="9088"/>
                  <a:pt x="5942" y="9142"/>
                </a:cubicBezTo>
                <a:cubicBezTo>
                  <a:pt x="5888" y="9195"/>
                  <a:pt x="5835" y="9249"/>
                  <a:pt x="5781" y="9302"/>
                </a:cubicBezTo>
                <a:cubicBezTo>
                  <a:pt x="5728" y="9356"/>
                  <a:pt x="5674" y="9409"/>
                  <a:pt x="5621" y="9463"/>
                </a:cubicBezTo>
                <a:cubicBezTo>
                  <a:pt x="5567" y="9517"/>
                  <a:pt x="5514" y="9570"/>
                  <a:pt x="5460" y="9624"/>
                </a:cubicBezTo>
                <a:cubicBezTo>
                  <a:pt x="5407" y="9677"/>
                  <a:pt x="5353" y="9731"/>
                  <a:pt x="5300" y="9784"/>
                </a:cubicBezTo>
                <a:cubicBezTo>
                  <a:pt x="5246" y="9838"/>
                  <a:pt x="5193" y="9891"/>
                  <a:pt x="5139" y="9945"/>
                </a:cubicBezTo>
                <a:cubicBezTo>
                  <a:pt x="5085" y="9998"/>
                  <a:pt x="5032" y="10052"/>
                  <a:pt x="4978" y="10105"/>
                </a:cubicBezTo>
                <a:cubicBezTo>
                  <a:pt x="4925" y="10159"/>
                  <a:pt x="4871" y="10212"/>
                  <a:pt x="4818" y="10266"/>
                </a:cubicBezTo>
                <a:cubicBezTo>
                  <a:pt x="4738" y="10373"/>
                  <a:pt x="4577" y="10320"/>
                  <a:pt x="4497" y="10453"/>
                </a:cubicBezTo>
                <a:lnTo>
                  <a:pt x="4497" y="10427"/>
                </a:lnTo>
                <a:cubicBezTo>
                  <a:pt x="4443" y="10480"/>
                  <a:pt x="4390" y="10534"/>
                  <a:pt x="4336" y="10587"/>
                </a:cubicBezTo>
                <a:cubicBezTo>
                  <a:pt x="4257" y="10666"/>
                  <a:pt x="4164" y="10678"/>
                  <a:pt x="4069" y="10678"/>
                </a:cubicBezTo>
                <a:cubicBezTo>
                  <a:pt x="4025" y="10678"/>
                  <a:pt x="3980" y="10676"/>
                  <a:pt x="3936" y="10676"/>
                </a:cubicBezTo>
                <a:cubicBezTo>
                  <a:pt x="3849" y="10676"/>
                  <a:pt x="3766" y="10686"/>
                  <a:pt x="3694" y="10748"/>
                </a:cubicBezTo>
                <a:lnTo>
                  <a:pt x="3533" y="10748"/>
                </a:lnTo>
                <a:cubicBezTo>
                  <a:pt x="3454" y="10827"/>
                  <a:pt x="3361" y="10839"/>
                  <a:pt x="3266" y="10839"/>
                </a:cubicBezTo>
                <a:cubicBezTo>
                  <a:pt x="3222" y="10839"/>
                  <a:pt x="3177" y="10836"/>
                  <a:pt x="3133" y="10836"/>
                </a:cubicBezTo>
                <a:cubicBezTo>
                  <a:pt x="3046" y="10836"/>
                  <a:pt x="2963" y="10847"/>
                  <a:pt x="2891" y="10908"/>
                </a:cubicBezTo>
                <a:cubicBezTo>
                  <a:pt x="2821" y="10978"/>
                  <a:pt x="2741" y="10992"/>
                  <a:pt x="2657" y="10992"/>
                </a:cubicBezTo>
                <a:cubicBezTo>
                  <a:pt x="2599" y="10992"/>
                  <a:pt x="2540" y="10985"/>
                  <a:pt x="2482" y="10985"/>
                </a:cubicBezTo>
                <a:cubicBezTo>
                  <a:pt x="2398" y="10985"/>
                  <a:pt x="2318" y="10999"/>
                  <a:pt x="2248" y="11069"/>
                </a:cubicBezTo>
                <a:lnTo>
                  <a:pt x="2114" y="11069"/>
                </a:lnTo>
                <a:cubicBezTo>
                  <a:pt x="1954" y="11203"/>
                  <a:pt x="1740" y="11096"/>
                  <a:pt x="1606" y="11230"/>
                </a:cubicBezTo>
                <a:lnTo>
                  <a:pt x="1445" y="11230"/>
                </a:lnTo>
                <a:cubicBezTo>
                  <a:pt x="1314" y="11251"/>
                  <a:pt x="1179" y="11253"/>
                  <a:pt x="1042" y="11253"/>
                </a:cubicBezTo>
                <a:cubicBezTo>
                  <a:pt x="1012" y="11253"/>
                  <a:pt x="982" y="11253"/>
                  <a:pt x="952" y="11253"/>
                </a:cubicBezTo>
                <a:cubicBezTo>
                  <a:pt x="619" y="11253"/>
                  <a:pt x="286" y="11265"/>
                  <a:pt x="0" y="11551"/>
                </a:cubicBezTo>
                <a:lnTo>
                  <a:pt x="0" y="12996"/>
                </a:lnTo>
                <a:cubicBezTo>
                  <a:pt x="122" y="13107"/>
                  <a:pt x="253" y="13144"/>
                  <a:pt x="384" y="13144"/>
                </a:cubicBezTo>
                <a:cubicBezTo>
                  <a:pt x="569" y="13144"/>
                  <a:pt x="753" y="13070"/>
                  <a:pt x="910" y="13023"/>
                </a:cubicBezTo>
                <a:cubicBezTo>
                  <a:pt x="1954" y="12702"/>
                  <a:pt x="3025" y="12568"/>
                  <a:pt x="4095" y="12247"/>
                </a:cubicBezTo>
                <a:cubicBezTo>
                  <a:pt x="4375" y="12158"/>
                  <a:pt x="4667" y="12069"/>
                  <a:pt x="4951" y="12069"/>
                </a:cubicBezTo>
                <a:cubicBezTo>
                  <a:pt x="5264" y="12069"/>
                  <a:pt x="5568" y="12177"/>
                  <a:pt x="5835" y="12514"/>
                </a:cubicBezTo>
                <a:cubicBezTo>
                  <a:pt x="5996" y="12702"/>
                  <a:pt x="6317" y="12835"/>
                  <a:pt x="6558" y="12835"/>
                </a:cubicBezTo>
                <a:cubicBezTo>
                  <a:pt x="6601" y="12832"/>
                  <a:pt x="6638" y="12829"/>
                  <a:pt x="6670" y="12829"/>
                </a:cubicBezTo>
                <a:cubicBezTo>
                  <a:pt x="6853" y="12829"/>
                  <a:pt x="6860" y="12902"/>
                  <a:pt x="6906" y="13130"/>
                </a:cubicBezTo>
                <a:cubicBezTo>
                  <a:pt x="7013" y="13585"/>
                  <a:pt x="7039" y="14147"/>
                  <a:pt x="7548" y="14441"/>
                </a:cubicBezTo>
                <a:cubicBezTo>
                  <a:pt x="7628" y="14495"/>
                  <a:pt x="7709" y="14522"/>
                  <a:pt x="7789" y="14522"/>
                </a:cubicBezTo>
                <a:cubicBezTo>
                  <a:pt x="7869" y="14522"/>
                  <a:pt x="7949" y="14495"/>
                  <a:pt x="8030" y="14441"/>
                </a:cubicBezTo>
                <a:lnTo>
                  <a:pt x="8003" y="14441"/>
                </a:lnTo>
                <a:cubicBezTo>
                  <a:pt x="8164" y="14308"/>
                  <a:pt x="8030" y="14067"/>
                  <a:pt x="8190" y="13933"/>
                </a:cubicBezTo>
                <a:cubicBezTo>
                  <a:pt x="8164" y="13853"/>
                  <a:pt x="8164" y="13746"/>
                  <a:pt x="8164" y="13638"/>
                </a:cubicBezTo>
                <a:cubicBezTo>
                  <a:pt x="8234" y="13474"/>
                  <a:pt x="8202" y="13331"/>
                  <a:pt x="8174" y="13208"/>
                </a:cubicBezTo>
                <a:lnTo>
                  <a:pt x="8174" y="13208"/>
                </a:lnTo>
                <a:cubicBezTo>
                  <a:pt x="8220" y="13369"/>
                  <a:pt x="8366" y="13490"/>
                  <a:pt x="8511" y="13612"/>
                </a:cubicBezTo>
                <a:cubicBezTo>
                  <a:pt x="8672" y="13719"/>
                  <a:pt x="8913" y="13719"/>
                  <a:pt x="8993" y="13960"/>
                </a:cubicBezTo>
                <a:cubicBezTo>
                  <a:pt x="8993" y="13986"/>
                  <a:pt x="8993" y="14040"/>
                  <a:pt x="8993" y="14093"/>
                </a:cubicBezTo>
                <a:cubicBezTo>
                  <a:pt x="8993" y="14365"/>
                  <a:pt x="9116" y="14415"/>
                  <a:pt x="9262" y="14415"/>
                </a:cubicBezTo>
                <a:cubicBezTo>
                  <a:pt x="9348" y="14415"/>
                  <a:pt x="9442" y="14398"/>
                  <a:pt x="9524" y="14398"/>
                </a:cubicBezTo>
                <a:cubicBezTo>
                  <a:pt x="9565" y="14398"/>
                  <a:pt x="9603" y="14402"/>
                  <a:pt x="9636" y="14415"/>
                </a:cubicBezTo>
                <a:cubicBezTo>
                  <a:pt x="9716" y="14522"/>
                  <a:pt x="9689" y="14656"/>
                  <a:pt x="9796" y="14763"/>
                </a:cubicBezTo>
                <a:cubicBezTo>
                  <a:pt x="9927" y="14938"/>
                  <a:pt x="9934" y="15274"/>
                  <a:pt x="10209" y="15274"/>
                </a:cubicBezTo>
                <a:cubicBezTo>
                  <a:pt x="10271" y="15274"/>
                  <a:pt x="10346" y="15257"/>
                  <a:pt x="10439" y="15218"/>
                </a:cubicBezTo>
                <a:lnTo>
                  <a:pt x="10439" y="15218"/>
                </a:lnTo>
                <a:lnTo>
                  <a:pt x="10412" y="15244"/>
                </a:lnTo>
                <a:cubicBezTo>
                  <a:pt x="10492" y="15191"/>
                  <a:pt x="10546" y="15137"/>
                  <a:pt x="10572" y="15057"/>
                </a:cubicBezTo>
                <a:cubicBezTo>
                  <a:pt x="10645" y="14999"/>
                  <a:pt x="10694" y="14976"/>
                  <a:pt x="10727" y="14976"/>
                </a:cubicBezTo>
                <a:cubicBezTo>
                  <a:pt x="10817" y="14976"/>
                  <a:pt x="10794" y="15140"/>
                  <a:pt x="10813" y="15218"/>
                </a:cubicBezTo>
                <a:cubicBezTo>
                  <a:pt x="10860" y="15335"/>
                  <a:pt x="10764" y="15554"/>
                  <a:pt x="10953" y="15554"/>
                </a:cubicBezTo>
                <a:cubicBezTo>
                  <a:pt x="10980" y="15554"/>
                  <a:pt x="11014" y="15549"/>
                  <a:pt x="11054" y="15539"/>
                </a:cubicBezTo>
                <a:lnTo>
                  <a:pt x="11054" y="15566"/>
                </a:lnTo>
                <a:cubicBezTo>
                  <a:pt x="11242" y="15432"/>
                  <a:pt x="11054" y="15084"/>
                  <a:pt x="11375" y="15057"/>
                </a:cubicBezTo>
                <a:cubicBezTo>
                  <a:pt x="11401" y="15054"/>
                  <a:pt x="11423" y="15053"/>
                  <a:pt x="11444" y="15053"/>
                </a:cubicBezTo>
                <a:cubicBezTo>
                  <a:pt x="11797" y="15053"/>
                  <a:pt x="11520" y="15464"/>
                  <a:pt x="11697" y="15566"/>
                </a:cubicBezTo>
                <a:cubicBezTo>
                  <a:pt x="11723" y="15592"/>
                  <a:pt x="11723" y="15646"/>
                  <a:pt x="11723" y="15699"/>
                </a:cubicBezTo>
                <a:cubicBezTo>
                  <a:pt x="11884" y="15887"/>
                  <a:pt x="11697" y="16181"/>
                  <a:pt x="11884" y="16369"/>
                </a:cubicBezTo>
                <a:lnTo>
                  <a:pt x="11857" y="16342"/>
                </a:lnTo>
                <a:lnTo>
                  <a:pt x="11857" y="16342"/>
                </a:lnTo>
                <a:cubicBezTo>
                  <a:pt x="11911" y="16422"/>
                  <a:pt x="11964" y="16449"/>
                  <a:pt x="12018" y="16529"/>
                </a:cubicBezTo>
                <a:cubicBezTo>
                  <a:pt x="12071" y="16569"/>
                  <a:pt x="12125" y="16589"/>
                  <a:pt x="12178" y="16589"/>
                </a:cubicBezTo>
                <a:cubicBezTo>
                  <a:pt x="12232" y="16589"/>
                  <a:pt x="12285" y="16569"/>
                  <a:pt x="12339" y="16529"/>
                </a:cubicBezTo>
                <a:cubicBezTo>
                  <a:pt x="12478" y="16442"/>
                  <a:pt x="12549" y="16344"/>
                  <a:pt x="12575" y="16221"/>
                </a:cubicBezTo>
                <a:lnTo>
                  <a:pt x="12575" y="16221"/>
                </a:lnTo>
                <a:cubicBezTo>
                  <a:pt x="12568" y="16326"/>
                  <a:pt x="12576" y="16423"/>
                  <a:pt x="12687" y="16502"/>
                </a:cubicBezTo>
                <a:lnTo>
                  <a:pt x="12687" y="16984"/>
                </a:lnTo>
                <a:cubicBezTo>
                  <a:pt x="12780" y="17044"/>
                  <a:pt x="12850" y="17069"/>
                  <a:pt x="12905" y="17069"/>
                </a:cubicBezTo>
                <a:cubicBezTo>
                  <a:pt x="13121" y="17069"/>
                  <a:pt x="13105" y="16695"/>
                  <a:pt x="13276" y="16609"/>
                </a:cubicBezTo>
                <a:cubicBezTo>
                  <a:pt x="13463" y="16690"/>
                  <a:pt x="13463" y="16904"/>
                  <a:pt x="13543" y="17064"/>
                </a:cubicBezTo>
                <a:cubicBezTo>
                  <a:pt x="13570" y="17198"/>
                  <a:pt x="13517" y="17359"/>
                  <a:pt x="13624" y="17466"/>
                </a:cubicBezTo>
                <a:cubicBezTo>
                  <a:pt x="13650" y="17519"/>
                  <a:pt x="13650" y="17573"/>
                  <a:pt x="13650" y="17627"/>
                </a:cubicBezTo>
                <a:cubicBezTo>
                  <a:pt x="13784" y="17760"/>
                  <a:pt x="13650" y="17974"/>
                  <a:pt x="13784" y="18108"/>
                </a:cubicBezTo>
                <a:cubicBezTo>
                  <a:pt x="13891" y="18189"/>
                  <a:pt x="13865" y="18349"/>
                  <a:pt x="13972" y="18429"/>
                </a:cubicBezTo>
                <a:lnTo>
                  <a:pt x="13945" y="18429"/>
                </a:lnTo>
                <a:cubicBezTo>
                  <a:pt x="14018" y="18486"/>
                  <a:pt x="14081" y="18509"/>
                  <a:pt x="14136" y="18509"/>
                </a:cubicBezTo>
                <a:cubicBezTo>
                  <a:pt x="14264" y="18509"/>
                  <a:pt x="14352" y="18389"/>
                  <a:pt x="14427" y="18296"/>
                </a:cubicBezTo>
                <a:lnTo>
                  <a:pt x="14453" y="18269"/>
                </a:lnTo>
                <a:cubicBezTo>
                  <a:pt x="14630" y="18193"/>
                  <a:pt x="14354" y="17783"/>
                  <a:pt x="14706" y="17783"/>
                </a:cubicBezTo>
                <a:cubicBezTo>
                  <a:pt x="14727" y="17783"/>
                  <a:pt x="14749" y="17784"/>
                  <a:pt x="14775" y="17787"/>
                </a:cubicBezTo>
                <a:cubicBezTo>
                  <a:pt x="14935" y="17974"/>
                  <a:pt x="14748" y="18269"/>
                  <a:pt x="14935" y="18429"/>
                </a:cubicBezTo>
                <a:cubicBezTo>
                  <a:pt x="14967" y="18456"/>
                  <a:pt x="15000" y="18467"/>
                  <a:pt x="15033" y="18467"/>
                </a:cubicBezTo>
                <a:cubicBezTo>
                  <a:pt x="15147" y="18467"/>
                  <a:pt x="15272" y="18350"/>
                  <a:pt x="15390" y="18350"/>
                </a:cubicBezTo>
                <a:cubicBezTo>
                  <a:pt x="15446" y="18350"/>
                  <a:pt x="15500" y="18377"/>
                  <a:pt x="15551" y="18456"/>
                </a:cubicBezTo>
                <a:cubicBezTo>
                  <a:pt x="15601" y="18494"/>
                  <a:pt x="15650" y="18513"/>
                  <a:pt x="15700" y="18513"/>
                </a:cubicBezTo>
                <a:cubicBezTo>
                  <a:pt x="15757" y="18513"/>
                  <a:pt x="15815" y="18487"/>
                  <a:pt x="15872" y="18429"/>
                </a:cubicBezTo>
                <a:cubicBezTo>
                  <a:pt x="16033" y="18322"/>
                  <a:pt x="15899" y="18082"/>
                  <a:pt x="16033" y="17948"/>
                </a:cubicBezTo>
                <a:cubicBezTo>
                  <a:pt x="16140" y="17841"/>
                  <a:pt x="16140" y="17760"/>
                  <a:pt x="16033" y="17653"/>
                </a:cubicBezTo>
                <a:cubicBezTo>
                  <a:pt x="15926" y="17412"/>
                  <a:pt x="16140" y="17305"/>
                  <a:pt x="16193" y="17145"/>
                </a:cubicBezTo>
                <a:cubicBezTo>
                  <a:pt x="16193" y="17091"/>
                  <a:pt x="16193" y="17064"/>
                  <a:pt x="16193" y="17011"/>
                </a:cubicBezTo>
                <a:cubicBezTo>
                  <a:pt x="16166" y="16957"/>
                  <a:pt x="16113" y="16904"/>
                  <a:pt x="16059" y="16850"/>
                </a:cubicBezTo>
                <a:lnTo>
                  <a:pt x="16033" y="16824"/>
                </a:lnTo>
                <a:cubicBezTo>
                  <a:pt x="15979" y="16797"/>
                  <a:pt x="15926" y="16716"/>
                  <a:pt x="15872" y="16690"/>
                </a:cubicBezTo>
                <a:cubicBezTo>
                  <a:pt x="15765" y="16529"/>
                  <a:pt x="15524" y="16663"/>
                  <a:pt x="15390" y="16529"/>
                </a:cubicBezTo>
                <a:cubicBezTo>
                  <a:pt x="15325" y="16447"/>
                  <a:pt x="15259" y="16415"/>
                  <a:pt x="15206" y="16415"/>
                </a:cubicBezTo>
                <a:cubicBezTo>
                  <a:pt x="15200" y="16415"/>
                  <a:pt x="15195" y="16416"/>
                  <a:pt x="15190" y="16416"/>
                </a:cubicBezTo>
                <a:lnTo>
                  <a:pt x="15190" y="16416"/>
                </a:lnTo>
                <a:cubicBezTo>
                  <a:pt x="15298" y="16365"/>
                  <a:pt x="15447" y="16295"/>
                  <a:pt x="15578" y="16208"/>
                </a:cubicBezTo>
                <a:lnTo>
                  <a:pt x="15551" y="16208"/>
                </a:lnTo>
                <a:cubicBezTo>
                  <a:pt x="15516" y="15976"/>
                  <a:pt x="15416" y="15920"/>
                  <a:pt x="15294" y="15920"/>
                </a:cubicBezTo>
                <a:cubicBezTo>
                  <a:pt x="15180" y="15920"/>
                  <a:pt x="15046" y="15969"/>
                  <a:pt x="14930" y="15969"/>
                </a:cubicBezTo>
                <a:cubicBezTo>
                  <a:pt x="14883" y="15969"/>
                  <a:pt x="14840" y="15962"/>
                  <a:pt x="14801" y="15940"/>
                </a:cubicBezTo>
                <a:lnTo>
                  <a:pt x="14801" y="15940"/>
                </a:lnTo>
                <a:cubicBezTo>
                  <a:pt x="14839" y="15950"/>
                  <a:pt x="14875" y="15954"/>
                  <a:pt x="14908" y="15954"/>
                </a:cubicBezTo>
                <a:cubicBezTo>
                  <a:pt x="15061" y="15954"/>
                  <a:pt x="15164" y="15858"/>
                  <a:pt x="15230" y="15726"/>
                </a:cubicBezTo>
                <a:cubicBezTo>
                  <a:pt x="15337" y="15619"/>
                  <a:pt x="15337" y="15512"/>
                  <a:pt x="15230" y="15405"/>
                </a:cubicBezTo>
                <a:lnTo>
                  <a:pt x="15069" y="15244"/>
                </a:lnTo>
                <a:cubicBezTo>
                  <a:pt x="14962" y="15084"/>
                  <a:pt x="14721" y="15218"/>
                  <a:pt x="14587" y="15084"/>
                </a:cubicBezTo>
                <a:cubicBezTo>
                  <a:pt x="14507" y="14977"/>
                  <a:pt x="14373" y="15003"/>
                  <a:pt x="14266" y="14923"/>
                </a:cubicBezTo>
                <a:cubicBezTo>
                  <a:pt x="14066" y="14656"/>
                  <a:pt x="13977" y="14222"/>
                  <a:pt x="13598" y="14222"/>
                </a:cubicBezTo>
                <a:cubicBezTo>
                  <a:pt x="13521" y="14222"/>
                  <a:pt x="13433" y="14240"/>
                  <a:pt x="13329" y="14281"/>
                </a:cubicBezTo>
                <a:lnTo>
                  <a:pt x="13008" y="14281"/>
                </a:lnTo>
                <a:cubicBezTo>
                  <a:pt x="12951" y="14324"/>
                  <a:pt x="12894" y="14351"/>
                  <a:pt x="12836" y="14351"/>
                </a:cubicBezTo>
                <a:cubicBezTo>
                  <a:pt x="12786" y="14351"/>
                  <a:pt x="12737" y="14331"/>
                  <a:pt x="12687" y="14281"/>
                </a:cubicBezTo>
                <a:cubicBezTo>
                  <a:pt x="12660" y="14281"/>
                  <a:pt x="12660" y="14254"/>
                  <a:pt x="12633" y="14227"/>
                </a:cubicBezTo>
                <a:cubicBezTo>
                  <a:pt x="12633" y="14174"/>
                  <a:pt x="12633" y="14147"/>
                  <a:pt x="12687" y="14120"/>
                </a:cubicBezTo>
                <a:cubicBezTo>
                  <a:pt x="12821" y="13960"/>
                  <a:pt x="13035" y="14093"/>
                  <a:pt x="13169" y="13933"/>
                </a:cubicBezTo>
                <a:lnTo>
                  <a:pt x="13169" y="13933"/>
                </a:lnTo>
                <a:lnTo>
                  <a:pt x="13142" y="13960"/>
                </a:lnTo>
                <a:cubicBezTo>
                  <a:pt x="13276" y="13746"/>
                  <a:pt x="13303" y="13531"/>
                  <a:pt x="13115" y="13317"/>
                </a:cubicBezTo>
                <a:lnTo>
                  <a:pt x="13008" y="13317"/>
                </a:lnTo>
                <a:cubicBezTo>
                  <a:pt x="12874" y="13244"/>
                  <a:pt x="12740" y="13226"/>
                  <a:pt x="12608" y="13226"/>
                </a:cubicBezTo>
                <a:cubicBezTo>
                  <a:pt x="12486" y="13226"/>
                  <a:pt x="12367" y="13242"/>
                  <a:pt x="12251" y="13242"/>
                </a:cubicBezTo>
                <a:cubicBezTo>
                  <a:pt x="12218" y="13242"/>
                  <a:pt x="12184" y="13240"/>
                  <a:pt x="12152" y="13237"/>
                </a:cubicBezTo>
                <a:cubicBezTo>
                  <a:pt x="11991" y="13210"/>
                  <a:pt x="11804" y="13264"/>
                  <a:pt x="11884" y="12996"/>
                </a:cubicBezTo>
                <a:cubicBezTo>
                  <a:pt x="11937" y="12943"/>
                  <a:pt x="11991" y="12889"/>
                  <a:pt x="12045" y="12835"/>
                </a:cubicBezTo>
                <a:cubicBezTo>
                  <a:pt x="11901" y="12705"/>
                  <a:pt x="11827" y="12638"/>
                  <a:pt x="11721" y="12638"/>
                </a:cubicBezTo>
                <a:cubicBezTo>
                  <a:pt x="11652" y="12638"/>
                  <a:pt x="11570" y="12666"/>
                  <a:pt x="11446" y="12723"/>
                </a:cubicBezTo>
                <a:lnTo>
                  <a:pt x="11446" y="12723"/>
                </a:lnTo>
                <a:cubicBezTo>
                  <a:pt x="11556" y="12645"/>
                  <a:pt x="11623" y="12543"/>
                  <a:pt x="11563" y="12407"/>
                </a:cubicBezTo>
                <a:cubicBezTo>
                  <a:pt x="11511" y="12303"/>
                  <a:pt x="11450" y="12266"/>
                  <a:pt x="11385" y="12266"/>
                </a:cubicBezTo>
                <a:cubicBezTo>
                  <a:pt x="11249" y="12266"/>
                  <a:pt x="11092" y="12425"/>
                  <a:pt x="10947" y="12461"/>
                </a:cubicBezTo>
                <a:cubicBezTo>
                  <a:pt x="10840" y="12488"/>
                  <a:pt x="10760" y="12568"/>
                  <a:pt x="10679" y="12568"/>
                </a:cubicBezTo>
                <a:cubicBezTo>
                  <a:pt x="10894" y="12380"/>
                  <a:pt x="11429" y="12461"/>
                  <a:pt x="11215" y="11872"/>
                </a:cubicBezTo>
                <a:lnTo>
                  <a:pt x="11242" y="11872"/>
                </a:lnTo>
                <a:cubicBezTo>
                  <a:pt x="11188" y="11818"/>
                  <a:pt x="11135" y="11765"/>
                  <a:pt x="11081" y="11711"/>
                </a:cubicBezTo>
                <a:cubicBezTo>
                  <a:pt x="10980" y="11648"/>
                  <a:pt x="10879" y="11621"/>
                  <a:pt x="10777" y="11621"/>
                </a:cubicBezTo>
                <a:cubicBezTo>
                  <a:pt x="10665" y="11621"/>
                  <a:pt x="10552" y="11655"/>
                  <a:pt x="10439" y="11711"/>
                </a:cubicBezTo>
                <a:lnTo>
                  <a:pt x="10117" y="11711"/>
                </a:lnTo>
                <a:cubicBezTo>
                  <a:pt x="9966" y="11772"/>
                  <a:pt x="9755" y="11824"/>
                  <a:pt x="9586" y="11824"/>
                </a:cubicBezTo>
                <a:cubicBezTo>
                  <a:pt x="9455" y="11824"/>
                  <a:pt x="9349" y="11793"/>
                  <a:pt x="9314" y="11711"/>
                </a:cubicBezTo>
                <a:cubicBezTo>
                  <a:pt x="9047" y="11042"/>
                  <a:pt x="8458" y="11417"/>
                  <a:pt x="8056" y="11203"/>
                </a:cubicBezTo>
                <a:lnTo>
                  <a:pt x="8056" y="11203"/>
                </a:lnTo>
                <a:cubicBezTo>
                  <a:pt x="8152" y="11233"/>
                  <a:pt x="8244" y="11246"/>
                  <a:pt x="8333" y="11246"/>
                </a:cubicBezTo>
                <a:cubicBezTo>
                  <a:pt x="8788" y="11246"/>
                  <a:pt x="9165" y="10908"/>
                  <a:pt x="9636" y="10908"/>
                </a:cubicBezTo>
                <a:lnTo>
                  <a:pt x="9609" y="10908"/>
                </a:lnTo>
                <a:cubicBezTo>
                  <a:pt x="9716" y="10837"/>
                  <a:pt x="9829" y="10819"/>
                  <a:pt x="9943" y="10819"/>
                </a:cubicBezTo>
                <a:cubicBezTo>
                  <a:pt x="10057" y="10819"/>
                  <a:pt x="10172" y="10837"/>
                  <a:pt x="10283" y="10837"/>
                </a:cubicBezTo>
                <a:cubicBezTo>
                  <a:pt x="10394" y="10837"/>
                  <a:pt x="10501" y="10819"/>
                  <a:pt x="10599" y="10748"/>
                </a:cubicBezTo>
                <a:lnTo>
                  <a:pt x="10572" y="10748"/>
                </a:lnTo>
                <a:cubicBezTo>
                  <a:pt x="10679" y="10676"/>
                  <a:pt x="10793" y="10659"/>
                  <a:pt x="10907" y="10659"/>
                </a:cubicBezTo>
                <a:cubicBezTo>
                  <a:pt x="11021" y="10659"/>
                  <a:pt x="11135" y="10676"/>
                  <a:pt x="11247" y="10676"/>
                </a:cubicBezTo>
                <a:cubicBezTo>
                  <a:pt x="11358" y="10676"/>
                  <a:pt x="11465" y="10659"/>
                  <a:pt x="11563" y="10587"/>
                </a:cubicBezTo>
                <a:lnTo>
                  <a:pt x="11536" y="10587"/>
                </a:lnTo>
                <a:cubicBezTo>
                  <a:pt x="11953" y="10558"/>
                  <a:pt x="12370" y="10476"/>
                  <a:pt x="12778" y="10476"/>
                </a:cubicBezTo>
                <a:cubicBezTo>
                  <a:pt x="13131" y="10476"/>
                  <a:pt x="13477" y="10537"/>
                  <a:pt x="13811" y="10748"/>
                </a:cubicBezTo>
                <a:cubicBezTo>
                  <a:pt x="13811" y="10801"/>
                  <a:pt x="13811" y="10828"/>
                  <a:pt x="13811" y="10882"/>
                </a:cubicBezTo>
                <a:cubicBezTo>
                  <a:pt x="13875" y="10966"/>
                  <a:pt x="13905" y="11101"/>
                  <a:pt x="14020" y="11101"/>
                </a:cubicBezTo>
                <a:cubicBezTo>
                  <a:pt x="14051" y="11101"/>
                  <a:pt x="14087" y="11091"/>
                  <a:pt x="14132" y="11069"/>
                </a:cubicBezTo>
                <a:cubicBezTo>
                  <a:pt x="14215" y="11007"/>
                  <a:pt x="14250" y="10865"/>
                  <a:pt x="14347" y="10865"/>
                </a:cubicBezTo>
                <a:cubicBezTo>
                  <a:pt x="14376" y="10865"/>
                  <a:pt x="14411" y="10878"/>
                  <a:pt x="14453" y="10908"/>
                </a:cubicBezTo>
                <a:cubicBezTo>
                  <a:pt x="14748" y="11310"/>
                  <a:pt x="15096" y="11685"/>
                  <a:pt x="14775" y="12220"/>
                </a:cubicBezTo>
                <a:lnTo>
                  <a:pt x="14775" y="12193"/>
                </a:lnTo>
                <a:cubicBezTo>
                  <a:pt x="14641" y="12407"/>
                  <a:pt x="14641" y="12621"/>
                  <a:pt x="14775" y="12835"/>
                </a:cubicBezTo>
                <a:cubicBezTo>
                  <a:pt x="14851" y="12899"/>
                  <a:pt x="14926" y="12926"/>
                  <a:pt x="15002" y="12926"/>
                </a:cubicBezTo>
                <a:cubicBezTo>
                  <a:pt x="15087" y="12926"/>
                  <a:pt x="15172" y="12892"/>
                  <a:pt x="15256" y="12835"/>
                </a:cubicBezTo>
                <a:cubicBezTo>
                  <a:pt x="15310" y="12782"/>
                  <a:pt x="15363" y="12728"/>
                  <a:pt x="15417" y="12675"/>
                </a:cubicBezTo>
                <a:cubicBezTo>
                  <a:pt x="15471" y="12621"/>
                  <a:pt x="15524" y="12568"/>
                  <a:pt x="15578" y="12514"/>
                </a:cubicBezTo>
                <a:cubicBezTo>
                  <a:pt x="15685" y="12434"/>
                  <a:pt x="15658" y="12273"/>
                  <a:pt x="15738" y="12193"/>
                </a:cubicBezTo>
                <a:cubicBezTo>
                  <a:pt x="15899" y="12059"/>
                  <a:pt x="15765" y="11845"/>
                  <a:pt x="15899" y="11685"/>
                </a:cubicBezTo>
                <a:cubicBezTo>
                  <a:pt x="15899" y="11658"/>
                  <a:pt x="15899" y="11604"/>
                  <a:pt x="15899" y="11551"/>
                </a:cubicBezTo>
                <a:cubicBezTo>
                  <a:pt x="15944" y="11522"/>
                  <a:pt x="15981" y="11511"/>
                  <a:pt x="16012" y="11511"/>
                </a:cubicBezTo>
                <a:cubicBezTo>
                  <a:pt x="16128" y="11511"/>
                  <a:pt x="16162" y="11669"/>
                  <a:pt x="16247" y="11711"/>
                </a:cubicBezTo>
                <a:lnTo>
                  <a:pt x="16220" y="11711"/>
                </a:lnTo>
                <a:cubicBezTo>
                  <a:pt x="16247" y="11738"/>
                  <a:pt x="16274" y="11751"/>
                  <a:pt x="16300" y="11751"/>
                </a:cubicBezTo>
                <a:cubicBezTo>
                  <a:pt x="16327" y="11751"/>
                  <a:pt x="16354" y="11738"/>
                  <a:pt x="16381" y="11711"/>
                </a:cubicBezTo>
                <a:cubicBezTo>
                  <a:pt x="16434" y="11685"/>
                  <a:pt x="16488" y="11658"/>
                  <a:pt x="16541" y="11631"/>
                </a:cubicBezTo>
                <a:cubicBezTo>
                  <a:pt x="16836" y="11711"/>
                  <a:pt x="16889" y="11925"/>
                  <a:pt x="16809" y="12193"/>
                </a:cubicBezTo>
                <a:cubicBezTo>
                  <a:pt x="16755" y="12354"/>
                  <a:pt x="16836" y="12541"/>
                  <a:pt x="16702" y="12675"/>
                </a:cubicBezTo>
                <a:cubicBezTo>
                  <a:pt x="16568" y="12889"/>
                  <a:pt x="16568" y="13103"/>
                  <a:pt x="16702" y="13317"/>
                </a:cubicBezTo>
                <a:cubicBezTo>
                  <a:pt x="16786" y="13374"/>
                  <a:pt x="16871" y="13408"/>
                  <a:pt x="16956" y="13408"/>
                </a:cubicBezTo>
                <a:cubicBezTo>
                  <a:pt x="17032" y="13408"/>
                  <a:pt x="17108" y="13380"/>
                  <a:pt x="17184" y="13317"/>
                </a:cubicBezTo>
                <a:cubicBezTo>
                  <a:pt x="17237" y="13264"/>
                  <a:pt x="17291" y="13210"/>
                  <a:pt x="17344" y="13157"/>
                </a:cubicBezTo>
                <a:cubicBezTo>
                  <a:pt x="17398" y="13103"/>
                  <a:pt x="17451" y="13050"/>
                  <a:pt x="17505" y="12996"/>
                </a:cubicBezTo>
                <a:lnTo>
                  <a:pt x="17478" y="12996"/>
                </a:lnTo>
                <a:cubicBezTo>
                  <a:pt x="17612" y="12943"/>
                  <a:pt x="17665" y="12782"/>
                  <a:pt x="17826" y="12755"/>
                </a:cubicBezTo>
                <a:cubicBezTo>
                  <a:pt x="17879" y="12782"/>
                  <a:pt x="17960" y="12862"/>
                  <a:pt x="18040" y="12889"/>
                </a:cubicBezTo>
                <a:cubicBezTo>
                  <a:pt x="18227" y="12889"/>
                  <a:pt x="18281" y="13050"/>
                  <a:pt x="18388" y="13157"/>
                </a:cubicBezTo>
                <a:cubicBezTo>
                  <a:pt x="18442" y="13183"/>
                  <a:pt x="18495" y="13210"/>
                  <a:pt x="18549" y="13237"/>
                </a:cubicBezTo>
                <a:cubicBezTo>
                  <a:pt x="18575" y="13264"/>
                  <a:pt x="18629" y="13317"/>
                  <a:pt x="18656" y="13344"/>
                </a:cubicBezTo>
                <a:cubicBezTo>
                  <a:pt x="18656" y="13398"/>
                  <a:pt x="18682" y="13451"/>
                  <a:pt x="18709" y="13505"/>
                </a:cubicBezTo>
                <a:cubicBezTo>
                  <a:pt x="18709" y="13612"/>
                  <a:pt x="18709" y="13719"/>
                  <a:pt x="18629" y="13799"/>
                </a:cubicBezTo>
                <a:cubicBezTo>
                  <a:pt x="18522" y="14013"/>
                  <a:pt x="18495" y="14227"/>
                  <a:pt x="18629" y="14441"/>
                </a:cubicBezTo>
                <a:cubicBezTo>
                  <a:pt x="18705" y="14505"/>
                  <a:pt x="18781" y="14532"/>
                  <a:pt x="18857" y="14532"/>
                </a:cubicBezTo>
                <a:cubicBezTo>
                  <a:pt x="18941" y="14532"/>
                  <a:pt x="19026" y="14498"/>
                  <a:pt x="19111" y="14441"/>
                </a:cubicBezTo>
                <a:cubicBezTo>
                  <a:pt x="19164" y="14388"/>
                  <a:pt x="19218" y="14334"/>
                  <a:pt x="19271" y="14281"/>
                </a:cubicBezTo>
                <a:cubicBezTo>
                  <a:pt x="19325" y="14227"/>
                  <a:pt x="19378" y="14174"/>
                  <a:pt x="19432" y="14093"/>
                </a:cubicBezTo>
                <a:cubicBezTo>
                  <a:pt x="19432" y="14067"/>
                  <a:pt x="19432" y="14013"/>
                  <a:pt x="19432" y="13960"/>
                </a:cubicBezTo>
                <a:cubicBezTo>
                  <a:pt x="19485" y="13906"/>
                  <a:pt x="19539" y="13853"/>
                  <a:pt x="19592" y="13799"/>
                </a:cubicBezTo>
                <a:cubicBezTo>
                  <a:pt x="19994" y="13853"/>
                  <a:pt x="19833" y="14093"/>
                  <a:pt x="19753" y="14308"/>
                </a:cubicBezTo>
                <a:cubicBezTo>
                  <a:pt x="19753" y="14361"/>
                  <a:pt x="19753" y="14388"/>
                  <a:pt x="19753" y="14441"/>
                </a:cubicBezTo>
                <a:cubicBezTo>
                  <a:pt x="19646" y="14575"/>
                  <a:pt x="19646" y="14763"/>
                  <a:pt x="19753" y="14789"/>
                </a:cubicBezTo>
                <a:cubicBezTo>
                  <a:pt x="20288" y="14896"/>
                  <a:pt x="20288" y="15351"/>
                  <a:pt x="20395" y="15726"/>
                </a:cubicBezTo>
                <a:cubicBezTo>
                  <a:pt x="20449" y="15780"/>
                  <a:pt x="20502" y="15833"/>
                  <a:pt x="20556" y="15887"/>
                </a:cubicBezTo>
                <a:cubicBezTo>
                  <a:pt x="20770" y="15994"/>
                  <a:pt x="21091" y="15860"/>
                  <a:pt x="21198" y="16208"/>
                </a:cubicBezTo>
                <a:cubicBezTo>
                  <a:pt x="21216" y="16205"/>
                  <a:pt x="21232" y="16203"/>
                  <a:pt x="21248" y="16203"/>
                </a:cubicBezTo>
                <a:cubicBezTo>
                  <a:pt x="21484" y="16203"/>
                  <a:pt x="21555" y="16534"/>
                  <a:pt x="21791" y="16534"/>
                </a:cubicBezTo>
                <a:cubicBezTo>
                  <a:pt x="21807" y="16534"/>
                  <a:pt x="21823" y="16532"/>
                  <a:pt x="21841" y="16529"/>
                </a:cubicBezTo>
                <a:lnTo>
                  <a:pt x="21814" y="16529"/>
                </a:lnTo>
                <a:cubicBezTo>
                  <a:pt x="21921" y="16315"/>
                  <a:pt x="22162" y="16315"/>
                  <a:pt x="22323" y="16208"/>
                </a:cubicBezTo>
                <a:lnTo>
                  <a:pt x="22296" y="16208"/>
                </a:lnTo>
                <a:cubicBezTo>
                  <a:pt x="22430" y="16047"/>
                  <a:pt x="22430" y="15887"/>
                  <a:pt x="22323" y="15726"/>
                </a:cubicBezTo>
                <a:cubicBezTo>
                  <a:pt x="22296" y="15726"/>
                  <a:pt x="22296" y="15726"/>
                  <a:pt x="22269" y="15673"/>
                </a:cubicBezTo>
                <a:cubicBezTo>
                  <a:pt x="22269" y="15646"/>
                  <a:pt x="22269" y="15619"/>
                  <a:pt x="22323" y="15566"/>
                </a:cubicBezTo>
                <a:cubicBezTo>
                  <a:pt x="22403" y="15459"/>
                  <a:pt x="22403" y="15351"/>
                  <a:pt x="22323" y="15244"/>
                </a:cubicBezTo>
                <a:cubicBezTo>
                  <a:pt x="22242" y="15003"/>
                  <a:pt x="22430" y="15030"/>
                  <a:pt x="22563" y="15003"/>
                </a:cubicBezTo>
                <a:cubicBezTo>
                  <a:pt x="22696" y="14977"/>
                  <a:pt x="22907" y="15029"/>
                  <a:pt x="22781" y="14771"/>
                </a:cubicBezTo>
                <a:lnTo>
                  <a:pt x="22781" y="14771"/>
                </a:lnTo>
                <a:cubicBezTo>
                  <a:pt x="22789" y="14776"/>
                  <a:pt x="22797" y="14783"/>
                  <a:pt x="22804" y="14789"/>
                </a:cubicBezTo>
                <a:lnTo>
                  <a:pt x="22778" y="14763"/>
                </a:lnTo>
                <a:lnTo>
                  <a:pt x="22778" y="14763"/>
                </a:lnTo>
                <a:cubicBezTo>
                  <a:pt x="22779" y="14765"/>
                  <a:pt x="22780" y="14768"/>
                  <a:pt x="22781" y="14771"/>
                </a:cubicBezTo>
                <a:lnTo>
                  <a:pt x="22781" y="14771"/>
                </a:lnTo>
                <a:cubicBezTo>
                  <a:pt x="22696" y="14706"/>
                  <a:pt x="22602" y="14692"/>
                  <a:pt x="22505" y="14692"/>
                </a:cubicBezTo>
                <a:cubicBezTo>
                  <a:pt x="22437" y="14692"/>
                  <a:pt x="22368" y="14699"/>
                  <a:pt x="22301" y="14699"/>
                </a:cubicBezTo>
                <a:cubicBezTo>
                  <a:pt x="22195" y="14699"/>
                  <a:pt x="22093" y="14683"/>
                  <a:pt x="22001" y="14602"/>
                </a:cubicBezTo>
                <a:lnTo>
                  <a:pt x="22001" y="14629"/>
                </a:lnTo>
                <a:cubicBezTo>
                  <a:pt x="21948" y="14201"/>
                  <a:pt x="22376" y="14495"/>
                  <a:pt x="22483" y="14281"/>
                </a:cubicBezTo>
                <a:cubicBezTo>
                  <a:pt x="22563" y="14201"/>
                  <a:pt x="22724" y="14227"/>
                  <a:pt x="22804" y="14120"/>
                </a:cubicBezTo>
                <a:cubicBezTo>
                  <a:pt x="22938" y="13986"/>
                  <a:pt x="22911" y="13826"/>
                  <a:pt x="22804" y="13638"/>
                </a:cubicBezTo>
                <a:cubicBezTo>
                  <a:pt x="22751" y="13585"/>
                  <a:pt x="22697" y="13531"/>
                  <a:pt x="22617" y="13505"/>
                </a:cubicBezTo>
                <a:lnTo>
                  <a:pt x="22162" y="13505"/>
                </a:lnTo>
                <a:cubicBezTo>
                  <a:pt x="22051" y="13535"/>
                  <a:pt x="21943" y="13565"/>
                  <a:pt x="21854" y="13565"/>
                </a:cubicBezTo>
                <a:cubicBezTo>
                  <a:pt x="21707" y="13565"/>
                  <a:pt x="21610" y="13483"/>
                  <a:pt x="21627" y="13183"/>
                </a:cubicBezTo>
                <a:cubicBezTo>
                  <a:pt x="21386" y="13183"/>
                  <a:pt x="21118" y="13157"/>
                  <a:pt x="20877" y="13157"/>
                </a:cubicBezTo>
                <a:cubicBezTo>
                  <a:pt x="20743" y="13050"/>
                  <a:pt x="20770" y="12943"/>
                  <a:pt x="20877" y="12836"/>
                </a:cubicBezTo>
                <a:lnTo>
                  <a:pt x="20877" y="12836"/>
                </a:lnTo>
                <a:lnTo>
                  <a:pt x="20850" y="12862"/>
                </a:lnTo>
                <a:cubicBezTo>
                  <a:pt x="21038" y="12621"/>
                  <a:pt x="20502" y="12595"/>
                  <a:pt x="20690" y="12354"/>
                </a:cubicBezTo>
                <a:lnTo>
                  <a:pt x="20690" y="12354"/>
                </a:lnTo>
                <a:lnTo>
                  <a:pt x="20717" y="12380"/>
                </a:lnTo>
                <a:cubicBezTo>
                  <a:pt x="20770" y="12327"/>
                  <a:pt x="20824" y="12273"/>
                  <a:pt x="20877" y="12220"/>
                </a:cubicBezTo>
                <a:cubicBezTo>
                  <a:pt x="20931" y="12166"/>
                  <a:pt x="20984" y="12086"/>
                  <a:pt x="21038" y="12033"/>
                </a:cubicBezTo>
                <a:cubicBezTo>
                  <a:pt x="21011" y="11979"/>
                  <a:pt x="21011" y="11952"/>
                  <a:pt x="21038" y="11899"/>
                </a:cubicBezTo>
                <a:cubicBezTo>
                  <a:pt x="20984" y="11845"/>
                  <a:pt x="20931" y="11792"/>
                  <a:pt x="20877" y="11738"/>
                </a:cubicBezTo>
                <a:cubicBezTo>
                  <a:pt x="20767" y="11665"/>
                  <a:pt x="20652" y="11647"/>
                  <a:pt x="20534" y="11647"/>
                </a:cubicBezTo>
                <a:cubicBezTo>
                  <a:pt x="20424" y="11647"/>
                  <a:pt x="20312" y="11662"/>
                  <a:pt x="20199" y="11662"/>
                </a:cubicBezTo>
                <a:cubicBezTo>
                  <a:pt x="20167" y="11662"/>
                  <a:pt x="20134" y="11661"/>
                  <a:pt x="20101" y="11658"/>
                </a:cubicBezTo>
                <a:cubicBezTo>
                  <a:pt x="19967" y="11631"/>
                  <a:pt x="19780" y="11631"/>
                  <a:pt x="19887" y="11390"/>
                </a:cubicBezTo>
                <a:cubicBezTo>
                  <a:pt x="19887" y="11337"/>
                  <a:pt x="19887" y="11310"/>
                  <a:pt x="19914" y="11283"/>
                </a:cubicBezTo>
                <a:cubicBezTo>
                  <a:pt x="19833" y="11203"/>
                  <a:pt x="19753" y="11169"/>
                  <a:pt x="19673" y="11169"/>
                </a:cubicBezTo>
                <a:cubicBezTo>
                  <a:pt x="19592" y="11169"/>
                  <a:pt x="19512" y="11203"/>
                  <a:pt x="19432" y="11256"/>
                </a:cubicBezTo>
                <a:cubicBezTo>
                  <a:pt x="19396" y="11256"/>
                  <a:pt x="19360" y="11316"/>
                  <a:pt x="19325" y="11316"/>
                </a:cubicBezTo>
                <a:cubicBezTo>
                  <a:pt x="19307" y="11316"/>
                  <a:pt x="19289" y="11301"/>
                  <a:pt x="19271" y="11256"/>
                </a:cubicBezTo>
                <a:cubicBezTo>
                  <a:pt x="19244" y="11203"/>
                  <a:pt x="19244" y="11176"/>
                  <a:pt x="19244" y="11122"/>
                </a:cubicBezTo>
                <a:cubicBezTo>
                  <a:pt x="19137" y="11015"/>
                  <a:pt x="19137" y="10882"/>
                  <a:pt x="19271" y="10775"/>
                </a:cubicBezTo>
                <a:cubicBezTo>
                  <a:pt x="19432" y="10534"/>
                  <a:pt x="19271" y="10427"/>
                  <a:pt x="19111" y="10293"/>
                </a:cubicBezTo>
                <a:cubicBezTo>
                  <a:pt x="19030" y="10239"/>
                  <a:pt x="18950" y="10212"/>
                  <a:pt x="18870" y="10212"/>
                </a:cubicBezTo>
                <a:cubicBezTo>
                  <a:pt x="18789" y="10212"/>
                  <a:pt x="18709" y="10239"/>
                  <a:pt x="18629" y="10293"/>
                </a:cubicBezTo>
                <a:lnTo>
                  <a:pt x="18468" y="10293"/>
                </a:lnTo>
                <a:cubicBezTo>
                  <a:pt x="18338" y="10358"/>
                  <a:pt x="18217" y="10394"/>
                  <a:pt x="18108" y="10394"/>
                </a:cubicBezTo>
                <a:cubicBezTo>
                  <a:pt x="17908" y="10394"/>
                  <a:pt x="17749" y="10272"/>
                  <a:pt x="17644" y="9986"/>
                </a:cubicBezTo>
                <a:lnTo>
                  <a:pt x="17644" y="9986"/>
                </a:lnTo>
                <a:cubicBezTo>
                  <a:pt x="17514" y="9916"/>
                  <a:pt x="17381" y="9892"/>
                  <a:pt x="17260" y="9886"/>
                </a:cubicBezTo>
                <a:lnTo>
                  <a:pt x="17260" y="9886"/>
                </a:lnTo>
                <a:cubicBezTo>
                  <a:pt x="17575" y="9776"/>
                  <a:pt x="17915" y="9490"/>
                  <a:pt x="18308" y="9490"/>
                </a:cubicBezTo>
                <a:lnTo>
                  <a:pt x="18442" y="9490"/>
                </a:lnTo>
                <a:cubicBezTo>
                  <a:pt x="18549" y="9427"/>
                  <a:pt x="18662" y="9412"/>
                  <a:pt x="18776" y="9412"/>
                </a:cubicBezTo>
                <a:cubicBezTo>
                  <a:pt x="18879" y="9412"/>
                  <a:pt x="18984" y="9425"/>
                  <a:pt x="19085" y="9425"/>
                </a:cubicBezTo>
                <a:cubicBezTo>
                  <a:pt x="19207" y="9425"/>
                  <a:pt x="19325" y="9407"/>
                  <a:pt x="19432" y="9329"/>
                </a:cubicBezTo>
                <a:lnTo>
                  <a:pt x="19592" y="9329"/>
                </a:lnTo>
                <a:cubicBezTo>
                  <a:pt x="19700" y="9409"/>
                  <a:pt x="19646" y="9570"/>
                  <a:pt x="19753" y="9650"/>
                </a:cubicBezTo>
                <a:cubicBezTo>
                  <a:pt x="19823" y="9791"/>
                  <a:pt x="19915" y="9828"/>
                  <a:pt x="20014" y="9828"/>
                </a:cubicBezTo>
                <a:cubicBezTo>
                  <a:pt x="20104" y="9828"/>
                  <a:pt x="20199" y="9797"/>
                  <a:pt x="20288" y="9784"/>
                </a:cubicBezTo>
                <a:cubicBezTo>
                  <a:pt x="20636" y="9864"/>
                  <a:pt x="20690" y="10159"/>
                  <a:pt x="20797" y="10427"/>
                </a:cubicBezTo>
                <a:cubicBezTo>
                  <a:pt x="20824" y="10641"/>
                  <a:pt x="20717" y="10882"/>
                  <a:pt x="20877" y="11096"/>
                </a:cubicBezTo>
                <a:cubicBezTo>
                  <a:pt x="20957" y="11176"/>
                  <a:pt x="20931" y="11337"/>
                  <a:pt x="21038" y="11417"/>
                </a:cubicBezTo>
                <a:lnTo>
                  <a:pt x="21038" y="11390"/>
                </a:lnTo>
                <a:cubicBezTo>
                  <a:pt x="21095" y="11448"/>
                  <a:pt x="21153" y="11474"/>
                  <a:pt x="21210" y="11474"/>
                </a:cubicBezTo>
                <a:cubicBezTo>
                  <a:pt x="21260" y="11474"/>
                  <a:pt x="21309" y="11454"/>
                  <a:pt x="21359" y="11417"/>
                </a:cubicBezTo>
                <a:cubicBezTo>
                  <a:pt x="21413" y="11363"/>
                  <a:pt x="21466" y="11310"/>
                  <a:pt x="21520" y="11256"/>
                </a:cubicBezTo>
                <a:cubicBezTo>
                  <a:pt x="21653" y="11122"/>
                  <a:pt x="21520" y="10882"/>
                  <a:pt x="21680" y="10748"/>
                </a:cubicBezTo>
                <a:lnTo>
                  <a:pt x="21680" y="10775"/>
                </a:lnTo>
                <a:cubicBezTo>
                  <a:pt x="21787" y="10614"/>
                  <a:pt x="21868" y="10453"/>
                  <a:pt x="21734" y="10266"/>
                </a:cubicBezTo>
                <a:lnTo>
                  <a:pt x="21734" y="10266"/>
                </a:lnTo>
                <a:cubicBezTo>
                  <a:pt x="21868" y="10346"/>
                  <a:pt x="21868" y="10534"/>
                  <a:pt x="22001" y="10587"/>
                </a:cubicBezTo>
                <a:cubicBezTo>
                  <a:pt x="22028" y="10627"/>
                  <a:pt x="22055" y="10647"/>
                  <a:pt x="22082" y="10647"/>
                </a:cubicBezTo>
                <a:cubicBezTo>
                  <a:pt x="22108" y="10647"/>
                  <a:pt x="22135" y="10627"/>
                  <a:pt x="22162" y="10587"/>
                </a:cubicBezTo>
                <a:lnTo>
                  <a:pt x="22135" y="10587"/>
                </a:lnTo>
                <a:cubicBezTo>
                  <a:pt x="22152" y="10463"/>
                  <a:pt x="22196" y="10426"/>
                  <a:pt x="22253" y="10426"/>
                </a:cubicBezTo>
                <a:cubicBezTo>
                  <a:pt x="22338" y="10426"/>
                  <a:pt x="22451" y="10509"/>
                  <a:pt x="22538" y="10509"/>
                </a:cubicBezTo>
                <a:cubicBezTo>
                  <a:pt x="22582" y="10509"/>
                  <a:pt x="22619" y="10488"/>
                  <a:pt x="22644" y="10427"/>
                </a:cubicBezTo>
                <a:lnTo>
                  <a:pt x="22617" y="10427"/>
                </a:lnTo>
                <a:cubicBezTo>
                  <a:pt x="22649" y="10420"/>
                  <a:pt x="22676" y="10417"/>
                  <a:pt x="22701" y="10417"/>
                </a:cubicBezTo>
                <a:cubicBezTo>
                  <a:pt x="22879" y="10417"/>
                  <a:pt x="22861" y="10580"/>
                  <a:pt x="22885" y="10721"/>
                </a:cubicBezTo>
                <a:cubicBezTo>
                  <a:pt x="22911" y="11042"/>
                  <a:pt x="22778" y="11390"/>
                  <a:pt x="22965" y="11738"/>
                </a:cubicBezTo>
                <a:cubicBezTo>
                  <a:pt x="23018" y="11792"/>
                  <a:pt x="23072" y="11845"/>
                  <a:pt x="23152" y="11872"/>
                </a:cubicBezTo>
                <a:lnTo>
                  <a:pt x="23259" y="11872"/>
                </a:lnTo>
                <a:cubicBezTo>
                  <a:pt x="23420" y="11818"/>
                  <a:pt x="23527" y="11711"/>
                  <a:pt x="23581" y="11551"/>
                </a:cubicBezTo>
                <a:cubicBezTo>
                  <a:pt x="23778" y="11342"/>
                  <a:pt x="23954" y="11250"/>
                  <a:pt x="24114" y="11250"/>
                </a:cubicBezTo>
                <a:cubicBezTo>
                  <a:pt x="24344" y="11250"/>
                  <a:pt x="24542" y="11438"/>
                  <a:pt x="24731" y="11738"/>
                </a:cubicBezTo>
                <a:cubicBezTo>
                  <a:pt x="24731" y="11765"/>
                  <a:pt x="24731" y="11818"/>
                  <a:pt x="24731" y="11872"/>
                </a:cubicBezTo>
                <a:cubicBezTo>
                  <a:pt x="24865" y="12006"/>
                  <a:pt x="24731" y="12220"/>
                  <a:pt x="24892" y="12380"/>
                </a:cubicBezTo>
                <a:cubicBezTo>
                  <a:pt x="24946" y="12434"/>
                  <a:pt x="24999" y="12488"/>
                  <a:pt x="25053" y="12541"/>
                </a:cubicBezTo>
                <a:lnTo>
                  <a:pt x="25053" y="12514"/>
                </a:lnTo>
                <a:cubicBezTo>
                  <a:pt x="25099" y="12527"/>
                  <a:pt x="25138" y="12532"/>
                  <a:pt x="25173" y="12532"/>
                </a:cubicBezTo>
                <a:cubicBezTo>
                  <a:pt x="25439" y="12532"/>
                  <a:pt x="25392" y="12198"/>
                  <a:pt x="25534" y="12033"/>
                </a:cubicBezTo>
                <a:cubicBezTo>
                  <a:pt x="25584" y="11993"/>
                  <a:pt x="25604" y="11946"/>
                  <a:pt x="25611" y="11896"/>
                </a:cubicBezTo>
                <a:lnTo>
                  <a:pt x="25611" y="11896"/>
                </a:lnTo>
                <a:cubicBezTo>
                  <a:pt x="25622" y="11946"/>
                  <a:pt x="25646" y="11993"/>
                  <a:pt x="25695" y="12033"/>
                </a:cubicBezTo>
                <a:cubicBezTo>
                  <a:pt x="25787" y="12094"/>
                  <a:pt x="25855" y="12118"/>
                  <a:pt x="25906" y="12118"/>
                </a:cubicBezTo>
                <a:cubicBezTo>
                  <a:pt x="26080" y="12118"/>
                  <a:pt x="26067" y="11835"/>
                  <a:pt x="26150" y="11711"/>
                </a:cubicBezTo>
                <a:cubicBezTo>
                  <a:pt x="26230" y="11685"/>
                  <a:pt x="26284" y="11631"/>
                  <a:pt x="26337" y="11551"/>
                </a:cubicBezTo>
                <a:lnTo>
                  <a:pt x="26337" y="11551"/>
                </a:lnTo>
                <a:lnTo>
                  <a:pt x="26311" y="11577"/>
                </a:lnTo>
                <a:cubicBezTo>
                  <a:pt x="26418" y="11470"/>
                  <a:pt x="26391" y="11310"/>
                  <a:pt x="26498" y="11230"/>
                </a:cubicBezTo>
                <a:lnTo>
                  <a:pt x="26498" y="11230"/>
                </a:lnTo>
                <a:lnTo>
                  <a:pt x="26471" y="11256"/>
                </a:lnTo>
                <a:cubicBezTo>
                  <a:pt x="26605" y="11149"/>
                  <a:pt x="26578" y="11042"/>
                  <a:pt x="26498" y="10935"/>
                </a:cubicBezTo>
                <a:cubicBezTo>
                  <a:pt x="26337" y="10801"/>
                  <a:pt x="26097" y="10855"/>
                  <a:pt x="26016" y="10614"/>
                </a:cubicBezTo>
                <a:cubicBezTo>
                  <a:pt x="25936" y="10507"/>
                  <a:pt x="25722" y="10480"/>
                  <a:pt x="25829" y="10266"/>
                </a:cubicBezTo>
                <a:lnTo>
                  <a:pt x="25829" y="10266"/>
                </a:lnTo>
                <a:lnTo>
                  <a:pt x="25856" y="10293"/>
                </a:lnTo>
                <a:cubicBezTo>
                  <a:pt x="25989" y="10132"/>
                  <a:pt x="25963" y="9972"/>
                  <a:pt x="25856" y="9811"/>
                </a:cubicBezTo>
                <a:cubicBezTo>
                  <a:pt x="25802" y="9757"/>
                  <a:pt x="25749" y="9704"/>
                  <a:pt x="25695" y="9650"/>
                </a:cubicBezTo>
                <a:cubicBezTo>
                  <a:pt x="25619" y="9587"/>
                  <a:pt x="25543" y="9560"/>
                  <a:pt x="25467" y="9560"/>
                </a:cubicBezTo>
                <a:cubicBezTo>
                  <a:pt x="25383" y="9560"/>
                  <a:pt x="25298" y="9594"/>
                  <a:pt x="25213" y="9650"/>
                </a:cubicBezTo>
                <a:lnTo>
                  <a:pt x="24731" y="9650"/>
                </a:lnTo>
                <a:cubicBezTo>
                  <a:pt x="24624" y="9650"/>
                  <a:pt x="24624" y="9543"/>
                  <a:pt x="24571" y="9490"/>
                </a:cubicBezTo>
                <a:cubicBezTo>
                  <a:pt x="24491" y="9383"/>
                  <a:pt x="24330" y="9409"/>
                  <a:pt x="24250" y="9329"/>
                </a:cubicBezTo>
                <a:cubicBezTo>
                  <a:pt x="24089" y="9195"/>
                  <a:pt x="24250" y="8981"/>
                  <a:pt x="24089" y="8847"/>
                </a:cubicBezTo>
                <a:cubicBezTo>
                  <a:pt x="23963" y="8658"/>
                  <a:pt x="23825" y="8581"/>
                  <a:pt x="23682" y="8561"/>
                </a:cubicBezTo>
                <a:lnTo>
                  <a:pt x="23682" y="8561"/>
                </a:lnTo>
                <a:cubicBezTo>
                  <a:pt x="23817" y="8558"/>
                  <a:pt x="23955" y="8547"/>
                  <a:pt x="24089" y="8499"/>
                </a:cubicBezTo>
                <a:cubicBezTo>
                  <a:pt x="24143" y="8446"/>
                  <a:pt x="24203" y="8433"/>
                  <a:pt x="24266" y="8433"/>
                </a:cubicBezTo>
                <a:cubicBezTo>
                  <a:pt x="24330" y="8433"/>
                  <a:pt x="24397" y="8446"/>
                  <a:pt x="24464" y="8446"/>
                </a:cubicBezTo>
                <a:cubicBezTo>
                  <a:pt x="24510" y="8435"/>
                  <a:pt x="24554" y="8431"/>
                  <a:pt x="24598" y="8431"/>
                </a:cubicBezTo>
                <a:cubicBezTo>
                  <a:pt x="24853" y="8431"/>
                  <a:pt x="25071" y="8587"/>
                  <a:pt x="25313" y="8587"/>
                </a:cubicBezTo>
                <a:cubicBezTo>
                  <a:pt x="25342" y="8587"/>
                  <a:pt x="25371" y="8585"/>
                  <a:pt x="25401" y="8580"/>
                </a:cubicBezTo>
                <a:cubicBezTo>
                  <a:pt x="25508" y="8607"/>
                  <a:pt x="25615" y="8607"/>
                  <a:pt x="25695" y="8687"/>
                </a:cubicBezTo>
                <a:cubicBezTo>
                  <a:pt x="25775" y="8767"/>
                  <a:pt x="25936" y="8740"/>
                  <a:pt x="26016" y="8847"/>
                </a:cubicBezTo>
                <a:cubicBezTo>
                  <a:pt x="26123" y="8954"/>
                  <a:pt x="26257" y="8901"/>
                  <a:pt x="26364" y="8981"/>
                </a:cubicBezTo>
                <a:cubicBezTo>
                  <a:pt x="26418" y="8981"/>
                  <a:pt x="26444" y="9008"/>
                  <a:pt x="26498" y="9008"/>
                </a:cubicBezTo>
                <a:cubicBezTo>
                  <a:pt x="26574" y="9059"/>
                  <a:pt x="26650" y="9085"/>
                  <a:pt x="26725" y="9085"/>
                </a:cubicBezTo>
                <a:cubicBezTo>
                  <a:pt x="26810" y="9085"/>
                  <a:pt x="26895" y="9052"/>
                  <a:pt x="26980" y="8981"/>
                </a:cubicBezTo>
                <a:lnTo>
                  <a:pt x="26980" y="9008"/>
                </a:lnTo>
                <a:cubicBezTo>
                  <a:pt x="27087" y="8901"/>
                  <a:pt x="27087" y="8794"/>
                  <a:pt x="26980" y="8687"/>
                </a:cubicBezTo>
                <a:cubicBezTo>
                  <a:pt x="26873" y="8607"/>
                  <a:pt x="26926" y="8446"/>
                  <a:pt x="26819" y="8366"/>
                </a:cubicBezTo>
                <a:cubicBezTo>
                  <a:pt x="26766" y="8312"/>
                  <a:pt x="26712" y="8259"/>
                  <a:pt x="26659" y="8205"/>
                </a:cubicBezTo>
                <a:lnTo>
                  <a:pt x="26632" y="8205"/>
                </a:lnTo>
                <a:cubicBezTo>
                  <a:pt x="26578" y="8098"/>
                  <a:pt x="26418" y="8018"/>
                  <a:pt x="26552" y="7884"/>
                </a:cubicBezTo>
                <a:cubicBezTo>
                  <a:pt x="26581" y="7854"/>
                  <a:pt x="26626" y="7833"/>
                  <a:pt x="26679" y="7833"/>
                </a:cubicBezTo>
                <a:cubicBezTo>
                  <a:pt x="26723" y="7833"/>
                  <a:pt x="26771" y="7848"/>
                  <a:pt x="26819" y="7884"/>
                </a:cubicBezTo>
                <a:cubicBezTo>
                  <a:pt x="26869" y="7921"/>
                  <a:pt x="26919" y="7941"/>
                  <a:pt x="26968" y="7941"/>
                </a:cubicBezTo>
                <a:cubicBezTo>
                  <a:pt x="27026" y="7941"/>
                  <a:pt x="27083" y="7914"/>
                  <a:pt x="27140" y="7857"/>
                </a:cubicBezTo>
                <a:lnTo>
                  <a:pt x="27140" y="7884"/>
                </a:lnTo>
                <a:cubicBezTo>
                  <a:pt x="27200" y="7784"/>
                  <a:pt x="27245" y="7684"/>
                  <a:pt x="27342" y="7684"/>
                </a:cubicBezTo>
                <a:cubicBezTo>
                  <a:pt x="27375" y="7684"/>
                  <a:pt x="27414" y="7696"/>
                  <a:pt x="27462" y="7723"/>
                </a:cubicBezTo>
                <a:cubicBezTo>
                  <a:pt x="27542" y="7804"/>
                  <a:pt x="27702" y="7777"/>
                  <a:pt x="27783" y="7884"/>
                </a:cubicBezTo>
                <a:cubicBezTo>
                  <a:pt x="27860" y="7928"/>
                  <a:pt x="27928" y="7958"/>
                  <a:pt x="27980" y="7958"/>
                </a:cubicBezTo>
                <a:cubicBezTo>
                  <a:pt x="28053" y="7958"/>
                  <a:pt x="28093" y="7896"/>
                  <a:pt x="28077" y="7723"/>
                </a:cubicBezTo>
                <a:cubicBezTo>
                  <a:pt x="28157" y="7494"/>
                  <a:pt x="28267" y="7427"/>
                  <a:pt x="28389" y="7427"/>
                </a:cubicBezTo>
                <a:cubicBezTo>
                  <a:pt x="28552" y="7427"/>
                  <a:pt x="28738" y="7547"/>
                  <a:pt x="28907" y="7563"/>
                </a:cubicBezTo>
                <a:lnTo>
                  <a:pt x="28907" y="7536"/>
                </a:lnTo>
                <a:cubicBezTo>
                  <a:pt x="29014" y="7603"/>
                  <a:pt x="29121" y="7636"/>
                  <a:pt x="29228" y="7636"/>
                </a:cubicBezTo>
                <a:cubicBezTo>
                  <a:pt x="29335" y="7636"/>
                  <a:pt x="29442" y="7603"/>
                  <a:pt x="29549" y="7536"/>
                </a:cubicBezTo>
                <a:lnTo>
                  <a:pt x="29549" y="7563"/>
                </a:lnTo>
                <a:cubicBezTo>
                  <a:pt x="29790" y="7402"/>
                  <a:pt x="29870" y="7188"/>
                  <a:pt x="29683" y="6920"/>
                </a:cubicBezTo>
                <a:lnTo>
                  <a:pt x="29710" y="6920"/>
                </a:lnTo>
                <a:cubicBezTo>
                  <a:pt x="29603" y="6840"/>
                  <a:pt x="29442" y="6786"/>
                  <a:pt x="29549" y="6599"/>
                </a:cubicBezTo>
                <a:cubicBezTo>
                  <a:pt x="29630" y="6532"/>
                  <a:pt x="29710" y="6505"/>
                  <a:pt x="29794" y="6505"/>
                </a:cubicBezTo>
                <a:cubicBezTo>
                  <a:pt x="29877" y="6505"/>
                  <a:pt x="29964" y="6532"/>
                  <a:pt x="30058" y="6572"/>
                </a:cubicBezTo>
                <a:lnTo>
                  <a:pt x="30111" y="6572"/>
                </a:lnTo>
                <a:lnTo>
                  <a:pt x="30165" y="6599"/>
                </a:lnTo>
                <a:cubicBezTo>
                  <a:pt x="30309" y="6455"/>
                  <a:pt x="30406" y="6200"/>
                  <a:pt x="30614" y="6200"/>
                </a:cubicBezTo>
                <a:cubicBezTo>
                  <a:pt x="30676" y="6200"/>
                  <a:pt x="30748" y="6222"/>
                  <a:pt x="30834" y="6278"/>
                </a:cubicBezTo>
                <a:lnTo>
                  <a:pt x="30834" y="6251"/>
                </a:lnTo>
                <a:cubicBezTo>
                  <a:pt x="30914" y="6318"/>
                  <a:pt x="30995" y="6351"/>
                  <a:pt x="31075" y="6351"/>
                </a:cubicBezTo>
                <a:cubicBezTo>
                  <a:pt x="31155" y="6351"/>
                  <a:pt x="31236" y="6318"/>
                  <a:pt x="31316" y="6251"/>
                </a:cubicBezTo>
                <a:lnTo>
                  <a:pt x="31316" y="6251"/>
                </a:lnTo>
                <a:lnTo>
                  <a:pt x="31289" y="6278"/>
                </a:lnTo>
                <a:cubicBezTo>
                  <a:pt x="31316" y="6278"/>
                  <a:pt x="31316" y="6251"/>
                  <a:pt x="31343" y="6224"/>
                </a:cubicBezTo>
                <a:cubicBezTo>
                  <a:pt x="31343" y="6171"/>
                  <a:pt x="31343" y="6144"/>
                  <a:pt x="31289" y="6117"/>
                </a:cubicBezTo>
                <a:cubicBezTo>
                  <a:pt x="31236" y="6010"/>
                  <a:pt x="31048" y="5983"/>
                  <a:pt x="31155" y="5796"/>
                </a:cubicBezTo>
                <a:cubicBezTo>
                  <a:pt x="31203" y="5748"/>
                  <a:pt x="31251" y="5701"/>
                  <a:pt x="31298" y="5634"/>
                </a:cubicBezTo>
                <a:lnTo>
                  <a:pt x="31298" y="5634"/>
                </a:lnTo>
                <a:cubicBezTo>
                  <a:pt x="31316" y="5629"/>
                  <a:pt x="31319" y="5605"/>
                  <a:pt x="31343" y="5582"/>
                </a:cubicBezTo>
                <a:cubicBezTo>
                  <a:pt x="31343" y="5528"/>
                  <a:pt x="31343" y="5502"/>
                  <a:pt x="31289" y="5475"/>
                </a:cubicBezTo>
                <a:lnTo>
                  <a:pt x="31316" y="5475"/>
                </a:lnTo>
                <a:cubicBezTo>
                  <a:pt x="31240" y="5412"/>
                  <a:pt x="31164" y="5384"/>
                  <a:pt x="31088" y="5384"/>
                </a:cubicBezTo>
                <a:cubicBezTo>
                  <a:pt x="31003" y="5384"/>
                  <a:pt x="30919" y="5418"/>
                  <a:pt x="30834" y="5475"/>
                </a:cubicBezTo>
                <a:lnTo>
                  <a:pt x="30673" y="5475"/>
                </a:lnTo>
                <a:cubicBezTo>
                  <a:pt x="30628" y="5498"/>
                  <a:pt x="30592" y="5507"/>
                  <a:pt x="30563" y="5507"/>
                </a:cubicBezTo>
                <a:cubicBezTo>
                  <a:pt x="30378" y="5507"/>
                  <a:pt x="30464" y="5121"/>
                  <a:pt x="30294" y="5121"/>
                </a:cubicBezTo>
                <a:cubicBezTo>
                  <a:pt x="30267" y="5121"/>
                  <a:pt x="30234" y="5131"/>
                  <a:pt x="30192" y="5154"/>
                </a:cubicBezTo>
                <a:cubicBezTo>
                  <a:pt x="30107" y="5258"/>
                  <a:pt x="30012" y="5285"/>
                  <a:pt x="29914" y="5285"/>
                </a:cubicBezTo>
                <a:cubicBezTo>
                  <a:pt x="29806" y="5285"/>
                  <a:pt x="29694" y="5252"/>
                  <a:pt x="29588" y="5252"/>
                </a:cubicBezTo>
                <a:cubicBezTo>
                  <a:pt x="29518" y="5252"/>
                  <a:pt x="29451" y="5266"/>
                  <a:pt x="29389" y="5314"/>
                </a:cubicBezTo>
                <a:cubicBezTo>
                  <a:pt x="29335" y="5368"/>
                  <a:pt x="29255" y="5421"/>
                  <a:pt x="29228" y="5475"/>
                </a:cubicBezTo>
                <a:cubicBezTo>
                  <a:pt x="29179" y="5494"/>
                  <a:pt x="29140" y="5502"/>
                  <a:pt x="29109" y="5502"/>
                </a:cubicBezTo>
                <a:cubicBezTo>
                  <a:pt x="28919" y="5502"/>
                  <a:pt x="29018" y="5200"/>
                  <a:pt x="28880" y="5154"/>
                </a:cubicBezTo>
                <a:lnTo>
                  <a:pt x="28907" y="5154"/>
                </a:lnTo>
                <a:cubicBezTo>
                  <a:pt x="28798" y="5088"/>
                  <a:pt x="28702" y="5060"/>
                  <a:pt x="28618" y="5060"/>
                </a:cubicBezTo>
                <a:cubicBezTo>
                  <a:pt x="28391" y="5060"/>
                  <a:pt x="28240" y="5261"/>
                  <a:pt x="28104" y="5475"/>
                </a:cubicBezTo>
                <a:cubicBezTo>
                  <a:pt x="28050" y="5528"/>
                  <a:pt x="27970" y="5582"/>
                  <a:pt x="27943" y="5636"/>
                </a:cubicBezTo>
                <a:cubicBezTo>
                  <a:pt x="27891" y="5698"/>
                  <a:pt x="27851" y="5722"/>
                  <a:pt x="27817" y="5722"/>
                </a:cubicBezTo>
                <a:cubicBezTo>
                  <a:pt x="27703" y="5722"/>
                  <a:pt x="27668" y="5450"/>
                  <a:pt x="27555" y="5450"/>
                </a:cubicBezTo>
                <a:cubicBezTo>
                  <a:pt x="27529" y="5450"/>
                  <a:pt x="27498" y="5465"/>
                  <a:pt x="27462" y="5502"/>
                </a:cubicBezTo>
                <a:lnTo>
                  <a:pt x="27462" y="5475"/>
                </a:lnTo>
                <a:cubicBezTo>
                  <a:pt x="27354" y="5555"/>
                  <a:pt x="27381" y="5716"/>
                  <a:pt x="27301" y="5796"/>
                </a:cubicBezTo>
                <a:lnTo>
                  <a:pt x="27274" y="5796"/>
                </a:lnTo>
                <a:cubicBezTo>
                  <a:pt x="27226" y="5883"/>
                  <a:pt x="27154" y="5904"/>
                  <a:pt x="27074" y="5904"/>
                </a:cubicBezTo>
                <a:cubicBezTo>
                  <a:pt x="26998" y="5904"/>
                  <a:pt x="26916" y="5885"/>
                  <a:pt x="26839" y="5885"/>
                </a:cubicBezTo>
                <a:cubicBezTo>
                  <a:pt x="26771" y="5885"/>
                  <a:pt x="26707" y="5900"/>
                  <a:pt x="26659" y="5957"/>
                </a:cubicBezTo>
                <a:cubicBezTo>
                  <a:pt x="26579" y="6029"/>
                  <a:pt x="26510" y="6056"/>
                  <a:pt x="26446" y="6056"/>
                </a:cubicBezTo>
                <a:cubicBezTo>
                  <a:pt x="26274" y="6056"/>
                  <a:pt x="26146" y="5855"/>
                  <a:pt x="25989" y="5796"/>
                </a:cubicBezTo>
                <a:lnTo>
                  <a:pt x="25882" y="5796"/>
                </a:lnTo>
                <a:cubicBezTo>
                  <a:pt x="25802" y="5850"/>
                  <a:pt x="25749" y="5903"/>
                  <a:pt x="25695" y="5957"/>
                </a:cubicBezTo>
                <a:cubicBezTo>
                  <a:pt x="25240" y="6412"/>
                  <a:pt x="24678" y="6679"/>
                  <a:pt x="24143" y="7001"/>
                </a:cubicBezTo>
                <a:cubicBezTo>
                  <a:pt x="23894" y="7096"/>
                  <a:pt x="23618" y="7110"/>
                  <a:pt x="23344" y="7110"/>
                </a:cubicBezTo>
                <a:cubicBezTo>
                  <a:pt x="23235" y="7110"/>
                  <a:pt x="23126" y="7108"/>
                  <a:pt x="23018" y="7108"/>
                </a:cubicBezTo>
                <a:cubicBezTo>
                  <a:pt x="22867" y="7167"/>
                  <a:pt x="22718" y="7236"/>
                  <a:pt x="22570" y="7304"/>
                </a:cubicBezTo>
                <a:lnTo>
                  <a:pt x="22570" y="7304"/>
                </a:lnTo>
                <a:cubicBezTo>
                  <a:pt x="22586" y="7293"/>
                  <a:pt x="22602" y="7281"/>
                  <a:pt x="22617" y="7268"/>
                </a:cubicBezTo>
                <a:cubicBezTo>
                  <a:pt x="23045" y="6947"/>
                  <a:pt x="23607" y="6653"/>
                  <a:pt x="23286" y="5957"/>
                </a:cubicBezTo>
                <a:cubicBezTo>
                  <a:pt x="23206" y="5823"/>
                  <a:pt x="23018" y="5876"/>
                  <a:pt x="22938" y="5743"/>
                </a:cubicBezTo>
                <a:cubicBezTo>
                  <a:pt x="22938" y="5609"/>
                  <a:pt x="22992" y="5448"/>
                  <a:pt x="23152" y="5395"/>
                </a:cubicBezTo>
                <a:cubicBezTo>
                  <a:pt x="23313" y="5288"/>
                  <a:pt x="23420" y="5100"/>
                  <a:pt x="23607" y="4993"/>
                </a:cubicBezTo>
                <a:lnTo>
                  <a:pt x="23581" y="4993"/>
                </a:lnTo>
                <a:cubicBezTo>
                  <a:pt x="23661" y="4940"/>
                  <a:pt x="23714" y="4886"/>
                  <a:pt x="23768" y="4833"/>
                </a:cubicBezTo>
                <a:cubicBezTo>
                  <a:pt x="23821" y="4779"/>
                  <a:pt x="23875" y="4725"/>
                  <a:pt x="23928" y="4672"/>
                </a:cubicBezTo>
                <a:cubicBezTo>
                  <a:pt x="23982" y="4618"/>
                  <a:pt x="24036" y="4565"/>
                  <a:pt x="24062" y="4485"/>
                </a:cubicBezTo>
                <a:cubicBezTo>
                  <a:pt x="24062" y="4431"/>
                  <a:pt x="24062" y="4404"/>
                  <a:pt x="24089" y="4351"/>
                </a:cubicBezTo>
                <a:cubicBezTo>
                  <a:pt x="24169" y="4244"/>
                  <a:pt x="24169" y="4137"/>
                  <a:pt x="24062" y="4030"/>
                </a:cubicBezTo>
                <a:cubicBezTo>
                  <a:pt x="23661" y="4003"/>
                  <a:pt x="23473" y="3789"/>
                  <a:pt x="23420" y="3387"/>
                </a:cubicBezTo>
                <a:cubicBezTo>
                  <a:pt x="23160" y="3387"/>
                  <a:pt x="23025" y="3075"/>
                  <a:pt x="22758" y="3075"/>
                </a:cubicBezTo>
                <a:cubicBezTo>
                  <a:pt x="22723" y="3075"/>
                  <a:pt x="22685" y="3080"/>
                  <a:pt x="22644" y="3093"/>
                </a:cubicBezTo>
                <a:cubicBezTo>
                  <a:pt x="22644" y="3146"/>
                  <a:pt x="22644" y="3173"/>
                  <a:pt x="22644" y="3227"/>
                </a:cubicBezTo>
                <a:cubicBezTo>
                  <a:pt x="22641" y="3226"/>
                  <a:pt x="22638" y="3226"/>
                  <a:pt x="22636" y="3226"/>
                </a:cubicBezTo>
                <a:cubicBezTo>
                  <a:pt x="22567" y="3226"/>
                  <a:pt x="22584" y="3472"/>
                  <a:pt x="22501" y="3472"/>
                </a:cubicBezTo>
                <a:cubicBezTo>
                  <a:pt x="22469" y="3472"/>
                  <a:pt x="22422" y="3435"/>
                  <a:pt x="22349" y="3334"/>
                </a:cubicBezTo>
                <a:cubicBezTo>
                  <a:pt x="22328" y="3302"/>
                  <a:pt x="22286" y="3287"/>
                  <a:pt x="22237" y="3287"/>
                </a:cubicBezTo>
                <a:cubicBezTo>
                  <a:pt x="22160" y="3287"/>
                  <a:pt x="22066" y="3322"/>
                  <a:pt x="22001" y="3387"/>
                </a:cubicBezTo>
                <a:lnTo>
                  <a:pt x="21975" y="3387"/>
                </a:lnTo>
                <a:cubicBezTo>
                  <a:pt x="21921" y="3441"/>
                  <a:pt x="21868" y="3494"/>
                  <a:pt x="21841" y="3575"/>
                </a:cubicBezTo>
                <a:cubicBezTo>
                  <a:pt x="21841" y="3601"/>
                  <a:pt x="21841" y="3655"/>
                  <a:pt x="21841" y="3708"/>
                </a:cubicBezTo>
                <a:cubicBezTo>
                  <a:pt x="21653" y="3896"/>
                  <a:pt x="21868" y="4351"/>
                  <a:pt x="21573" y="4378"/>
                </a:cubicBezTo>
                <a:cubicBezTo>
                  <a:pt x="20997" y="4430"/>
                  <a:pt x="21343" y="5021"/>
                  <a:pt x="21283" y="5021"/>
                </a:cubicBezTo>
                <a:cubicBezTo>
                  <a:pt x="21282" y="5021"/>
                  <a:pt x="21280" y="5020"/>
                  <a:pt x="21279" y="5020"/>
                </a:cubicBezTo>
                <a:cubicBezTo>
                  <a:pt x="21208" y="5005"/>
                  <a:pt x="21151" y="4998"/>
                  <a:pt x="21104" y="4998"/>
                </a:cubicBezTo>
                <a:cubicBezTo>
                  <a:pt x="20742" y="4998"/>
                  <a:pt x="21026" y="5413"/>
                  <a:pt x="20931" y="5555"/>
                </a:cubicBezTo>
                <a:cubicBezTo>
                  <a:pt x="20848" y="5704"/>
                  <a:pt x="20791" y="5756"/>
                  <a:pt x="20749" y="5756"/>
                </a:cubicBezTo>
                <a:cubicBezTo>
                  <a:pt x="20653" y="5756"/>
                  <a:pt x="20630" y="5493"/>
                  <a:pt x="20556" y="5475"/>
                </a:cubicBezTo>
                <a:cubicBezTo>
                  <a:pt x="20529" y="5421"/>
                  <a:pt x="20529" y="5395"/>
                  <a:pt x="20529" y="5341"/>
                </a:cubicBezTo>
                <a:cubicBezTo>
                  <a:pt x="20502" y="5261"/>
                  <a:pt x="20449" y="5207"/>
                  <a:pt x="20369" y="5154"/>
                </a:cubicBezTo>
                <a:lnTo>
                  <a:pt x="20395" y="5154"/>
                </a:lnTo>
                <a:cubicBezTo>
                  <a:pt x="20342" y="5100"/>
                  <a:pt x="20288" y="5073"/>
                  <a:pt x="20235" y="5073"/>
                </a:cubicBezTo>
                <a:cubicBezTo>
                  <a:pt x="20181" y="5073"/>
                  <a:pt x="20128" y="5100"/>
                  <a:pt x="20074" y="5154"/>
                </a:cubicBezTo>
                <a:cubicBezTo>
                  <a:pt x="20021" y="5207"/>
                  <a:pt x="19967" y="5261"/>
                  <a:pt x="19914" y="5314"/>
                </a:cubicBezTo>
                <a:cubicBezTo>
                  <a:pt x="19807" y="5421"/>
                  <a:pt x="19807" y="5528"/>
                  <a:pt x="19914" y="5636"/>
                </a:cubicBezTo>
                <a:cubicBezTo>
                  <a:pt x="19914" y="5796"/>
                  <a:pt x="19914" y="5930"/>
                  <a:pt x="19914" y="6091"/>
                </a:cubicBezTo>
                <a:cubicBezTo>
                  <a:pt x="20128" y="6412"/>
                  <a:pt x="19807" y="6706"/>
                  <a:pt x="19833" y="6974"/>
                </a:cubicBezTo>
                <a:cubicBezTo>
                  <a:pt x="19807" y="6867"/>
                  <a:pt x="19887" y="6706"/>
                  <a:pt x="19726" y="6599"/>
                </a:cubicBezTo>
                <a:lnTo>
                  <a:pt x="19753" y="6599"/>
                </a:lnTo>
                <a:cubicBezTo>
                  <a:pt x="19702" y="6549"/>
                  <a:pt x="19652" y="6522"/>
                  <a:pt x="19601" y="6522"/>
                </a:cubicBezTo>
                <a:cubicBezTo>
                  <a:pt x="19545" y="6522"/>
                  <a:pt x="19488" y="6555"/>
                  <a:pt x="19432" y="6626"/>
                </a:cubicBezTo>
                <a:cubicBezTo>
                  <a:pt x="19432" y="6653"/>
                  <a:pt x="19432" y="6706"/>
                  <a:pt x="19432" y="6733"/>
                </a:cubicBezTo>
                <a:cubicBezTo>
                  <a:pt x="19244" y="7108"/>
                  <a:pt x="18923" y="7402"/>
                  <a:pt x="18950" y="7884"/>
                </a:cubicBezTo>
                <a:cubicBezTo>
                  <a:pt x="18897" y="7937"/>
                  <a:pt x="18843" y="7991"/>
                  <a:pt x="18789" y="8044"/>
                </a:cubicBezTo>
                <a:cubicBezTo>
                  <a:pt x="18736" y="8098"/>
                  <a:pt x="18682" y="8125"/>
                  <a:pt x="18629" y="8178"/>
                </a:cubicBezTo>
                <a:cubicBezTo>
                  <a:pt x="18575" y="8205"/>
                  <a:pt x="18522" y="8205"/>
                  <a:pt x="18495" y="8205"/>
                </a:cubicBezTo>
                <a:cubicBezTo>
                  <a:pt x="18388" y="8285"/>
                  <a:pt x="18227" y="8259"/>
                  <a:pt x="18147" y="8366"/>
                </a:cubicBezTo>
                <a:lnTo>
                  <a:pt x="17987" y="8366"/>
                </a:lnTo>
                <a:cubicBezTo>
                  <a:pt x="17901" y="8432"/>
                  <a:pt x="17805" y="8448"/>
                  <a:pt x="17706" y="8448"/>
                </a:cubicBezTo>
                <a:cubicBezTo>
                  <a:pt x="17617" y="8448"/>
                  <a:pt x="17524" y="8435"/>
                  <a:pt x="17435" y="8435"/>
                </a:cubicBezTo>
                <a:cubicBezTo>
                  <a:pt x="17346" y="8435"/>
                  <a:pt x="17261" y="8448"/>
                  <a:pt x="17184" y="8499"/>
                </a:cubicBezTo>
                <a:cubicBezTo>
                  <a:pt x="17076" y="8526"/>
                  <a:pt x="16969" y="8526"/>
                  <a:pt x="16862" y="8526"/>
                </a:cubicBezTo>
                <a:cubicBezTo>
                  <a:pt x="16795" y="8584"/>
                  <a:pt x="16716" y="8597"/>
                  <a:pt x="16635" y="8597"/>
                </a:cubicBezTo>
                <a:cubicBezTo>
                  <a:pt x="16573" y="8597"/>
                  <a:pt x="16509" y="8589"/>
                  <a:pt x="16447" y="8589"/>
                </a:cubicBezTo>
                <a:cubicBezTo>
                  <a:pt x="16366" y="8589"/>
                  <a:pt x="16288" y="8602"/>
                  <a:pt x="16220" y="8660"/>
                </a:cubicBezTo>
                <a:cubicBezTo>
                  <a:pt x="16113" y="8660"/>
                  <a:pt x="16006" y="8687"/>
                  <a:pt x="15899" y="8687"/>
                </a:cubicBezTo>
                <a:cubicBezTo>
                  <a:pt x="15769" y="8701"/>
                  <a:pt x="15623" y="8778"/>
                  <a:pt x="15499" y="8778"/>
                </a:cubicBezTo>
                <a:cubicBezTo>
                  <a:pt x="15394" y="8778"/>
                  <a:pt x="15306" y="8723"/>
                  <a:pt x="15256" y="8526"/>
                </a:cubicBezTo>
                <a:cubicBezTo>
                  <a:pt x="15337" y="8419"/>
                  <a:pt x="15471" y="8446"/>
                  <a:pt x="15578" y="8366"/>
                </a:cubicBezTo>
                <a:cubicBezTo>
                  <a:pt x="15604" y="8339"/>
                  <a:pt x="15658" y="8339"/>
                  <a:pt x="15711" y="8339"/>
                </a:cubicBezTo>
                <a:cubicBezTo>
                  <a:pt x="15818" y="8259"/>
                  <a:pt x="15952" y="8285"/>
                  <a:pt x="16059" y="8178"/>
                </a:cubicBezTo>
                <a:lnTo>
                  <a:pt x="16033" y="8178"/>
                </a:lnTo>
                <a:cubicBezTo>
                  <a:pt x="16140" y="8098"/>
                  <a:pt x="16274" y="8125"/>
                  <a:pt x="16381" y="8018"/>
                </a:cubicBezTo>
                <a:cubicBezTo>
                  <a:pt x="16461" y="7937"/>
                  <a:pt x="16595" y="7964"/>
                  <a:pt x="16702" y="7857"/>
                </a:cubicBezTo>
                <a:cubicBezTo>
                  <a:pt x="16782" y="7777"/>
                  <a:pt x="16916" y="7804"/>
                  <a:pt x="17023" y="7696"/>
                </a:cubicBezTo>
                <a:lnTo>
                  <a:pt x="16996" y="7696"/>
                </a:lnTo>
                <a:cubicBezTo>
                  <a:pt x="17050" y="7670"/>
                  <a:pt x="17130" y="7589"/>
                  <a:pt x="17157" y="7536"/>
                </a:cubicBezTo>
                <a:cubicBezTo>
                  <a:pt x="17210" y="7482"/>
                  <a:pt x="17264" y="7429"/>
                  <a:pt x="17317" y="7375"/>
                </a:cubicBezTo>
                <a:cubicBezTo>
                  <a:pt x="17451" y="7215"/>
                  <a:pt x="17451" y="7054"/>
                  <a:pt x="17317" y="6920"/>
                </a:cubicBezTo>
                <a:cubicBezTo>
                  <a:pt x="17291" y="6867"/>
                  <a:pt x="17237" y="6813"/>
                  <a:pt x="17184" y="6786"/>
                </a:cubicBezTo>
                <a:cubicBezTo>
                  <a:pt x="16729" y="6679"/>
                  <a:pt x="17050" y="6546"/>
                  <a:pt x="17130" y="6412"/>
                </a:cubicBezTo>
                <a:cubicBezTo>
                  <a:pt x="17264" y="6198"/>
                  <a:pt x="17237" y="5903"/>
                  <a:pt x="17478" y="5769"/>
                </a:cubicBezTo>
                <a:cubicBezTo>
                  <a:pt x="17531" y="5743"/>
                  <a:pt x="17585" y="5689"/>
                  <a:pt x="17639" y="5609"/>
                </a:cubicBezTo>
                <a:cubicBezTo>
                  <a:pt x="17746" y="5528"/>
                  <a:pt x="17879" y="5555"/>
                  <a:pt x="17960" y="5448"/>
                </a:cubicBezTo>
                <a:cubicBezTo>
                  <a:pt x="18013" y="5421"/>
                  <a:pt x="18067" y="5368"/>
                  <a:pt x="18120" y="5314"/>
                </a:cubicBezTo>
                <a:cubicBezTo>
                  <a:pt x="18227" y="5207"/>
                  <a:pt x="18361" y="5234"/>
                  <a:pt x="18442" y="5127"/>
                </a:cubicBezTo>
                <a:cubicBezTo>
                  <a:pt x="18522" y="5073"/>
                  <a:pt x="18575" y="5020"/>
                  <a:pt x="18602" y="4940"/>
                </a:cubicBezTo>
                <a:cubicBezTo>
                  <a:pt x="18602" y="4913"/>
                  <a:pt x="18602" y="4859"/>
                  <a:pt x="18629" y="4806"/>
                </a:cubicBezTo>
                <a:cubicBezTo>
                  <a:pt x="18709" y="4699"/>
                  <a:pt x="18709" y="4592"/>
                  <a:pt x="18602" y="4511"/>
                </a:cubicBezTo>
                <a:cubicBezTo>
                  <a:pt x="18564" y="4434"/>
                  <a:pt x="18496" y="4415"/>
                  <a:pt x="18419" y="4415"/>
                </a:cubicBezTo>
                <a:cubicBezTo>
                  <a:pt x="18341" y="4415"/>
                  <a:pt x="18254" y="4435"/>
                  <a:pt x="18176" y="4435"/>
                </a:cubicBezTo>
                <a:cubicBezTo>
                  <a:pt x="18063" y="4435"/>
                  <a:pt x="17971" y="4393"/>
                  <a:pt x="17960" y="4190"/>
                </a:cubicBezTo>
                <a:cubicBezTo>
                  <a:pt x="18013" y="4137"/>
                  <a:pt x="18067" y="4056"/>
                  <a:pt x="18120" y="4003"/>
                </a:cubicBezTo>
                <a:lnTo>
                  <a:pt x="18120" y="4030"/>
                </a:lnTo>
                <a:cubicBezTo>
                  <a:pt x="18174" y="3815"/>
                  <a:pt x="18120" y="3548"/>
                  <a:pt x="18334" y="3387"/>
                </a:cubicBezTo>
                <a:cubicBezTo>
                  <a:pt x="18361" y="3334"/>
                  <a:pt x="18388" y="3280"/>
                  <a:pt x="18388" y="3200"/>
                </a:cubicBezTo>
                <a:cubicBezTo>
                  <a:pt x="18388" y="3039"/>
                  <a:pt x="18334" y="2879"/>
                  <a:pt x="18442" y="2745"/>
                </a:cubicBezTo>
                <a:cubicBezTo>
                  <a:pt x="18495" y="2691"/>
                  <a:pt x="18549" y="2638"/>
                  <a:pt x="18602" y="2557"/>
                </a:cubicBezTo>
                <a:lnTo>
                  <a:pt x="18602" y="2584"/>
                </a:lnTo>
                <a:cubicBezTo>
                  <a:pt x="18709" y="2504"/>
                  <a:pt x="18656" y="2343"/>
                  <a:pt x="18763" y="2263"/>
                </a:cubicBezTo>
                <a:cubicBezTo>
                  <a:pt x="18816" y="2210"/>
                  <a:pt x="18870" y="2156"/>
                  <a:pt x="18923" y="2102"/>
                </a:cubicBezTo>
                <a:cubicBezTo>
                  <a:pt x="19030" y="1888"/>
                  <a:pt x="19057" y="1674"/>
                  <a:pt x="18923" y="1460"/>
                </a:cubicBezTo>
                <a:cubicBezTo>
                  <a:pt x="18495" y="1353"/>
                  <a:pt x="18334" y="1032"/>
                  <a:pt x="18281" y="657"/>
                </a:cubicBezTo>
                <a:cubicBezTo>
                  <a:pt x="18227" y="604"/>
                  <a:pt x="18174" y="550"/>
                  <a:pt x="18120" y="497"/>
                </a:cubicBezTo>
                <a:cubicBezTo>
                  <a:pt x="18040" y="282"/>
                  <a:pt x="17799" y="282"/>
                  <a:pt x="17639" y="175"/>
                </a:cubicBezTo>
                <a:cubicBezTo>
                  <a:pt x="17573" y="88"/>
                  <a:pt x="17507" y="0"/>
                  <a:pt x="17413" y="0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"/>
          <p:cNvSpPr/>
          <p:nvPr/>
        </p:nvSpPr>
        <p:spPr>
          <a:xfrm rot="10800000">
            <a:off x="8153240" y="822613"/>
            <a:ext cx="990761" cy="62627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3A3CA">
              <a:alpha val="62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8245229" y="4381500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3A3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8"/>
          <p:cNvPicPr preferRelativeResize="0"/>
          <p:nvPr/>
        </p:nvPicPr>
        <p:blipFill rotWithShape="1">
          <a:blip r:embed="rId2">
            <a:alphaModFix/>
          </a:blip>
          <a:srcRect b="38412" l="0" r="0" t="0"/>
          <a:stretch/>
        </p:blipFill>
        <p:spPr>
          <a:xfrm>
            <a:off x="0" y="6065100"/>
            <a:ext cx="9144003" cy="8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/>
          <p:nvPr/>
        </p:nvSpPr>
        <p:spPr>
          <a:xfrm>
            <a:off x="7482076" y="6188850"/>
            <a:ext cx="305328" cy="30530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>
            <a:off x="1379275" y="6327526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8"/>
          <p:cNvSpPr/>
          <p:nvPr/>
        </p:nvSpPr>
        <p:spPr>
          <a:xfrm>
            <a:off x="0" y="5340007"/>
            <a:ext cx="1207430" cy="525892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1">
  <p:cSld name="SECTION_HEADER_1_1_1">
    <p:bg>
      <p:bgPr>
        <a:solidFill>
          <a:srgbClr val="1EA9F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9"/>
          <p:cNvPicPr preferRelativeResize="0"/>
          <p:nvPr/>
        </p:nvPicPr>
        <p:blipFill rotWithShape="1">
          <a:blip r:embed="rId2">
            <a:alphaModFix amt="83000"/>
          </a:blip>
          <a:srcRect b="59190" l="551" r="1052" t="0"/>
          <a:stretch/>
        </p:blipFill>
        <p:spPr>
          <a:xfrm flipH="1">
            <a:off x="-21548" y="5677750"/>
            <a:ext cx="9144248" cy="117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/>
          <p:nvPr/>
        </p:nvSpPr>
        <p:spPr>
          <a:xfrm>
            <a:off x="68830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4685500" y="50077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7409175" y="671922"/>
            <a:ext cx="626400" cy="6264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8701425" y="1345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177265" y="4433448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411622" y="4705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102800" y="14460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74091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474997" y="280444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58556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245229" y="4381500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7482076" y="6188850"/>
            <a:ext cx="305328" cy="30530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1379275" y="6327526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6312777" y="445889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 flipH="1" rot="1454688">
            <a:off x="8037519" y="275013"/>
            <a:ext cx="1236894" cy="730579"/>
          </a:xfrm>
          <a:custGeom>
            <a:rect b="b" l="l" r="r" t="t"/>
            <a:pathLst>
              <a:path extrusionOk="0" h="18514" w="31343">
                <a:moveTo>
                  <a:pt x="15538" y="4987"/>
                </a:moveTo>
                <a:cubicBezTo>
                  <a:pt x="15574" y="5060"/>
                  <a:pt x="15614" y="5134"/>
                  <a:pt x="15658" y="5207"/>
                </a:cubicBezTo>
                <a:cubicBezTo>
                  <a:pt x="15607" y="5141"/>
                  <a:pt x="15571" y="5063"/>
                  <a:pt x="15538" y="4987"/>
                </a:cubicBezTo>
                <a:close/>
                <a:moveTo>
                  <a:pt x="22059" y="7514"/>
                </a:moveTo>
                <a:lnTo>
                  <a:pt x="22059" y="7514"/>
                </a:lnTo>
                <a:cubicBezTo>
                  <a:pt x="21914" y="7560"/>
                  <a:pt x="21770" y="7589"/>
                  <a:pt x="21627" y="7589"/>
                </a:cubicBezTo>
                <a:cubicBezTo>
                  <a:pt x="21756" y="7566"/>
                  <a:pt x="21906" y="7547"/>
                  <a:pt x="22059" y="7514"/>
                </a:cubicBezTo>
                <a:close/>
                <a:moveTo>
                  <a:pt x="23491" y="8564"/>
                </a:moveTo>
                <a:lnTo>
                  <a:pt x="23491" y="8564"/>
                </a:lnTo>
                <a:cubicBezTo>
                  <a:pt x="23330" y="8587"/>
                  <a:pt x="23169" y="8652"/>
                  <a:pt x="23018" y="8687"/>
                </a:cubicBezTo>
                <a:cubicBezTo>
                  <a:pt x="23157" y="8586"/>
                  <a:pt x="23319" y="8568"/>
                  <a:pt x="23491" y="8564"/>
                </a:cubicBezTo>
                <a:close/>
                <a:moveTo>
                  <a:pt x="17639" y="9972"/>
                </a:moveTo>
                <a:lnTo>
                  <a:pt x="17639" y="9972"/>
                </a:lnTo>
                <a:cubicBezTo>
                  <a:pt x="17640" y="9976"/>
                  <a:pt x="17642" y="9981"/>
                  <a:pt x="17644" y="9986"/>
                </a:cubicBezTo>
                <a:lnTo>
                  <a:pt x="17644" y="9986"/>
                </a:lnTo>
                <a:cubicBezTo>
                  <a:pt x="17651" y="9990"/>
                  <a:pt x="17658" y="9994"/>
                  <a:pt x="17665" y="9998"/>
                </a:cubicBezTo>
                <a:lnTo>
                  <a:pt x="17639" y="9972"/>
                </a:lnTo>
                <a:close/>
                <a:moveTo>
                  <a:pt x="25615" y="11631"/>
                </a:moveTo>
                <a:cubicBezTo>
                  <a:pt x="25615" y="11661"/>
                  <a:pt x="25612" y="11693"/>
                  <a:pt x="25609" y="11725"/>
                </a:cubicBezTo>
                <a:lnTo>
                  <a:pt x="25609" y="11725"/>
                </a:lnTo>
                <a:cubicBezTo>
                  <a:pt x="25608" y="11693"/>
                  <a:pt x="25609" y="11661"/>
                  <a:pt x="25615" y="11631"/>
                </a:cubicBezTo>
                <a:close/>
                <a:moveTo>
                  <a:pt x="12580" y="15994"/>
                </a:moveTo>
                <a:lnTo>
                  <a:pt x="12580" y="15994"/>
                </a:lnTo>
                <a:cubicBezTo>
                  <a:pt x="12582" y="16008"/>
                  <a:pt x="12583" y="16023"/>
                  <a:pt x="12584" y="16037"/>
                </a:cubicBezTo>
                <a:lnTo>
                  <a:pt x="12584" y="16037"/>
                </a:lnTo>
                <a:cubicBezTo>
                  <a:pt x="12583" y="16023"/>
                  <a:pt x="12582" y="16009"/>
                  <a:pt x="12580" y="15994"/>
                </a:cubicBezTo>
                <a:close/>
                <a:moveTo>
                  <a:pt x="17413" y="0"/>
                </a:moveTo>
                <a:cubicBezTo>
                  <a:pt x="17391" y="0"/>
                  <a:pt x="17369" y="5"/>
                  <a:pt x="17344" y="15"/>
                </a:cubicBezTo>
                <a:cubicBezTo>
                  <a:pt x="17210" y="95"/>
                  <a:pt x="17210" y="229"/>
                  <a:pt x="17317" y="336"/>
                </a:cubicBezTo>
                <a:cubicBezTo>
                  <a:pt x="17103" y="577"/>
                  <a:pt x="17237" y="1032"/>
                  <a:pt x="16836" y="1139"/>
                </a:cubicBezTo>
                <a:cubicBezTo>
                  <a:pt x="16729" y="1072"/>
                  <a:pt x="16621" y="1039"/>
                  <a:pt x="16514" y="1039"/>
                </a:cubicBezTo>
                <a:cubicBezTo>
                  <a:pt x="16407" y="1039"/>
                  <a:pt x="16300" y="1072"/>
                  <a:pt x="16193" y="1139"/>
                </a:cubicBezTo>
                <a:cubicBezTo>
                  <a:pt x="16086" y="1246"/>
                  <a:pt x="16086" y="1353"/>
                  <a:pt x="16193" y="1460"/>
                </a:cubicBezTo>
                <a:cubicBezTo>
                  <a:pt x="16274" y="1540"/>
                  <a:pt x="16247" y="1674"/>
                  <a:pt x="16354" y="1781"/>
                </a:cubicBezTo>
                <a:cubicBezTo>
                  <a:pt x="16488" y="1915"/>
                  <a:pt x="16354" y="2129"/>
                  <a:pt x="16514" y="2263"/>
                </a:cubicBezTo>
                <a:cubicBezTo>
                  <a:pt x="16702" y="2611"/>
                  <a:pt x="16488" y="2932"/>
                  <a:pt x="16381" y="3280"/>
                </a:cubicBezTo>
                <a:cubicBezTo>
                  <a:pt x="16300" y="3494"/>
                  <a:pt x="16381" y="3735"/>
                  <a:pt x="16300" y="3976"/>
                </a:cubicBezTo>
                <a:cubicBezTo>
                  <a:pt x="16140" y="3468"/>
                  <a:pt x="15952" y="3039"/>
                  <a:pt x="15390" y="2905"/>
                </a:cubicBezTo>
                <a:cubicBezTo>
                  <a:pt x="15333" y="2848"/>
                  <a:pt x="15275" y="2821"/>
                  <a:pt x="15218" y="2821"/>
                </a:cubicBezTo>
                <a:cubicBezTo>
                  <a:pt x="15168" y="2821"/>
                  <a:pt x="15119" y="2841"/>
                  <a:pt x="15069" y="2879"/>
                </a:cubicBezTo>
                <a:cubicBezTo>
                  <a:pt x="15016" y="2959"/>
                  <a:pt x="14962" y="3012"/>
                  <a:pt x="14908" y="3066"/>
                </a:cubicBezTo>
                <a:lnTo>
                  <a:pt x="14908" y="3039"/>
                </a:lnTo>
                <a:cubicBezTo>
                  <a:pt x="14801" y="3146"/>
                  <a:pt x="14801" y="3253"/>
                  <a:pt x="14908" y="3360"/>
                </a:cubicBezTo>
                <a:cubicBezTo>
                  <a:pt x="14989" y="3468"/>
                  <a:pt x="14962" y="3601"/>
                  <a:pt x="15069" y="3682"/>
                </a:cubicBezTo>
                <a:cubicBezTo>
                  <a:pt x="15176" y="3789"/>
                  <a:pt x="15123" y="3923"/>
                  <a:pt x="15230" y="4003"/>
                </a:cubicBezTo>
                <a:lnTo>
                  <a:pt x="15230" y="4030"/>
                </a:lnTo>
                <a:cubicBezTo>
                  <a:pt x="15286" y="4291"/>
                  <a:pt x="15355" y="4565"/>
                  <a:pt x="15473" y="4843"/>
                </a:cubicBezTo>
                <a:lnTo>
                  <a:pt x="15473" y="4843"/>
                </a:lnTo>
                <a:cubicBezTo>
                  <a:pt x="15416" y="4735"/>
                  <a:pt x="15343" y="4654"/>
                  <a:pt x="15199" y="4654"/>
                </a:cubicBezTo>
                <a:cubicBezTo>
                  <a:pt x="15161" y="4654"/>
                  <a:pt x="15118" y="4660"/>
                  <a:pt x="15069" y="4672"/>
                </a:cubicBezTo>
                <a:cubicBezTo>
                  <a:pt x="14962" y="4779"/>
                  <a:pt x="14962" y="4859"/>
                  <a:pt x="15069" y="4966"/>
                </a:cubicBezTo>
                <a:cubicBezTo>
                  <a:pt x="15203" y="5261"/>
                  <a:pt x="15176" y="5582"/>
                  <a:pt x="15310" y="5823"/>
                </a:cubicBezTo>
                <a:cubicBezTo>
                  <a:pt x="15240" y="5730"/>
                  <a:pt x="15211" y="5455"/>
                  <a:pt x="15028" y="5455"/>
                </a:cubicBezTo>
                <a:cubicBezTo>
                  <a:pt x="15001" y="5455"/>
                  <a:pt x="14970" y="5461"/>
                  <a:pt x="14935" y="5475"/>
                </a:cubicBezTo>
                <a:cubicBezTo>
                  <a:pt x="14673" y="5570"/>
                  <a:pt x="14708" y="5815"/>
                  <a:pt x="14757" y="5961"/>
                </a:cubicBezTo>
                <a:lnTo>
                  <a:pt x="14757" y="5961"/>
                </a:lnTo>
                <a:cubicBezTo>
                  <a:pt x="14708" y="5858"/>
                  <a:pt x="14587" y="5727"/>
                  <a:pt x="14427" y="5636"/>
                </a:cubicBezTo>
                <a:cubicBezTo>
                  <a:pt x="14373" y="5555"/>
                  <a:pt x="14320" y="5502"/>
                  <a:pt x="14266" y="5475"/>
                </a:cubicBezTo>
                <a:cubicBezTo>
                  <a:pt x="14213" y="5395"/>
                  <a:pt x="14159" y="5341"/>
                  <a:pt x="14105" y="5314"/>
                </a:cubicBezTo>
                <a:cubicBezTo>
                  <a:pt x="14052" y="5234"/>
                  <a:pt x="13998" y="5181"/>
                  <a:pt x="13945" y="5154"/>
                </a:cubicBezTo>
                <a:cubicBezTo>
                  <a:pt x="13891" y="5073"/>
                  <a:pt x="13838" y="5020"/>
                  <a:pt x="13758" y="4993"/>
                </a:cubicBezTo>
                <a:lnTo>
                  <a:pt x="13490" y="4993"/>
                </a:lnTo>
                <a:cubicBezTo>
                  <a:pt x="13410" y="5020"/>
                  <a:pt x="13356" y="5073"/>
                  <a:pt x="13303" y="5154"/>
                </a:cubicBezTo>
                <a:lnTo>
                  <a:pt x="13303" y="5127"/>
                </a:lnTo>
                <a:cubicBezTo>
                  <a:pt x="13195" y="5234"/>
                  <a:pt x="13195" y="5341"/>
                  <a:pt x="13303" y="5448"/>
                </a:cubicBezTo>
                <a:cubicBezTo>
                  <a:pt x="13410" y="5555"/>
                  <a:pt x="13356" y="5689"/>
                  <a:pt x="13463" y="5769"/>
                </a:cubicBezTo>
                <a:cubicBezTo>
                  <a:pt x="13570" y="5850"/>
                  <a:pt x="13543" y="6010"/>
                  <a:pt x="13624" y="6091"/>
                </a:cubicBezTo>
                <a:cubicBezTo>
                  <a:pt x="13731" y="6171"/>
                  <a:pt x="13704" y="6331"/>
                  <a:pt x="13811" y="6412"/>
                </a:cubicBezTo>
                <a:lnTo>
                  <a:pt x="13784" y="6412"/>
                </a:lnTo>
                <a:cubicBezTo>
                  <a:pt x="13891" y="6572"/>
                  <a:pt x="13891" y="6760"/>
                  <a:pt x="13945" y="6947"/>
                </a:cubicBezTo>
                <a:cubicBezTo>
                  <a:pt x="13972" y="7081"/>
                  <a:pt x="14025" y="7188"/>
                  <a:pt x="14052" y="7295"/>
                </a:cubicBezTo>
                <a:cubicBezTo>
                  <a:pt x="14105" y="7402"/>
                  <a:pt x="14132" y="7482"/>
                  <a:pt x="14186" y="7563"/>
                </a:cubicBezTo>
                <a:cubicBezTo>
                  <a:pt x="14186" y="7563"/>
                  <a:pt x="14159" y="7589"/>
                  <a:pt x="14159" y="7589"/>
                </a:cubicBezTo>
                <a:cubicBezTo>
                  <a:pt x="14132" y="7509"/>
                  <a:pt x="14079" y="7482"/>
                  <a:pt x="13998" y="7482"/>
                </a:cubicBezTo>
                <a:cubicBezTo>
                  <a:pt x="13624" y="7643"/>
                  <a:pt x="13784" y="8151"/>
                  <a:pt x="13463" y="8339"/>
                </a:cubicBezTo>
                <a:cubicBezTo>
                  <a:pt x="13410" y="8392"/>
                  <a:pt x="13356" y="8446"/>
                  <a:pt x="13329" y="8526"/>
                </a:cubicBezTo>
                <a:lnTo>
                  <a:pt x="13329" y="8499"/>
                </a:lnTo>
                <a:cubicBezTo>
                  <a:pt x="13249" y="8553"/>
                  <a:pt x="13195" y="8607"/>
                  <a:pt x="13142" y="8660"/>
                </a:cubicBezTo>
                <a:cubicBezTo>
                  <a:pt x="13062" y="8767"/>
                  <a:pt x="12901" y="8714"/>
                  <a:pt x="12821" y="8821"/>
                </a:cubicBezTo>
                <a:lnTo>
                  <a:pt x="12848" y="8821"/>
                </a:lnTo>
                <a:cubicBezTo>
                  <a:pt x="12767" y="8874"/>
                  <a:pt x="12714" y="8928"/>
                  <a:pt x="12660" y="8981"/>
                </a:cubicBezTo>
                <a:lnTo>
                  <a:pt x="12526" y="8981"/>
                </a:lnTo>
                <a:cubicBezTo>
                  <a:pt x="12473" y="9035"/>
                  <a:pt x="12392" y="9088"/>
                  <a:pt x="12339" y="9142"/>
                </a:cubicBezTo>
                <a:cubicBezTo>
                  <a:pt x="12259" y="9249"/>
                  <a:pt x="12125" y="9195"/>
                  <a:pt x="12018" y="9302"/>
                </a:cubicBezTo>
                <a:lnTo>
                  <a:pt x="11723" y="9302"/>
                </a:lnTo>
                <a:cubicBezTo>
                  <a:pt x="11634" y="9372"/>
                  <a:pt x="11534" y="9386"/>
                  <a:pt x="11429" y="9386"/>
                </a:cubicBezTo>
                <a:cubicBezTo>
                  <a:pt x="11356" y="9386"/>
                  <a:pt x="11281" y="9379"/>
                  <a:pt x="11207" y="9379"/>
                </a:cubicBezTo>
                <a:cubicBezTo>
                  <a:pt x="11100" y="9379"/>
                  <a:pt x="10993" y="9394"/>
                  <a:pt x="10894" y="9463"/>
                </a:cubicBezTo>
                <a:lnTo>
                  <a:pt x="10599" y="9463"/>
                </a:lnTo>
                <a:cubicBezTo>
                  <a:pt x="10510" y="9532"/>
                  <a:pt x="10409" y="9547"/>
                  <a:pt x="10305" y="9547"/>
                </a:cubicBezTo>
                <a:cubicBezTo>
                  <a:pt x="10232" y="9547"/>
                  <a:pt x="10157" y="9540"/>
                  <a:pt x="10083" y="9540"/>
                </a:cubicBezTo>
                <a:cubicBezTo>
                  <a:pt x="9975" y="9540"/>
                  <a:pt x="9869" y="9554"/>
                  <a:pt x="9769" y="9624"/>
                </a:cubicBezTo>
                <a:lnTo>
                  <a:pt x="9636" y="9624"/>
                </a:lnTo>
                <a:cubicBezTo>
                  <a:pt x="9546" y="9693"/>
                  <a:pt x="9446" y="9707"/>
                  <a:pt x="9341" y="9707"/>
                </a:cubicBezTo>
                <a:cubicBezTo>
                  <a:pt x="9268" y="9707"/>
                  <a:pt x="9194" y="9700"/>
                  <a:pt x="9119" y="9700"/>
                </a:cubicBezTo>
                <a:cubicBezTo>
                  <a:pt x="9012" y="9700"/>
                  <a:pt x="8905" y="9715"/>
                  <a:pt x="8806" y="9784"/>
                </a:cubicBezTo>
                <a:lnTo>
                  <a:pt x="8672" y="9784"/>
                </a:lnTo>
                <a:cubicBezTo>
                  <a:pt x="8583" y="9854"/>
                  <a:pt x="8482" y="9868"/>
                  <a:pt x="8378" y="9868"/>
                </a:cubicBezTo>
                <a:cubicBezTo>
                  <a:pt x="8305" y="9868"/>
                  <a:pt x="8230" y="9861"/>
                  <a:pt x="8155" y="9861"/>
                </a:cubicBezTo>
                <a:cubicBezTo>
                  <a:pt x="8048" y="9861"/>
                  <a:pt x="7942" y="9875"/>
                  <a:pt x="7842" y="9945"/>
                </a:cubicBezTo>
                <a:lnTo>
                  <a:pt x="7709" y="9945"/>
                </a:lnTo>
                <a:cubicBezTo>
                  <a:pt x="7619" y="10014"/>
                  <a:pt x="7519" y="10029"/>
                  <a:pt x="7414" y="10029"/>
                </a:cubicBezTo>
                <a:cubicBezTo>
                  <a:pt x="7341" y="10029"/>
                  <a:pt x="7266" y="10022"/>
                  <a:pt x="7192" y="10022"/>
                </a:cubicBezTo>
                <a:cubicBezTo>
                  <a:pt x="7085" y="10022"/>
                  <a:pt x="6978" y="10036"/>
                  <a:pt x="6879" y="10105"/>
                </a:cubicBezTo>
                <a:lnTo>
                  <a:pt x="6745" y="10105"/>
                </a:lnTo>
                <a:cubicBezTo>
                  <a:pt x="6695" y="10127"/>
                  <a:pt x="6656" y="10137"/>
                  <a:pt x="6627" y="10137"/>
                </a:cubicBezTo>
                <a:cubicBezTo>
                  <a:pt x="6547" y="10137"/>
                  <a:pt x="6538" y="10062"/>
                  <a:pt x="6558" y="9945"/>
                </a:cubicBezTo>
                <a:cubicBezTo>
                  <a:pt x="6638" y="9891"/>
                  <a:pt x="6665" y="9838"/>
                  <a:pt x="6718" y="9784"/>
                </a:cubicBezTo>
                <a:cubicBezTo>
                  <a:pt x="6772" y="9731"/>
                  <a:pt x="6852" y="9677"/>
                  <a:pt x="6906" y="9624"/>
                </a:cubicBezTo>
                <a:cubicBezTo>
                  <a:pt x="6959" y="9543"/>
                  <a:pt x="7046" y="9543"/>
                  <a:pt x="7136" y="9543"/>
                </a:cubicBezTo>
                <a:cubicBezTo>
                  <a:pt x="7227" y="9543"/>
                  <a:pt x="7320" y="9543"/>
                  <a:pt x="7387" y="9463"/>
                </a:cubicBezTo>
                <a:lnTo>
                  <a:pt x="7361" y="9463"/>
                </a:lnTo>
                <a:cubicBezTo>
                  <a:pt x="7468" y="9383"/>
                  <a:pt x="7601" y="9409"/>
                  <a:pt x="7709" y="9302"/>
                </a:cubicBezTo>
                <a:lnTo>
                  <a:pt x="7842" y="9302"/>
                </a:lnTo>
                <a:cubicBezTo>
                  <a:pt x="7949" y="9222"/>
                  <a:pt x="8083" y="9249"/>
                  <a:pt x="8190" y="9142"/>
                </a:cubicBezTo>
                <a:cubicBezTo>
                  <a:pt x="8271" y="9062"/>
                  <a:pt x="8404" y="9088"/>
                  <a:pt x="8511" y="8981"/>
                </a:cubicBezTo>
                <a:lnTo>
                  <a:pt x="8645" y="8981"/>
                </a:lnTo>
                <a:cubicBezTo>
                  <a:pt x="8752" y="8901"/>
                  <a:pt x="8886" y="8928"/>
                  <a:pt x="8993" y="8821"/>
                </a:cubicBezTo>
                <a:cubicBezTo>
                  <a:pt x="9074" y="8740"/>
                  <a:pt x="9207" y="8767"/>
                  <a:pt x="9314" y="8660"/>
                </a:cubicBezTo>
                <a:cubicBezTo>
                  <a:pt x="9395" y="8553"/>
                  <a:pt x="9529" y="8607"/>
                  <a:pt x="9636" y="8499"/>
                </a:cubicBezTo>
                <a:cubicBezTo>
                  <a:pt x="9769" y="8419"/>
                  <a:pt x="9877" y="8312"/>
                  <a:pt x="9957" y="8178"/>
                </a:cubicBezTo>
                <a:cubicBezTo>
                  <a:pt x="9930" y="8125"/>
                  <a:pt x="9930" y="8071"/>
                  <a:pt x="9957" y="8044"/>
                </a:cubicBezTo>
                <a:cubicBezTo>
                  <a:pt x="9903" y="7964"/>
                  <a:pt x="9850" y="7911"/>
                  <a:pt x="9796" y="7857"/>
                </a:cubicBezTo>
                <a:cubicBezTo>
                  <a:pt x="9662" y="7750"/>
                  <a:pt x="9555" y="7670"/>
                  <a:pt x="9368" y="7670"/>
                </a:cubicBezTo>
                <a:cubicBezTo>
                  <a:pt x="9074" y="7670"/>
                  <a:pt x="8806" y="7804"/>
                  <a:pt x="8565" y="7937"/>
                </a:cubicBezTo>
                <a:cubicBezTo>
                  <a:pt x="8752" y="7750"/>
                  <a:pt x="8940" y="7563"/>
                  <a:pt x="9020" y="7322"/>
                </a:cubicBezTo>
                <a:cubicBezTo>
                  <a:pt x="9100" y="7161"/>
                  <a:pt x="9181" y="7001"/>
                  <a:pt x="9314" y="6894"/>
                </a:cubicBezTo>
                <a:cubicBezTo>
                  <a:pt x="9395" y="6813"/>
                  <a:pt x="9555" y="6840"/>
                  <a:pt x="9636" y="6733"/>
                </a:cubicBezTo>
                <a:lnTo>
                  <a:pt x="9609" y="6733"/>
                </a:lnTo>
                <a:cubicBezTo>
                  <a:pt x="9689" y="6679"/>
                  <a:pt x="9743" y="6626"/>
                  <a:pt x="9796" y="6572"/>
                </a:cubicBezTo>
                <a:cubicBezTo>
                  <a:pt x="9877" y="6492"/>
                  <a:pt x="10010" y="6519"/>
                  <a:pt x="10091" y="6412"/>
                </a:cubicBezTo>
                <a:cubicBezTo>
                  <a:pt x="10144" y="6358"/>
                  <a:pt x="10198" y="6305"/>
                  <a:pt x="10251" y="6251"/>
                </a:cubicBezTo>
                <a:cubicBezTo>
                  <a:pt x="10332" y="6198"/>
                  <a:pt x="10385" y="6144"/>
                  <a:pt x="10412" y="6091"/>
                </a:cubicBezTo>
                <a:cubicBezTo>
                  <a:pt x="10465" y="6037"/>
                  <a:pt x="10519" y="5983"/>
                  <a:pt x="10572" y="5930"/>
                </a:cubicBezTo>
                <a:cubicBezTo>
                  <a:pt x="10626" y="5903"/>
                  <a:pt x="10679" y="5850"/>
                  <a:pt x="10733" y="5769"/>
                </a:cubicBezTo>
                <a:lnTo>
                  <a:pt x="10733" y="5796"/>
                </a:lnTo>
                <a:cubicBezTo>
                  <a:pt x="10787" y="5743"/>
                  <a:pt x="10840" y="5689"/>
                  <a:pt x="10894" y="5609"/>
                </a:cubicBezTo>
                <a:lnTo>
                  <a:pt x="10894" y="5636"/>
                </a:lnTo>
                <a:cubicBezTo>
                  <a:pt x="10947" y="5582"/>
                  <a:pt x="11001" y="5528"/>
                  <a:pt x="11054" y="5448"/>
                </a:cubicBezTo>
                <a:lnTo>
                  <a:pt x="11054" y="5475"/>
                </a:lnTo>
                <a:cubicBezTo>
                  <a:pt x="11161" y="5368"/>
                  <a:pt x="11135" y="5234"/>
                  <a:pt x="11215" y="5127"/>
                </a:cubicBezTo>
                <a:cubicBezTo>
                  <a:pt x="11215" y="5073"/>
                  <a:pt x="11215" y="5047"/>
                  <a:pt x="11215" y="5020"/>
                </a:cubicBezTo>
                <a:cubicBezTo>
                  <a:pt x="11161" y="4940"/>
                  <a:pt x="11108" y="4886"/>
                  <a:pt x="11054" y="4833"/>
                </a:cubicBezTo>
                <a:cubicBezTo>
                  <a:pt x="11019" y="4761"/>
                  <a:pt x="10959" y="4749"/>
                  <a:pt x="10892" y="4749"/>
                </a:cubicBezTo>
                <a:cubicBezTo>
                  <a:pt x="10858" y="4749"/>
                  <a:pt x="10822" y="4752"/>
                  <a:pt x="10787" y="4752"/>
                </a:cubicBezTo>
                <a:cubicBezTo>
                  <a:pt x="10894" y="4725"/>
                  <a:pt x="11001" y="4752"/>
                  <a:pt x="11054" y="4645"/>
                </a:cubicBezTo>
                <a:lnTo>
                  <a:pt x="11054" y="4672"/>
                </a:lnTo>
                <a:cubicBezTo>
                  <a:pt x="11108" y="4618"/>
                  <a:pt x="11161" y="4565"/>
                  <a:pt x="11215" y="4511"/>
                </a:cubicBezTo>
                <a:cubicBezTo>
                  <a:pt x="11242" y="4511"/>
                  <a:pt x="11242" y="4485"/>
                  <a:pt x="11242" y="4431"/>
                </a:cubicBezTo>
                <a:cubicBezTo>
                  <a:pt x="11242" y="4404"/>
                  <a:pt x="11242" y="4351"/>
                  <a:pt x="11188" y="4324"/>
                </a:cubicBezTo>
                <a:cubicBezTo>
                  <a:pt x="10332" y="4030"/>
                  <a:pt x="10974" y="3789"/>
                  <a:pt x="11215" y="3521"/>
                </a:cubicBezTo>
                <a:cubicBezTo>
                  <a:pt x="11268" y="3494"/>
                  <a:pt x="11322" y="3441"/>
                  <a:pt x="11375" y="3360"/>
                </a:cubicBezTo>
                <a:lnTo>
                  <a:pt x="11375" y="3387"/>
                </a:lnTo>
                <a:cubicBezTo>
                  <a:pt x="11429" y="3334"/>
                  <a:pt x="11482" y="3280"/>
                  <a:pt x="11536" y="3200"/>
                </a:cubicBezTo>
                <a:lnTo>
                  <a:pt x="11536" y="3227"/>
                </a:lnTo>
                <a:cubicBezTo>
                  <a:pt x="11590" y="3173"/>
                  <a:pt x="11643" y="3120"/>
                  <a:pt x="11697" y="3039"/>
                </a:cubicBezTo>
                <a:lnTo>
                  <a:pt x="11697" y="3066"/>
                </a:lnTo>
                <a:cubicBezTo>
                  <a:pt x="11804" y="2986"/>
                  <a:pt x="11777" y="2825"/>
                  <a:pt x="11857" y="2745"/>
                </a:cubicBezTo>
                <a:cubicBezTo>
                  <a:pt x="11911" y="2691"/>
                  <a:pt x="11964" y="2638"/>
                  <a:pt x="12018" y="2557"/>
                </a:cubicBezTo>
                <a:lnTo>
                  <a:pt x="12018" y="2584"/>
                </a:lnTo>
                <a:cubicBezTo>
                  <a:pt x="12152" y="2370"/>
                  <a:pt x="12125" y="2156"/>
                  <a:pt x="12018" y="1942"/>
                </a:cubicBezTo>
                <a:cubicBezTo>
                  <a:pt x="11927" y="1862"/>
                  <a:pt x="11836" y="1836"/>
                  <a:pt x="11753" y="1836"/>
                </a:cubicBezTo>
                <a:cubicBezTo>
                  <a:pt x="11641" y="1836"/>
                  <a:pt x="11544" y="1884"/>
                  <a:pt x="11482" y="1915"/>
                </a:cubicBezTo>
                <a:cubicBezTo>
                  <a:pt x="11536" y="1888"/>
                  <a:pt x="11643" y="1755"/>
                  <a:pt x="11697" y="1594"/>
                </a:cubicBezTo>
                <a:lnTo>
                  <a:pt x="11697" y="1621"/>
                </a:lnTo>
                <a:cubicBezTo>
                  <a:pt x="11777" y="1567"/>
                  <a:pt x="11804" y="1487"/>
                  <a:pt x="11857" y="1433"/>
                </a:cubicBezTo>
                <a:cubicBezTo>
                  <a:pt x="11857" y="1380"/>
                  <a:pt x="11857" y="1353"/>
                  <a:pt x="11857" y="1326"/>
                </a:cubicBezTo>
                <a:cubicBezTo>
                  <a:pt x="11804" y="1246"/>
                  <a:pt x="11750" y="1219"/>
                  <a:pt x="11643" y="1192"/>
                </a:cubicBezTo>
                <a:cubicBezTo>
                  <a:pt x="11643" y="1192"/>
                  <a:pt x="11590" y="1219"/>
                  <a:pt x="11590" y="1219"/>
                </a:cubicBezTo>
                <a:cubicBezTo>
                  <a:pt x="11590" y="1219"/>
                  <a:pt x="11574" y="1188"/>
                  <a:pt x="11566" y="1173"/>
                </a:cubicBezTo>
                <a:lnTo>
                  <a:pt x="11566" y="1173"/>
                </a:lnTo>
                <a:cubicBezTo>
                  <a:pt x="11574" y="1170"/>
                  <a:pt x="11590" y="1139"/>
                  <a:pt x="11590" y="1139"/>
                </a:cubicBezTo>
                <a:cubicBezTo>
                  <a:pt x="11590" y="995"/>
                  <a:pt x="11675" y="809"/>
                  <a:pt x="11464" y="809"/>
                </a:cubicBezTo>
                <a:cubicBezTo>
                  <a:pt x="11439" y="809"/>
                  <a:pt x="11410" y="812"/>
                  <a:pt x="11375" y="818"/>
                </a:cubicBezTo>
                <a:cubicBezTo>
                  <a:pt x="11349" y="844"/>
                  <a:pt x="11322" y="858"/>
                  <a:pt x="11295" y="858"/>
                </a:cubicBezTo>
                <a:cubicBezTo>
                  <a:pt x="11268" y="858"/>
                  <a:pt x="11242" y="844"/>
                  <a:pt x="11215" y="818"/>
                </a:cubicBezTo>
                <a:cubicBezTo>
                  <a:pt x="11081" y="684"/>
                  <a:pt x="11215" y="443"/>
                  <a:pt x="11054" y="336"/>
                </a:cubicBezTo>
                <a:cubicBezTo>
                  <a:pt x="11005" y="270"/>
                  <a:pt x="10940" y="252"/>
                  <a:pt x="10870" y="252"/>
                </a:cubicBezTo>
                <a:cubicBezTo>
                  <a:pt x="10788" y="252"/>
                  <a:pt x="10697" y="276"/>
                  <a:pt x="10614" y="276"/>
                </a:cubicBezTo>
                <a:cubicBezTo>
                  <a:pt x="10537" y="276"/>
                  <a:pt x="10465" y="256"/>
                  <a:pt x="10412" y="175"/>
                </a:cubicBezTo>
                <a:cubicBezTo>
                  <a:pt x="10387" y="172"/>
                  <a:pt x="10364" y="171"/>
                  <a:pt x="10344" y="171"/>
                </a:cubicBezTo>
                <a:cubicBezTo>
                  <a:pt x="10019" y="171"/>
                  <a:pt x="10292" y="556"/>
                  <a:pt x="10091" y="657"/>
                </a:cubicBezTo>
                <a:lnTo>
                  <a:pt x="10117" y="657"/>
                </a:lnTo>
                <a:cubicBezTo>
                  <a:pt x="10010" y="711"/>
                  <a:pt x="10037" y="844"/>
                  <a:pt x="9984" y="925"/>
                </a:cubicBezTo>
                <a:cubicBezTo>
                  <a:pt x="9957" y="1032"/>
                  <a:pt x="9984" y="1139"/>
                  <a:pt x="9957" y="1219"/>
                </a:cubicBezTo>
                <a:cubicBezTo>
                  <a:pt x="9930" y="1139"/>
                  <a:pt x="9850" y="1032"/>
                  <a:pt x="9769" y="978"/>
                </a:cubicBezTo>
                <a:cubicBezTo>
                  <a:pt x="9716" y="925"/>
                  <a:pt x="9662" y="871"/>
                  <a:pt x="9609" y="818"/>
                </a:cubicBezTo>
                <a:cubicBezTo>
                  <a:pt x="9555" y="764"/>
                  <a:pt x="9502" y="737"/>
                  <a:pt x="9448" y="737"/>
                </a:cubicBezTo>
                <a:cubicBezTo>
                  <a:pt x="9395" y="737"/>
                  <a:pt x="9341" y="764"/>
                  <a:pt x="9288" y="818"/>
                </a:cubicBezTo>
                <a:cubicBezTo>
                  <a:pt x="9234" y="871"/>
                  <a:pt x="9181" y="925"/>
                  <a:pt x="9127" y="978"/>
                </a:cubicBezTo>
                <a:cubicBezTo>
                  <a:pt x="9020" y="1192"/>
                  <a:pt x="9020" y="1407"/>
                  <a:pt x="9154" y="1621"/>
                </a:cubicBezTo>
                <a:lnTo>
                  <a:pt x="9127" y="1594"/>
                </a:lnTo>
                <a:lnTo>
                  <a:pt x="9127" y="1594"/>
                </a:lnTo>
                <a:cubicBezTo>
                  <a:pt x="9288" y="1781"/>
                  <a:pt x="9154" y="1942"/>
                  <a:pt x="9154" y="2129"/>
                </a:cubicBezTo>
                <a:cubicBezTo>
                  <a:pt x="9181" y="2504"/>
                  <a:pt x="9395" y="2852"/>
                  <a:pt x="9288" y="3253"/>
                </a:cubicBezTo>
                <a:cubicBezTo>
                  <a:pt x="9261" y="3307"/>
                  <a:pt x="9234" y="3360"/>
                  <a:pt x="9207" y="3414"/>
                </a:cubicBezTo>
                <a:cubicBezTo>
                  <a:pt x="9181" y="3494"/>
                  <a:pt x="9154" y="3548"/>
                  <a:pt x="9154" y="3601"/>
                </a:cubicBezTo>
                <a:cubicBezTo>
                  <a:pt x="9127" y="3682"/>
                  <a:pt x="9127" y="3789"/>
                  <a:pt x="9100" y="3869"/>
                </a:cubicBezTo>
                <a:cubicBezTo>
                  <a:pt x="9074" y="3923"/>
                  <a:pt x="9047" y="3949"/>
                  <a:pt x="9020" y="4003"/>
                </a:cubicBezTo>
                <a:cubicBezTo>
                  <a:pt x="8966" y="4056"/>
                  <a:pt x="8913" y="4110"/>
                  <a:pt x="8833" y="4163"/>
                </a:cubicBezTo>
                <a:cubicBezTo>
                  <a:pt x="8511" y="4056"/>
                  <a:pt x="8404" y="3735"/>
                  <a:pt x="8164" y="3548"/>
                </a:cubicBezTo>
                <a:cubicBezTo>
                  <a:pt x="8083" y="3481"/>
                  <a:pt x="8003" y="3447"/>
                  <a:pt x="7926" y="3447"/>
                </a:cubicBezTo>
                <a:cubicBezTo>
                  <a:pt x="7849" y="3447"/>
                  <a:pt x="7775" y="3481"/>
                  <a:pt x="7709" y="3548"/>
                </a:cubicBezTo>
                <a:cubicBezTo>
                  <a:pt x="7575" y="3735"/>
                  <a:pt x="7601" y="3949"/>
                  <a:pt x="7682" y="4163"/>
                </a:cubicBezTo>
                <a:cubicBezTo>
                  <a:pt x="7709" y="4217"/>
                  <a:pt x="7709" y="4270"/>
                  <a:pt x="7709" y="4324"/>
                </a:cubicBezTo>
                <a:cubicBezTo>
                  <a:pt x="7869" y="4511"/>
                  <a:pt x="7682" y="4779"/>
                  <a:pt x="7869" y="4966"/>
                </a:cubicBezTo>
                <a:cubicBezTo>
                  <a:pt x="7869" y="5020"/>
                  <a:pt x="7869" y="5073"/>
                  <a:pt x="7869" y="5127"/>
                </a:cubicBezTo>
                <a:cubicBezTo>
                  <a:pt x="8003" y="5502"/>
                  <a:pt x="7735" y="5850"/>
                  <a:pt x="7789" y="6224"/>
                </a:cubicBezTo>
                <a:cubicBezTo>
                  <a:pt x="7735" y="6331"/>
                  <a:pt x="7628" y="6438"/>
                  <a:pt x="7548" y="6546"/>
                </a:cubicBezTo>
                <a:cubicBezTo>
                  <a:pt x="7494" y="6653"/>
                  <a:pt x="7414" y="6733"/>
                  <a:pt x="7307" y="6813"/>
                </a:cubicBezTo>
                <a:cubicBezTo>
                  <a:pt x="7200" y="6867"/>
                  <a:pt x="7120" y="6920"/>
                  <a:pt x="7093" y="7027"/>
                </a:cubicBezTo>
                <a:cubicBezTo>
                  <a:pt x="7066" y="7081"/>
                  <a:pt x="7039" y="7108"/>
                  <a:pt x="7039" y="7161"/>
                </a:cubicBezTo>
                <a:cubicBezTo>
                  <a:pt x="7039" y="7161"/>
                  <a:pt x="6986" y="7161"/>
                  <a:pt x="6986" y="7188"/>
                </a:cubicBezTo>
                <a:cubicBezTo>
                  <a:pt x="6959" y="6920"/>
                  <a:pt x="6691" y="6786"/>
                  <a:pt x="6584" y="6572"/>
                </a:cubicBezTo>
                <a:cubicBezTo>
                  <a:pt x="6485" y="6498"/>
                  <a:pt x="6501" y="6354"/>
                  <a:pt x="6418" y="6270"/>
                </a:cubicBezTo>
                <a:lnTo>
                  <a:pt x="6418" y="6270"/>
                </a:lnTo>
                <a:cubicBezTo>
                  <a:pt x="6367" y="6194"/>
                  <a:pt x="6314" y="6142"/>
                  <a:pt x="6236" y="6091"/>
                </a:cubicBezTo>
                <a:lnTo>
                  <a:pt x="6236" y="6091"/>
                </a:lnTo>
                <a:lnTo>
                  <a:pt x="6263" y="6117"/>
                </a:lnTo>
                <a:cubicBezTo>
                  <a:pt x="6210" y="6064"/>
                  <a:pt x="6156" y="6037"/>
                  <a:pt x="6103" y="6037"/>
                </a:cubicBezTo>
                <a:cubicBezTo>
                  <a:pt x="6049" y="6037"/>
                  <a:pt x="5996" y="6064"/>
                  <a:pt x="5942" y="6117"/>
                </a:cubicBezTo>
                <a:lnTo>
                  <a:pt x="5942" y="6091"/>
                </a:lnTo>
                <a:cubicBezTo>
                  <a:pt x="5888" y="6144"/>
                  <a:pt x="5835" y="6198"/>
                  <a:pt x="5781" y="6278"/>
                </a:cubicBezTo>
                <a:lnTo>
                  <a:pt x="5781" y="6251"/>
                </a:lnTo>
                <a:cubicBezTo>
                  <a:pt x="5648" y="6412"/>
                  <a:pt x="5674" y="6572"/>
                  <a:pt x="5781" y="6733"/>
                </a:cubicBezTo>
                <a:cubicBezTo>
                  <a:pt x="5942" y="6920"/>
                  <a:pt x="5755" y="7188"/>
                  <a:pt x="5942" y="7375"/>
                </a:cubicBezTo>
                <a:cubicBezTo>
                  <a:pt x="6129" y="7563"/>
                  <a:pt x="5915" y="7830"/>
                  <a:pt x="6103" y="8018"/>
                </a:cubicBezTo>
                <a:cubicBezTo>
                  <a:pt x="6103" y="8071"/>
                  <a:pt x="6129" y="8125"/>
                  <a:pt x="6103" y="8151"/>
                </a:cubicBezTo>
                <a:cubicBezTo>
                  <a:pt x="6210" y="8446"/>
                  <a:pt x="6236" y="8714"/>
                  <a:pt x="6103" y="8981"/>
                </a:cubicBezTo>
                <a:cubicBezTo>
                  <a:pt x="6049" y="9035"/>
                  <a:pt x="5996" y="9088"/>
                  <a:pt x="5942" y="9142"/>
                </a:cubicBezTo>
                <a:cubicBezTo>
                  <a:pt x="5888" y="9195"/>
                  <a:pt x="5835" y="9249"/>
                  <a:pt x="5781" y="9302"/>
                </a:cubicBezTo>
                <a:cubicBezTo>
                  <a:pt x="5728" y="9356"/>
                  <a:pt x="5674" y="9409"/>
                  <a:pt x="5621" y="9463"/>
                </a:cubicBezTo>
                <a:cubicBezTo>
                  <a:pt x="5567" y="9517"/>
                  <a:pt x="5514" y="9570"/>
                  <a:pt x="5460" y="9624"/>
                </a:cubicBezTo>
                <a:cubicBezTo>
                  <a:pt x="5407" y="9677"/>
                  <a:pt x="5353" y="9731"/>
                  <a:pt x="5300" y="9784"/>
                </a:cubicBezTo>
                <a:cubicBezTo>
                  <a:pt x="5246" y="9838"/>
                  <a:pt x="5193" y="9891"/>
                  <a:pt x="5139" y="9945"/>
                </a:cubicBezTo>
                <a:cubicBezTo>
                  <a:pt x="5085" y="9998"/>
                  <a:pt x="5032" y="10052"/>
                  <a:pt x="4978" y="10105"/>
                </a:cubicBezTo>
                <a:cubicBezTo>
                  <a:pt x="4925" y="10159"/>
                  <a:pt x="4871" y="10212"/>
                  <a:pt x="4818" y="10266"/>
                </a:cubicBezTo>
                <a:cubicBezTo>
                  <a:pt x="4738" y="10373"/>
                  <a:pt x="4577" y="10320"/>
                  <a:pt x="4497" y="10453"/>
                </a:cubicBezTo>
                <a:lnTo>
                  <a:pt x="4497" y="10427"/>
                </a:lnTo>
                <a:cubicBezTo>
                  <a:pt x="4443" y="10480"/>
                  <a:pt x="4390" y="10534"/>
                  <a:pt x="4336" y="10587"/>
                </a:cubicBezTo>
                <a:cubicBezTo>
                  <a:pt x="4257" y="10666"/>
                  <a:pt x="4164" y="10678"/>
                  <a:pt x="4069" y="10678"/>
                </a:cubicBezTo>
                <a:cubicBezTo>
                  <a:pt x="4025" y="10678"/>
                  <a:pt x="3980" y="10676"/>
                  <a:pt x="3936" y="10676"/>
                </a:cubicBezTo>
                <a:cubicBezTo>
                  <a:pt x="3849" y="10676"/>
                  <a:pt x="3766" y="10686"/>
                  <a:pt x="3694" y="10748"/>
                </a:cubicBezTo>
                <a:lnTo>
                  <a:pt x="3533" y="10748"/>
                </a:lnTo>
                <a:cubicBezTo>
                  <a:pt x="3454" y="10827"/>
                  <a:pt x="3361" y="10839"/>
                  <a:pt x="3266" y="10839"/>
                </a:cubicBezTo>
                <a:cubicBezTo>
                  <a:pt x="3222" y="10839"/>
                  <a:pt x="3177" y="10836"/>
                  <a:pt x="3133" y="10836"/>
                </a:cubicBezTo>
                <a:cubicBezTo>
                  <a:pt x="3046" y="10836"/>
                  <a:pt x="2963" y="10847"/>
                  <a:pt x="2891" y="10908"/>
                </a:cubicBezTo>
                <a:cubicBezTo>
                  <a:pt x="2821" y="10978"/>
                  <a:pt x="2741" y="10992"/>
                  <a:pt x="2657" y="10992"/>
                </a:cubicBezTo>
                <a:cubicBezTo>
                  <a:pt x="2599" y="10992"/>
                  <a:pt x="2540" y="10985"/>
                  <a:pt x="2482" y="10985"/>
                </a:cubicBezTo>
                <a:cubicBezTo>
                  <a:pt x="2398" y="10985"/>
                  <a:pt x="2318" y="10999"/>
                  <a:pt x="2248" y="11069"/>
                </a:cubicBezTo>
                <a:lnTo>
                  <a:pt x="2114" y="11069"/>
                </a:lnTo>
                <a:cubicBezTo>
                  <a:pt x="1954" y="11203"/>
                  <a:pt x="1740" y="11096"/>
                  <a:pt x="1606" y="11230"/>
                </a:cubicBezTo>
                <a:lnTo>
                  <a:pt x="1445" y="11230"/>
                </a:lnTo>
                <a:cubicBezTo>
                  <a:pt x="1314" y="11251"/>
                  <a:pt x="1179" y="11253"/>
                  <a:pt x="1042" y="11253"/>
                </a:cubicBezTo>
                <a:cubicBezTo>
                  <a:pt x="1012" y="11253"/>
                  <a:pt x="982" y="11253"/>
                  <a:pt x="952" y="11253"/>
                </a:cubicBezTo>
                <a:cubicBezTo>
                  <a:pt x="619" y="11253"/>
                  <a:pt x="286" y="11265"/>
                  <a:pt x="0" y="11551"/>
                </a:cubicBezTo>
                <a:lnTo>
                  <a:pt x="0" y="12996"/>
                </a:lnTo>
                <a:cubicBezTo>
                  <a:pt x="122" y="13107"/>
                  <a:pt x="253" y="13144"/>
                  <a:pt x="384" y="13144"/>
                </a:cubicBezTo>
                <a:cubicBezTo>
                  <a:pt x="569" y="13144"/>
                  <a:pt x="753" y="13070"/>
                  <a:pt x="910" y="13023"/>
                </a:cubicBezTo>
                <a:cubicBezTo>
                  <a:pt x="1954" y="12702"/>
                  <a:pt x="3025" y="12568"/>
                  <a:pt x="4095" y="12247"/>
                </a:cubicBezTo>
                <a:cubicBezTo>
                  <a:pt x="4375" y="12158"/>
                  <a:pt x="4667" y="12069"/>
                  <a:pt x="4951" y="12069"/>
                </a:cubicBezTo>
                <a:cubicBezTo>
                  <a:pt x="5264" y="12069"/>
                  <a:pt x="5568" y="12177"/>
                  <a:pt x="5835" y="12514"/>
                </a:cubicBezTo>
                <a:cubicBezTo>
                  <a:pt x="5996" y="12702"/>
                  <a:pt x="6317" y="12835"/>
                  <a:pt x="6558" y="12835"/>
                </a:cubicBezTo>
                <a:cubicBezTo>
                  <a:pt x="6601" y="12832"/>
                  <a:pt x="6638" y="12829"/>
                  <a:pt x="6670" y="12829"/>
                </a:cubicBezTo>
                <a:cubicBezTo>
                  <a:pt x="6853" y="12829"/>
                  <a:pt x="6860" y="12902"/>
                  <a:pt x="6906" y="13130"/>
                </a:cubicBezTo>
                <a:cubicBezTo>
                  <a:pt x="7013" y="13585"/>
                  <a:pt x="7039" y="14147"/>
                  <a:pt x="7548" y="14441"/>
                </a:cubicBezTo>
                <a:cubicBezTo>
                  <a:pt x="7628" y="14495"/>
                  <a:pt x="7709" y="14522"/>
                  <a:pt x="7789" y="14522"/>
                </a:cubicBezTo>
                <a:cubicBezTo>
                  <a:pt x="7869" y="14522"/>
                  <a:pt x="7949" y="14495"/>
                  <a:pt x="8030" y="14441"/>
                </a:cubicBezTo>
                <a:lnTo>
                  <a:pt x="8003" y="14441"/>
                </a:lnTo>
                <a:cubicBezTo>
                  <a:pt x="8164" y="14308"/>
                  <a:pt x="8030" y="14067"/>
                  <a:pt x="8190" y="13933"/>
                </a:cubicBezTo>
                <a:cubicBezTo>
                  <a:pt x="8164" y="13853"/>
                  <a:pt x="8164" y="13746"/>
                  <a:pt x="8164" y="13638"/>
                </a:cubicBezTo>
                <a:cubicBezTo>
                  <a:pt x="8234" y="13474"/>
                  <a:pt x="8202" y="13331"/>
                  <a:pt x="8174" y="13208"/>
                </a:cubicBezTo>
                <a:lnTo>
                  <a:pt x="8174" y="13208"/>
                </a:lnTo>
                <a:cubicBezTo>
                  <a:pt x="8220" y="13369"/>
                  <a:pt x="8366" y="13490"/>
                  <a:pt x="8511" y="13612"/>
                </a:cubicBezTo>
                <a:cubicBezTo>
                  <a:pt x="8672" y="13719"/>
                  <a:pt x="8913" y="13719"/>
                  <a:pt x="8993" y="13960"/>
                </a:cubicBezTo>
                <a:cubicBezTo>
                  <a:pt x="8993" y="13986"/>
                  <a:pt x="8993" y="14040"/>
                  <a:pt x="8993" y="14093"/>
                </a:cubicBezTo>
                <a:cubicBezTo>
                  <a:pt x="8993" y="14365"/>
                  <a:pt x="9116" y="14415"/>
                  <a:pt x="9262" y="14415"/>
                </a:cubicBezTo>
                <a:cubicBezTo>
                  <a:pt x="9348" y="14415"/>
                  <a:pt x="9442" y="14398"/>
                  <a:pt x="9524" y="14398"/>
                </a:cubicBezTo>
                <a:cubicBezTo>
                  <a:pt x="9565" y="14398"/>
                  <a:pt x="9603" y="14402"/>
                  <a:pt x="9636" y="14415"/>
                </a:cubicBezTo>
                <a:cubicBezTo>
                  <a:pt x="9716" y="14522"/>
                  <a:pt x="9689" y="14656"/>
                  <a:pt x="9796" y="14763"/>
                </a:cubicBezTo>
                <a:cubicBezTo>
                  <a:pt x="9927" y="14938"/>
                  <a:pt x="9934" y="15274"/>
                  <a:pt x="10209" y="15274"/>
                </a:cubicBezTo>
                <a:cubicBezTo>
                  <a:pt x="10271" y="15274"/>
                  <a:pt x="10346" y="15257"/>
                  <a:pt x="10439" y="15218"/>
                </a:cubicBezTo>
                <a:lnTo>
                  <a:pt x="10439" y="15218"/>
                </a:lnTo>
                <a:lnTo>
                  <a:pt x="10412" y="15244"/>
                </a:lnTo>
                <a:cubicBezTo>
                  <a:pt x="10492" y="15191"/>
                  <a:pt x="10546" y="15137"/>
                  <a:pt x="10572" y="15057"/>
                </a:cubicBezTo>
                <a:cubicBezTo>
                  <a:pt x="10645" y="14999"/>
                  <a:pt x="10694" y="14976"/>
                  <a:pt x="10727" y="14976"/>
                </a:cubicBezTo>
                <a:cubicBezTo>
                  <a:pt x="10817" y="14976"/>
                  <a:pt x="10794" y="15140"/>
                  <a:pt x="10813" y="15218"/>
                </a:cubicBezTo>
                <a:cubicBezTo>
                  <a:pt x="10860" y="15335"/>
                  <a:pt x="10764" y="15554"/>
                  <a:pt x="10953" y="15554"/>
                </a:cubicBezTo>
                <a:cubicBezTo>
                  <a:pt x="10980" y="15554"/>
                  <a:pt x="11014" y="15549"/>
                  <a:pt x="11054" y="15539"/>
                </a:cubicBezTo>
                <a:lnTo>
                  <a:pt x="11054" y="15566"/>
                </a:lnTo>
                <a:cubicBezTo>
                  <a:pt x="11242" y="15432"/>
                  <a:pt x="11054" y="15084"/>
                  <a:pt x="11375" y="15057"/>
                </a:cubicBezTo>
                <a:cubicBezTo>
                  <a:pt x="11401" y="15054"/>
                  <a:pt x="11423" y="15053"/>
                  <a:pt x="11444" y="15053"/>
                </a:cubicBezTo>
                <a:cubicBezTo>
                  <a:pt x="11797" y="15053"/>
                  <a:pt x="11520" y="15464"/>
                  <a:pt x="11697" y="15566"/>
                </a:cubicBezTo>
                <a:cubicBezTo>
                  <a:pt x="11723" y="15592"/>
                  <a:pt x="11723" y="15646"/>
                  <a:pt x="11723" y="15699"/>
                </a:cubicBezTo>
                <a:cubicBezTo>
                  <a:pt x="11884" y="15887"/>
                  <a:pt x="11697" y="16181"/>
                  <a:pt x="11884" y="16369"/>
                </a:cubicBezTo>
                <a:lnTo>
                  <a:pt x="11857" y="16342"/>
                </a:lnTo>
                <a:lnTo>
                  <a:pt x="11857" y="16342"/>
                </a:lnTo>
                <a:cubicBezTo>
                  <a:pt x="11911" y="16422"/>
                  <a:pt x="11964" y="16449"/>
                  <a:pt x="12018" y="16529"/>
                </a:cubicBezTo>
                <a:cubicBezTo>
                  <a:pt x="12071" y="16569"/>
                  <a:pt x="12125" y="16589"/>
                  <a:pt x="12178" y="16589"/>
                </a:cubicBezTo>
                <a:cubicBezTo>
                  <a:pt x="12232" y="16589"/>
                  <a:pt x="12285" y="16569"/>
                  <a:pt x="12339" y="16529"/>
                </a:cubicBezTo>
                <a:cubicBezTo>
                  <a:pt x="12478" y="16442"/>
                  <a:pt x="12549" y="16344"/>
                  <a:pt x="12575" y="16221"/>
                </a:cubicBezTo>
                <a:lnTo>
                  <a:pt x="12575" y="16221"/>
                </a:lnTo>
                <a:cubicBezTo>
                  <a:pt x="12568" y="16326"/>
                  <a:pt x="12576" y="16423"/>
                  <a:pt x="12687" y="16502"/>
                </a:cubicBezTo>
                <a:lnTo>
                  <a:pt x="12687" y="16984"/>
                </a:lnTo>
                <a:cubicBezTo>
                  <a:pt x="12780" y="17044"/>
                  <a:pt x="12850" y="17069"/>
                  <a:pt x="12905" y="17069"/>
                </a:cubicBezTo>
                <a:cubicBezTo>
                  <a:pt x="13121" y="17069"/>
                  <a:pt x="13105" y="16695"/>
                  <a:pt x="13276" y="16609"/>
                </a:cubicBezTo>
                <a:cubicBezTo>
                  <a:pt x="13463" y="16690"/>
                  <a:pt x="13463" y="16904"/>
                  <a:pt x="13543" y="17064"/>
                </a:cubicBezTo>
                <a:cubicBezTo>
                  <a:pt x="13570" y="17198"/>
                  <a:pt x="13517" y="17359"/>
                  <a:pt x="13624" y="17466"/>
                </a:cubicBezTo>
                <a:cubicBezTo>
                  <a:pt x="13650" y="17519"/>
                  <a:pt x="13650" y="17573"/>
                  <a:pt x="13650" y="17627"/>
                </a:cubicBezTo>
                <a:cubicBezTo>
                  <a:pt x="13784" y="17760"/>
                  <a:pt x="13650" y="17974"/>
                  <a:pt x="13784" y="18108"/>
                </a:cubicBezTo>
                <a:cubicBezTo>
                  <a:pt x="13891" y="18189"/>
                  <a:pt x="13865" y="18349"/>
                  <a:pt x="13972" y="18429"/>
                </a:cubicBezTo>
                <a:lnTo>
                  <a:pt x="13945" y="18429"/>
                </a:lnTo>
                <a:cubicBezTo>
                  <a:pt x="14018" y="18486"/>
                  <a:pt x="14081" y="18509"/>
                  <a:pt x="14136" y="18509"/>
                </a:cubicBezTo>
                <a:cubicBezTo>
                  <a:pt x="14264" y="18509"/>
                  <a:pt x="14352" y="18389"/>
                  <a:pt x="14427" y="18296"/>
                </a:cubicBezTo>
                <a:lnTo>
                  <a:pt x="14453" y="18269"/>
                </a:lnTo>
                <a:cubicBezTo>
                  <a:pt x="14630" y="18193"/>
                  <a:pt x="14354" y="17783"/>
                  <a:pt x="14706" y="17783"/>
                </a:cubicBezTo>
                <a:cubicBezTo>
                  <a:pt x="14727" y="17783"/>
                  <a:pt x="14749" y="17784"/>
                  <a:pt x="14775" y="17787"/>
                </a:cubicBezTo>
                <a:cubicBezTo>
                  <a:pt x="14935" y="17974"/>
                  <a:pt x="14748" y="18269"/>
                  <a:pt x="14935" y="18429"/>
                </a:cubicBezTo>
                <a:cubicBezTo>
                  <a:pt x="14967" y="18456"/>
                  <a:pt x="15000" y="18467"/>
                  <a:pt x="15033" y="18467"/>
                </a:cubicBezTo>
                <a:cubicBezTo>
                  <a:pt x="15147" y="18467"/>
                  <a:pt x="15272" y="18350"/>
                  <a:pt x="15390" y="18350"/>
                </a:cubicBezTo>
                <a:cubicBezTo>
                  <a:pt x="15446" y="18350"/>
                  <a:pt x="15500" y="18377"/>
                  <a:pt x="15551" y="18456"/>
                </a:cubicBezTo>
                <a:cubicBezTo>
                  <a:pt x="15601" y="18494"/>
                  <a:pt x="15650" y="18513"/>
                  <a:pt x="15700" y="18513"/>
                </a:cubicBezTo>
                <a:cubicBezTo>
                  <a:pt x="15757" y="18513"/>
                  <a:pt x="15815" y="18487"/>
                  <a:pt x="15872" y="18429"/>
                </a:cubicBezTo>
                <a:cubicBezTo>
                  <a:pt x="16033" y="18322"/>
                  <a:pt x="15899" y="18082"/>
                  <a:pt x="16033" y="17948"/>
                </a:cubicBezTo>
                <a:cubicBezTo>
                  <a:pt x="16140" y="17841"/>
                  <a:pt x="16140" y="17760"/>
                  <a:pt x="16033" y="17653"/>
                </a:cubicBezTo>
                <a:cubicBezTo>
                  <a:pt x="15926" y="17412"/>
                  <a:pt x="16140" y="17305"/>
                  <a:pt x="16193" y="17145"/>
                </a:cubicBezTo>
                <a:cubicBezTo>
                  <a:pt x="16193" y="17091"/>
                  <a:pt x="16193" y="17064"/>
                  <a:pt x="16193" y="17011"/>
                </a:cubicBezTo>
                <a:cubicBezTo>
                  <a:pt x="16166" y="16957"/>
                  <a:pt x="16113" y="16904"/>
                  <a:pt x="16059" y="16850"/>
                </a:cubicBezTo>
                <a:lnTo>
                  <a:pt x="16033" y="16824"/>
                </a:lnTo>
                <a:cubicBezTo>
                  <a:pt x="15979" y="16797"/>
                  <a:pt x="15926" y="16716"/>
                  <a:pt x="15872" y="16690"/>
                </a:cubicBezTo>
                <a:cubicBezTo>
                  <a:pt x="15765" y="16529"/>
                  <a:pt x="15524" y="16663"/>
                  <a:pt x="15390" y="16529"/>
                </a:cubicBezTo>
                <a:cubicBezTo>
                  <a:pt x="15325" y="16447"/>
                  <a:pt x="15259" y="16415"/>
                  <a:pt x="15206" y="16415"/>
                </a:cubicBezTo>
                <a:cubicBezTo>
                  <a:pt x="15200" y="16415"/>
                  <a:pt x="15195" y="16416"/>
                  <a:pt x="15190" y="16416"/>
                </a:cubicBezTo>
                <a:lnTo>
                  <a:pt x="15190" y="16416"/>
                </a:lnTo>
                <a:cubicBezTo>
                  <a:pt x="15298" y="16365"/>
                  <a:pt x="15447" y="16295"/>
                  <a:pt x="15578" y="16208"/>
                </a:cubicBezTo>
                <a:lnTo>
                  <a:pt x="15551" y="16208"/>
                </a:lnTo>
                <a:cubicBezTo>
                  <a:pt x="15516" y="15976"/>
                  <a:pt x="15416" y="15920"/>
                  <a:pt x="15294" y="15920"/>
                </a:cubicBezTo>
                <a:cubicBezTo>
                  <a:pt x="15180" y="15920"/>
                  <a:pt x="15046" y="15969"/>
                  <a:pt x="14930" y="15969"/>
                </a:cubicBezTo>
                <a:cubicBezTo>
                  <a:pt x="14883" y="15969"/>
                  <a:pt x="14840" y="15962"/>
                  <a:pt x="14801" y="15940"/>
                </a:cubicBezTo>
                <a:lnTo>
                  <a:pt x="14801" y="15940"/>
                </a:lnTo>
                <a:cubicBezTo>
                  <a:pt x="14839" y="15950"/>
                  <a:pt x="14875" y="15954"/>
                  <a:pt x="14908" y="15954"/>
                </a:cubicBezTo>
                <a:cubicBezTo>
                  <a:pt x="15061" y="15954"/>
                  <a:pt x="15164" y="15858"/>
                  <a:pt x="15230" y="15726"/>
                </a:cubicBezTo>
                <a:cubicBezTo>
                  <a:pt x="15337" y="15619"/>
                  <a:pt x="15337" y="15512"/>
                  <a:pt x="15230" y="15405"/>
                </a:cubicBezTo>
                <a:lnTo>
                  <a:pt x="15069" y="15244"/>
                </a:lnTo>
                <a:cubicBezTo>
                  <a:pt x="14962" y="15084"/>
                  <a:pt x="14721" y="15218"/>
                  <a:pt x="14587" y="15084"/>
                </a:cubicBezTo>
                <a:cubicBezTo>
                  <a:pt x="14507" y="14977"/>
                  <a:pt x="14373" y="15003"/>
                  <a:pt x="14266" y="14923"/>
                </a:cubicBezTo>
                <a:cubicBezTo>
                  <a:pt x="14066" y="14656"/>
                  <a:pt x="13977" y="14222"/>
                  <a:pt x="13598" y="14222"/>
                </a:cubicBezTo>
                <a:cubicBezTo>
                  <a:pt x="13521" y="14222"/>
                  <a:pt x="13433" y="14240"/>
                  <a:pt x="13329" y="14281"/>
                </a:cubicBezTo>
                <a:lnTo>
                  <a:pt x="13008" y="14281"/>
                </a:lnTo>
                <a:cubicBezTo>
                  <a:pt x="12951" y="14324"/>
                  <a:pt x="12894" y="14351"/>
                  <a:pt x="12836" y="14351"/>
                </a:cubicBezTo>
                <a:cubicBezTo>
                  <a:pt x="12786" y="14351"/>
                  <a:pt x="12737" y="14331"/>
                  <a:pt x="12687" y="14281"/>
                </a:cubicBezTo>
                <a:cubicBezTo>
                  <a:pt x="12660" y="14281"/>
                  <a:pt x="12660" y="14254"/>
                  <a:pt x="12633" y="14227"/>
                </a:cubicBezTo>
                <a:cubicBezTo>
                  <a:pt x="12633" y="14174"/>
                  <a:pt x="12633" y="14147"/>
                  <a:pt x="12687" y="14120"/>
                </a:cubicBezTo>
                <a:cubicBezTo>
                  <a:pt x="12821" y="13960"/>
                  <a:pt x="13035" y="14093"/>
                  <a:pt x="13169" y="13933"/>
                </a:cubicBezTo>
                <a:lnTo>
                  <a:pt x="13169" y="13933"/>
                </a:lnTo>
                <a:lnTo>
                  <a:pt x="13142" y="13960"/>
                </a:lnTo>
                <a:cubicBezTo>
                  <a:pt x="13276" y="13746"/>
                  <a:pt x="13303" y="13531"/>
                  <a:pt x="13115" y="13317"/>
                </a:cubicBezTo>
                <a:lnTo>
                  <a:pt x="13008" y="13317"/>
                </a:lnTo>
                <a:cubicBezTo>
                  <a:pt x="12874" y="13244"/>
                  <a:pt x="12740" y="13226"/>
                  <a:pt x="12608" y="13226"/>
                </a:cubicBezTo>
                <a:cubicBezTo>
                  <a:pt x="12486" y="13226"/>
                  <a:pt x="12367" y="13242"/>
                  <a:pt x="12251" y="13242"/>
                </a:cubicBezTo>
                <a:cubicBezTo>
                  <a:pt x="12218" y="13242"/>
                  <a:pt x="12184" y="13240"/>
                  <a:pt x="12152" y="13237"/>
                </a:cubicBezTo>
                <a:cubicBezTo>
                  <a:pt x="11991" y="13210"/>
                  <a:pt x="11804" y="13264"/>
                  <a:pt x="11884" y="12996"/>
                </a:cubicBezTo>
                <a:cubicBezTo>
                  <a:pt x="11937" y="12943"/>
                  <a:pt x="11991" y="12889"/>
                  <a:pt x="12045" y="12835"/>
                </a:cubicBezTo>
                <a:cubicBezTo>
                  <a:pt x="11901" y="12705"/>
                  <a:pt x="11827" y="12638"/>
                  <a:pt x="11721" y="12638"/>
                </a:cubicBezTo>
                <a:cubicBezTo>
                  <a:pt x="11652" y="12638"/>
                  <a:pt x="11570" y="12666"/>
                  <a:pt x="11446" y="12723"/>
                </a:cubicBezTo>
                <a:lnTo>
                  <a:pt x="11446" y="12723"/>
                </a:lnTo>
                <a:cubicBezTo>
                  <a:pt x="11556" y="12645"/>
                  <a:pt x="11623" y="12543"/>
                  <a:pt x="11563" y="12407"/>
                </a:cubicBezTo>
                <a:cubicBezTo>
                  <a:pt x="11511" y="12303"/>
                  <a:pt x="11450" y="12266"/>
                  <a:pt x="11385" y="12266"/>
                </a:cubicBezTo>
                <a:cubicBezTo>
                  <a:pt x="11249" y="12266"/>
                  <a:pt x="11092" y="12425"/>
                  <a:pt x="10947" y="12461"/>
                </a:cubicBezTo>
                <a:cubicBezTo>
                  <a:pt x="10840" y="12488"/>
                  <a:pt x="10760" y="12568"/>
                  <a:pt x="10679" y="12568"/>
                </a:cubicBezTo>
                <a:cubicBezTo>
                  <a:pt x="10894" y="12380"/>
                  <a:pt x="11429" y="12461"/>
                  <a:pt x="11215" y="11872"/>
                </a:cubicBezTo>
                <a:lnTo>
                  <a:pt x="11242" y="11872"/>
                </a:lnTo>
                <a:cubicBezTo>
                  <a:pt x="11188" y="11818"/>
                  <a:pt x="11135" y="11765"/>
                  <a:pt x="11081" y="11711"/>
                </a:cubicBezTo>
                <a:cubicBezTo>
                  <a:pt x="10980" y="11648"/>
                  <a:pt x="10879" y="11621"/>
                  <a:pt x="10777" y="11621"/>
                </a:cubicBezTo>
                <a:cubicBezTo>
                  <a:pt x="10665" y="11621"/>
                  <a:pt x="10552" y="11655"/>
                  <a:pt x="10439" y="11711"/>
                </a:cubicBezTo>
                <a:lnTo>
                  <a:pt x="10117" y="11711"/>
                </a:lnTo>
                <a:cubicBezTo>
                  <a:pt x="9966" y="11772"/>
                  <a:pt x="9755" y="11824"/>
                  <a:pt x="9586" y="11824"/>
                </a:cubicBezTo>
                <a:cubicBezTo>
                  <a:pt x="9455" y="11824"/>
                  <a:pt x="9349" y="11793"/>
                  <a:pt x="9314" y="11711"/>
                </a:cubicBezTo>
                <a:cubicBezTo>
                  <a:pt x="9047" y="11042"/>
                  <a:pt x="8458" y="11417"/>
                  <a:pt x="8056" y="11203"/>
                </a:cubicBezTo>
                <a:lnTo>
                  <a:pt x="8056" y="11203"/>
                </a:lnTo>
                <a:cubicBezTo>
                  <a:pt x="8152" y="11233"/>
                  <a:pt x="8244" y="11246"/>
                  <a:pt x="8333" y="11246"/>
                </a:cubicBezTo>
                <a:cubicBezTo>
                  <a:pt x="8788" y="11246"/>
                  <a:pt x="9165" y="10908"/>
                  <a:pt x="9636" y="10908"/>
                </a:cubicBezTo>
                <a:lnTo>
                  <a:pt x="9609" y="10908"/>
                </a:lnTo>
                <a:cubicBezTo>
                  <a:pt x="9716" y="10837"/>
                  <a:pt x="9829" y="10819"/>
                  <a:pt x="9943" y="10819"/>
                </a:cubicBezTo>
                <a:cubicBezTo>
                  <a:pt x="10057" y="10819"/>
                  <a:pt x="10172" y="10837"/>
                  <a:pt x="10283" y="10837"/>
                </a:cubicBezTo>
                <a:cubicBezTo>
                  <a:pt x="10394" y="10837"/>
                  <a:pt x="10501" y="10819"/>
                  <a:pt x="10599" y="10748"/>
                </a:cubicBezTo>
                <a:lnTo>
                  <a:pt x="10572" y="10748"/>
                </a:lnTo>
                <a:cubicBezTo>
                  <a:pt x="10679" y="10676"/>
                  <a:pt x="10793" y="10659"/>
                  <a:pt x="10907" y="10659"/>
                </a:cubicBezTo>
                <a:cubicBezTo>
                  <a:pt x="11021" y="10659"/>
                  <a:pt x="11135" y="10676"/>
                  <a:pt x="11247" y="10676"/>
                </a:cubicBezTo>
                <a:cubicBezTo>
                  <a:pt x="11358" y="10676"/>
                  <a:pt x="11465" y="10659"/>
                  <a:pt x="11563" y="10587"/>
                </a:cubicBezTo>
                <a:lnTo>
                  <a:pt x="11536" y="10587"/>
                </a:lnTo>
                <a:cubicBezTo>
                  <a:pt x="11953" y="10558"/>
                  <a:pt x="12370" y="10476"/>
                  <a:pt x="12778" y="10476"/>
                </a:cubicBezTo>
                <a:cubicBezTo>
                  <a:pt x="13131" y="10476"/>
                  <a:pt x="13477" y="10537"/>
                  <a:pt x="13811" y="10748"/>
                </a:cubicBezTo>
                <a:cubicBezTo>
                  <a:pt x="13811" y="10801"/>
                  <a:pt x="13811" y="10828"/>
                  <a:pt x="13811" y="10882"/>
                </a:cubicBezTo>
                <a:cubicBezTo>
                  <a:pt x="13875" y="10966"/>
                  <a:pt x="13905" y="11101"/>
                  <a:pt x="14020" y="11101"/>
                </a:cubicBezTo>
                <a:cubicBezTo>
                  <a:pt x="14051" y="11101"/>
                  <a:pt x="14087" y="11091"/>
                  <a:pt x="14132" y="11069"/>
                </a:cubicBezTo>
                <a:cubicBezTo>
                  <a:pt x="14215" y="11007"/>
                  <a:pt x="14250" y="10865"/>
                  <a:pt x="14347" y="10865"/>
                </a:cubicBezTo>
                <a:cubicBezTo>
                  <a:pt x="14376" y="10865"/>
                  <a:pt x="14411" y="10878"/>
                  <a:pt x="14453" y="10908"/>
                </a:cubicBezTo>
                <a:cubicBezTo>
                  <a:pt x="14748" y="11310"/>
                  <a:pt x="15096" y="11685"/>
                  <a:pt x="14775" y="12220"/>
                </a:cubicBezTo>
                <a:lnTo>
                  <a:pt x="14775" y="12193"/>
                </a:lnTo>
                <a:cubicBezTo>
                  <a:pt x="14641" y="12407"/>
                  <a:pt x="14641" y="12621"/>
                  <a:pt x="14775" y="12835"/>
                </a:cubicBezTo>
                <a:cubicBezTo>
                  <a:pt x="14851" y="12899"/>
                  <a:pt x="14926" y="12926"/>
                  <a:pt x="15002" y="12926"/>
                </a:cubicBezTo>
                <a:cubicBezTo>
                  <a:pt x="15087" y="12926"/>
                  <a:pt x="15172" y="12892"/>
                  <a:pt x="15256" y="12835"/>
                </a:cubicBezTo>
                <a:cubicBezTo>
                  <a:pt x="15310" y="12782"/>
                  <a:pt x="15363" y="12728"/>
                  <a:pt x="15417" y="12675"/>
                </a:cubicBezTo>
                <a:cubicBezTo>
                  <a:pt x="15471" y="12621"/>
                  <a:pt x="15524" y="12568"/>
                  <a:pt x="15578" y="12514"/>
                </a:cubicBezTo>
                <a:cubicBezTo>
                  <a:pt x="15685" y="12434"/>
                  <a:pt x="15658" y="12273"/>
                  <a:pt x="15738" y="12193"/>
                </a:cubicBezTo>
                <a:cubicBezTo>
                  <a:pt x="15899" y="12059"/>
                  <a:pt x="15765" y="11845"/>
                  <a:pt x="15899" y="11685"/>
                </a:cubicBezTo>
                <a:cubicBezTo>
                  <a:pt x="15899" y="11658"/>
                  <a:pt x="15899" y="11604"/>
                  <a:pt x="15899" y="11551"/>
                </a:cubicBezTo>
                <a:cubicBezTo>
                  <a:pt x="15944" y="11522"/>
                  <a:pt x="15981" y="11511"/>
                  <a:pt x="16012" y="11511"/>
                </a:cubicBezTo>
                <a:cubicBezTo>
                  <a:pt x="16128" y="11511"/>
                  <a:pt x="16162" y="11669"/>
                  <a:pt x="16247" y="11711"/>
                </a:cubicBezTo>
                <a:lnTo>
                  <a:pt x="16220" y="11711"/>
                </a:lnTo>
                <a:cubicBezTo>
                  <a:pt x="16247" y="11738"/>
                  <a:pt x="16274" y="11751"/>
                  <a:pt x="16300" y="11751"/>
                </a:cubicBezTo>
                <a:cubicBezTo>
                  <a:pt x="16327" y="11751"/>
                  <a:pt x="16354" y="11738"/>
                  <a:pt x="16381" y="11711"/>
                </a:cubicBezTo>
                <a:cubicBezTo>
                  <a:pt x="16434" y="11685"/>
                  <a:pt x="16488" y="11658"/>
                  <a:pt x="16541" y="11631"/>
                </a:cubicBezTo>
                <a:cubicBezTo>
                  <a:pt x="16836" y="11711"/>
                  <a:pt x="16889" y="11925"/>
                  <a:pt x="16809" y="12193"/>
                </a:cubicBezTo>
                <a:cubicBezTo>
                  <a:pt x="16755" y="12354"/>
                  <a:pt x="16836" y="12541"/>
                  <a:pt x="16702" y="12675"/>
                </a:cubicBezTo>
                <a:cubicBezTo>
                  <a:pt x="16568" y="12889"/>
                  <a:pt x="16568" y="13103"/>
                  <a:pt x="16702" y="13317"/>
                </a:cubicBezTo>
                <a:cubicBezTo>
                  <a:pt x="16786" y="13374"/>
                  <a:pt x="16871" y="13408"/>
                  <a:pt x="16956" y="13408"/>
                </a:cubicBezTo>
                <a:cubicBezTo>
                  <a:pt x="17032" y="13408"/>
                  <a:pt x="17108" y="13380"/>
                  <a:pt x="17184" y="13317"/>
                </a:cubicBezTo>
                <a:cubicBezTo>
                  <a:pt x="17237" y="13264"/>
                  <a:pt x="17291" y="13210"/>
                  <a:pt x="17344" y="13157"/>
                </a:cubicBezTo>
                <a:cubicBezTo>
                  <a:pt x="17398" y="13103"/>
                  <a:pt x="17451" y="13050"/>
                  <a:pt x="17505" y="12996"/>
                </a:cubicBezTo>
                <a:lnTo>
                  <a:pt x="17478" y="12996"/>
                </a:lnTo>
                <a:cubicBezTo>
                  <a:pt x="17612" y="12943"/>
                  <a:pt x="17665" y="12782"/>
                  <a:pt x="17826" y="12755"/>
                </a:cubicBezTo>
                <a:cubicBezTo>
                  <a:pt x="17879" y="12782"/>
                  <a:pt x="17960" y="12862"/>
                  <a:pt x="18040" y="12889"/>
                </a:cubicBezTo>
                <a:cubicBezTo>
                  <a:pt x="18227" y="12889"/>
                  <a:pt x="18281" y="13050"/>
                  <a:pt x="18388" y="13157"/>
                </a:cubicBezTo>
                <a:cubicBezTo>
                  <a:pt x="18442" y="13183"/>
                  <a:pt x="18495" y="13210"/>
                  <a:pt x="18549" y="13237"/>
                </a:cubicBezTo>
                <a:cubicBezTo>
                  <a:pt x="18575" y="13264"/>
                  <a:pt x="18629" y="13317"/>
                  <a:pt x="18656" y="13344"/>
                </a:cubicBezTo>
                <a:cubicBezTo>
                  <a:pt x="18656" y="13398"/>
                  <a:pt x="18682" y="13451"/>
                  <a:pt x="18709" y="13505"/>
                </a:cubicBezTo>
                <a:cubicBezTo>
                  <a:pt x="18709" y="13612"/>
                  <a:pt x="18709" y="13719"/>
                  <a:pt x="18629" y="13799"/>
                </a:cubicBezTo>
                <a:cubicBezTo>
                  <a:pt x="18522" y="14013"/>
                  <a:pt x="18495" y="14227"/>
                  <a:pt x="18629" y="14441"/>
                </a:cubicBezTo>
                <a:cubicBezTo>
                  <a:pt x="18705" y="14505"/>
                  <a:pt x="18781" y="14532"/>
                  <a:pt x="18857" y="14532"/>
                </a:cubicBezTo>
                <a:cubicBezTo>
                  <a:pt x="18941" y="14532"/>
                  <a:pt x="19026" y="14498"/>
                  <a:pt x="19111" y="14441"/>
                </a:cubicBezTo>
                <a:cubicBezTo>
                  <a:pt x="19164" y="14388"/>
                  <a:pt x="19218" y="14334"/>
                  <a:pt x="19271" y="14281"/>
                </a:cubicBezTo>
                <a:cubicBezTo>
                  <a:pt x="19325" y="14227"/>
                  <a:pt x="19378" y="14174"/>
                  <a:pt x="19432" y="14093"/>
                </a:cubicBezTo>
                <a:cubicBezTo>
                  <a:pt x="19432" y="14067"/>
                  <a:pt x="19432" y="14013"/>
                  <a:pt x="19432" y="13960"/>
                </a:cubicBezTo>
                <a:cubicBezTo>
                  <a:pt x="19485" y="13906"/>
                  <a:pt x="19539" y="13853"/>
                  <a:pt x="19592" y="13799"/>
                </a:cubicBezTo>
                <a:cubicBezTo>
                  <a:pt x="19994" y="13853"/>
                  <a:pt x="19833" y="14093"/>
                  <a:pt x="19753" y="14308"/>
                </a:cubicBezTo>
                <a:cubicBezTo>
                  <a:pt x="19753" y="14361"/>
                  <a:pt x="19753" y="14388"/>
                  <a:pt x="19753" y="14441"/>
                </a:cubicBezTo>
                <a:cubicBezTo>
                  <a:pt x="19646" y="14575"/>
                  <a:pt x="19646" y="14763"/>
                  <a:pt x="19753" y="14789"/>
                </a:cubicBezTo>
                <a:cubicBezTo>
                  <a:pt x="20288" y="14896"/>
                  <a:pt x="20288" y="15351"/>
                  <a:pt x="20395" y="15726"/>
                </a:cubicBezTo>
                <a:cubicBezTo>
                  <a:pt x="20449" y="15780"/>
                  <a:pt x="20502" y="15833"/>
                  <a:pt x="20556" y="15887"/>
                </a:cubicBezTo>
                <a:cubicBezTo>
                  <a:pt x="20770" y="15994"/>
                  <a:pt x="21091" y="15860"/>
                  <a:pt x="21198" y="16208"/>
                </a:cubicBezTo>
                <a:cubicBezTo>
                  <a:pt x="21216" y="16205"/>
                  <a:pt x="21232" y="16203"/>
                  <a:pt x="21248" y="16203"/>
                </a:cubicBezTo>
                <a:cubicBezTo>
                  <a:pt x="21484" y="16203"/>
                  <a:pt x="21555" y="16534"/>
                  <a:pt x="21791" y="16534"/>
                </a:cubicBezTo>
                <a:cubicBezTo>
                  <a:pt x="21807" y="16534"/>
                  <a:pt x="21823" y="16532"/>
                  <a:pt x="21841" y="16529"/>
                </a:cubicBezTo>
                <a:lnTo>
                  <a:pt x="21814" y="16529"/>
                </a:lnTo>
                <a:cubicBezTo>
                  <a:pt x="21921" y="16315"/>
                  <a:pt x="22162" y="16315"/>
                  <a:pt x="22323" y="16208"/>
                </a:cubicBezTo>
                <a:lnTo>
                  <a:pt x="22296" y="16208"/>
                </a:lnTo>
                <a:cubicBezTo>
                  <a:pt x="22430" y="16047"/>
                  <a:pt x="22430" y="15887"/>
                  <a:pt x="22323" y="15726"/>
                </a:cubicBezTo>
                <a:cubicBezTo>
                  <a:pt x="22296" y="15726"/>
                  <a:pt x="22296" y="15726"/>
                  <a:pt x="22269" y="15673"/>
                </a:cubicBezTo>
                <a:cubicBezTo>
                  <a:pt x="22269" y="15646"/>
                  <a:pt x="22269" y="15619"/>
                  <a:pt x="22323" y="15566"/>
                </a:cubicBezTo>
                <a:cubicBezTo>
                  <a:pt x="22403" y="15459"/>
                  <a:pt x="22403" y="15351"/>
                  <a:pt x="22323" y="15244"/>
                </a:cubicBezTo>
                <a:cubicBezTo>
                  <a:pt x="22242" y="15003"/>
                  <a:pt x="22430" y="15030"/>
                  <a:pt x="22563" y="15003"/>
                </a:cubicBezTo>
                <a:cubicBezTo>
                  <a:pt x="22696" y="14977"/>
                  <a:pt x="22907" y="15029"/>
                  <a:pt x="22781" y="14771"/>
                </a:cubicBezTo>
                <a:lnTo>
                  <a:pt x="22781" y="14771"/>
                </a:lnTo>
                <a:cubicBezTo>
                  <a:pt x="22789" y="14776"/>
                  <a:pt x="22797" y="14783"/>
                  <a:pt x="22804" y="14789"/>
                </a:cubicBezTo>
                <a:lnTo>
                  <a:pt x="22778" y="14763"/>
                </a:lnTo>
                <a:lnTo>
                  <a:pt x="22778" y="14763"/>
                </a:lnTo>
                <a:cubicBezTo>
                  <a:pt x="22779" y="14765"/>
                  <a:pt x="22780" y="14768"/>
                  <a:pt x="22781" y="14771"/>
                </a:cubicBezTo>
                <a:lnTo>
                  <a:pt x="22781" y="14771"/>
                </a:lnTo>
                <a:cubicBezTo>
                  <a:pt x="22696" y="14706"/>
                  <a:pt x="22602" y="14692"/>
                  <a:pt x="22505" y="14692"/>
                </a:cubicBezTo>
                <a:cubicBezTo>
                  <a:pt x="22437" y="14692"/>
                  <a:pt x="22368" y="14699"/>
                  <a:pt x="22301" y="14699"/>
                </a:cubicBezTo>
                <a:cubicBezTo>
                  <a:pt x="22195" y="14699"/>
                  <a:pt x="22093" y="14683"/>
                  <a:pt x="22001" y="14602"/>
                </a:cubicBezTo>
                <a:lnTo>
                  <a:pt x="22001" y="14629"/>
                </a:lnTo>
                <a:cubicBezTo>
                  <a:pt x="21948" y="14201"/>
                  <a:pt x="22376" y="14495"/>
                  <a:pt x="22483" y="14281"/>
                </a:cubicBezTo>
                <a:cubicBezTo>
                  <a:pt x="22563" y="14201"/>
                  <a:pt x="22724" y="14227"/>
                  <a:pt x="22804" y="14120"/>
                </a:cubicBezTo>
                <a:cubicBezTo>
                  <a:pt x="22938" y="13986"/>
                  <a:pt x="22911" y="13826"/>
                  <a:pt x="22804" y="13638"/>
                </a:cubicBezTo>
                <a:cubicBezTo>
                  <a:pt x="22751" y="13585"/>
                  <a:pt x="22697" y="13531"/>
                  <a:pt x="22617" y="13505"/>
                </a:cubicBezTo>
                <a:lnTo>
                  <a:pt x="22162" y="13505"/>
                </a:lnTo>
                <a:cubicBezTo>
                  <a:pt x="22051" y="13535"/>
                  <a:pt x="21943" y="13565"/>
                  <a:pt x="21854" y="13565"/>
                </a:cubicBezTo>
                <a:cubicBezTo>
                  <a:pt x="21707" y="13565"/>
                  <a:pt x="21610" y="13483"/>
                  <a:pt x="21627" y="13183"/>
                </a:cubicBezTo>
                <a:cubicBezTo>
                  <a:pt x="21386" y="13183"/>
                  <a:pt x="21118" y="13157"/>
                  <a:pt x="20877" y="13157"/>
                </a:cubicBezTo>
                <a:cubicBezTo>
                  <a:pt x="20743" y="13050"/>
                  <a:pt x="20770" y="12943"/>
                  <a:pt x="20877" y="12836"/>
                </a:cubicBezTo>
                <a:lnTo>
                  <a:pt x="20877" y="12836"/>
                </a:lnTo>
                <a:lnTo>
                  <a:pt x="20850" y="12862"/>
                </a:lnTo>
                <a:cubicBezTo>
                  <a:pt x="21038" y="12621"/>
                  <a:pt x="20502" y="12595"/>
                  <a:pt x="20690" y="12354"/>
                </a:cubicBezTo>
                <a:lnTo>
                  <a:pt x="20690" y="12354"/>
                </a:lnTo>
                <a:lnTo>
                  <a:pt x="20717" y="12380"/>
                </a:lnTo>
                <a:cubicBezTo>
                  <a:pt x="20770" y="12327"/>
                  <a:pt x="20824" y="12273"/>
                  <a:pt x="20877" y="12220"/>
                </a:cubicBezTo>
                <a:cubicBezTo>
                  <a:pt x="20931" y="12166"/>
                  <a:pt x="20984" y="12086"/>
                  <a:pt x="21038" y="12033"/>
                </a:cubicBezTo>
                <a:cubicBezTo>
                  <a:pt x="21011" y="11979"/>
                  <a:pt x="21011" y="11952"/>
                  <a:pt x="21038" y="11899"/>
                </a:cubicBezTo>
                <a:cubicBezTo>
                  <a:pt x="20984" y="11845"/>
                  <a:pt x="20931" y="11792"/>
                  <a:pt x="20877" y="11738"/>
                </a:cubicBezTo>
                <a:cubicBezTo>
                  <a:pt x="20767" y="11665"/>
                  <a:pt x="20652" y="11647"/>
                  <a:pt x="20534" y="11647"/>
                </a:cubicBezTo>
                <a:cubicBezTo>
                  <a:pt x="20424" y="11647"/>
                  <a:pt x="20312" y="11662"/>
                  <a:pt x="20199" y="11662"/>
                </a:cubicBezTo>
                <a:cubicBezTo>
                  <a:pt x="20167" y="11662"/>
                  <a:pt x="20134" y="11661"/>
                  <a:pt x="20101" y="11658"/>
                </a:cubicBezTo>
                <a:cubicBezTo>
                  <a:pt x="19967" y="11631"/>
                  <a:pt x="19780" y="11631"/>
                  <a:pt x="19887" y="11390"/>
                </a:cubicBezTo>
                <a:cubicBezTo>
                  <a:pt x="19887" y="11337"/>
                  <a:pt x="19887" y="11310"/>
                  <a:pt x="19914" y="11283"/>
                </a:cubicBezTo>
                <a:cubicBezTo>
                  <a:pt x="19833" y="11203"/>
                  <a:pt x="19753" y="11169"/>
                  <a:pt x="19673" y="11169"/>
                </a:cubicBezTo>
                <a:cubicBezTo>
                  <a:pt x="19592" y="11169"/>
                  <a:pt x="19512" y="11203"/>
                  <a:pt x="19432" y="11256"/>
                </a:cubicBezTo>
                <a:cubicBezTo>
                  <a:pt x="19396" y="11256"/>
                  <a:pt x="19360" y="11316"/>
                  <a:pt x="19325" y="11316"/>
                </a:cubicBezTo>
                <a:cubicBezTo>
                  <a:pt x="19307" y="11316"/>
                  <a:pt x="19289" y="11301"/>
                  <a:pt x="19271" y="11256"/>
                </a:cubicBezTo>
                <a:cubicBezTo>
                  <a:pt x="19244" y="11203"/>
                  <a:pt x="19244" y="11176"/>
                  <a:pt x="19244" y="11122"/>
                </a:cubicBezTo>
                <a:cubicBezTo>
                  <a:pt x="19137" y="11015"/>
                  <a:pt x="19137" y="10882"/>
                  <a:pt x="19271" y="10775"/>
                </a:cubicBezTo>
                <a:cubicBezTo>
                  <a:pt x="19432" y="10534"/>
                  <a:pt x="19271" y="10427"/>
                  <a:pt x="19111" y="10293"/>
                </a:cubicBezTo>
                <a:cubicBezTo>
                  <a:pt x="19030" y="10239"/>
                  <a:pt x="18950" y="10212"/>
                  <a:pt x="18870" y="10212"/>
                </a:cubicBezTo>
                <a:cubicBezTo>
                  <a:pt x="18789" y="10212"/>
                  <a:pt x="18709" y="10239"/>
                  <a:pt x="18629" y="10293"/>
                </a:cubicBezTo>
                <a:lnTo>
                  <a:pt x="18468" y="10293"/>
                </a:lnTo>
                <a:cubicBezTo>
                  <a:pt x="18338" y="10358"/>
                  <a:pt x="18217" y="10394"/>
                  <a:pt x="18108" y="10394"/>
                </a:cubicBezTo>
                <a:cubicBezTo>
                  <a:pt x="17908" y="10394"/>
                  <a:pt x="17749" y="10272"/>
                  <a:pt x="17644" y="9986"/>
                </a:cubicBezTo>
                <a:lnTo>
                  <a:pt x="17644" y="9986"/>
                </a:lnTo>
                <a:cubicBezTo>
                  <a:pt x="17514" y="9916"/>
                  <a:pt x="17381" y="9892"/>
                  <a:pt x="17260" y="9886"/>
                </a:cubicBezTo>
                <a:lnTo>
                  <a:pt x="17260" y="9886"/>
                </a:lnTo>
                <a:cubicBezTo>
                  <a:pt x="17575" y="9776"/>
                  <a:pt x="17915" y="9490"/>
                  <a:pt x="18308" y="9490"/>
                </a:cubicBezTo>
                <a:lnTo>
                  <a:pt x="18442" y="9490"/>
                </a:lnTo>
                <a:cubicBezTo>
                  <a:pt x="18549" y="9427"/>
                  <a:pt x="18662" y="9412"/>
                  <a:pt x="18776" y="9412"/>
                </a:cubicBezTo>
                <a:cubicBezTo>
                  <a:pt x="18879" y="9412"/>
                  <a:pt x="18984" y="9425"/>
                  <a:pt x="19085" y="9425"/>
                </a:cubicBezTo>
                <a:cubicBezTo>
                  <a:pt x="19207" y="9425"/>
                  <a:pt x="19325" y="9407"/>
                  <a:pt x="19432" y="9329"/>
                </a:cubicBezTo>
                <a:lnTo>
                  <a:pt x="19592" y="9329"/>
                </a:lnTo>
                <a:cubicBezTo>
                  <a:pt x="19700" y="9409"/>
                  <a:pt x="19646" y="9570"/>
                  <a:pt x="19753" y="9650"/>
                </a:cubicBezTo>
                <a:cubicBezTo>
                  <a:pt x="19823" y="9791"/>
                  <a:pt x="19915" y="9828"/>
                  <a:pt x="20014" y="9828"/>
                </a:cubicBezTo>
                <a:cubicBezTo>
                  <a:pt x="20104" y="9828"/>
                  <a:pt x="20199" y="9797"/>
                  <a:pt x="20288" y="9784"/>
                </a:cubicBezTo>
                <a:cubicBezTo>
                  <a:pt x="20636" y="9864"/>
                  <a:pt x="20690" y="10159"/>
                  <a:pt x="20797" y="10427"/>
                </a:cubicBezTo>
                <a:cubicBezTo>
                  <a:pt x="20824" y="10641"/>
                  <a:pt x="20717" y="10882"/>
                  <a:pt x="20877" y="11096"/>
                </a:cubicBezTo>
                <a:cubicBezTo>
                  <a:pt x="20957" y="11176"/>
                  <a:pt x="20931" y="11337"/>
                  <a:pt x="21038" y="11417"/>
                </a:cubicBezTo>
                <a:lnTo>
                  <a:pt x="21038" y="11390"/>
                </a:lnTo>
                <a:cubicBezTo>
                  <a:pt x="21095" y="11448"/>
                  <a:pt x="21153" y="11474"/>
                  <a:pt x="21210" y="11474"/>
                </a:cubicBezTo>
                <a:cubicBezTo>
                  <a:pt x="21260" y="11474"/>
                  <a:pt x="21309" y="11454"/>
                  <a:pt x="21359" y="11417"/>
                </a:cubicBezTo>
                <a:cubicBezTo>
                  <a:pt x="21413" y="11363"/>
                  <a:pt x="21466" y="11310"/>
                  <a:pt x="21520" y="11256"/>
                </a:cubicBezTo>
                <a:cubicBezTo>
                  <a:pt x="21653" y="11122"/>
                  <a:pt x="21520" y="10882"/>
                  <a:pt x="21680" y="10748"/>
                </a:cubicBezTo>
                <a:lnTo>
                  <a:pt x="21680" y="10775"/>
                </a:lnTo>
                <a:cubicBezTo>
                  <a:pt x="21787" y="10614"/>
                  <a:pt x="21868" y="10453"/>
                  <a:pt x="21734" y="10266"/>
                </a:cubicBezTo>
                <a:lnTo>
                  <a:pt x="21734" y="10266"/>
                </a:lnTo>
                <a:cubicBezTo>
                  <a:pt x="21868" y="10346"/>
                  <a:pt x="21868" y="10534"/>
                  <a:pt x="22001" y="10587"/>
                </a:cubicBezTo>
                <a:cubicBezTo>
                  <a:pt x="22028" y="10627"/>
                  <a:pt x="22055" y="10647"/>
                  <a:pt x="22082" y="10647"/>
                </a:cubicBezTo>
                <a:cubicBezTo>
                  <a:pt x="22108" y="10647"/>
                  <a:pt x="22135" y="10627"/>
                  <a:pt x="22162" y="10587"/>
                </a:cubicBezTo>
                <a:lnTo>
                  <a:pt x="22135" y="10587"/>
                </a:lnTo>
                <a:cubicBezTo>
                  <a:pt x="22152" y="10463"/>
                  <a:pt x="22196" y="10426"/>
                  <a:pt x="22253" y="10426"/>
                </a:cubicBezTo>
                <a:cubicBezTo>
                  <a:pt x="22338" y="10426"/>
                  <a:pt x="22451" y="10509"/>
                  <a:pt x="22538" y="10509"/>
                </a:cubicBezTo>
                <a:cubicBezTo>
                  <a:pt x="22582" y="10509"/>
                  <a:pt x="22619" y="10488"/>
                  <a:pt x="22644" y="10427"/>
                </a:cubicBezTo>
                <a:lnTo>
                  <a:pt x="22617" y="10427"/>
                </a:lnTo>
                <a:cubicBezTo>
                  <a:pt x="22649" y="10420"/>
                  <a:pt x="22676" y="10417"/>
                  <a:pt x="22701" y="10417"/>
                </a:cubicBezTo>
                <a:cubicBezTo>
                  <a:pt x="22879" y="10417"/>
                  <a:pt x="22861" y="10580"/>
                  <a:pt x="22885" y="10721"/>
                </a:cubicBezTo>
                <a:cubicBezTo>
                  <a:pt x="22911" y="11042"/>
                  <a:pt x="22778" y="11390"/>
                  <a:pt x="22965" y="11738"/>
                </a:cubicBezTo>
                <a:cubicBezTo>
                  <a:pt x="23018" y="11792"/>
                  <a:pt x="23072" y="11845"/>
                  <a:pt x="23152" y="11872"/>
                </a:cubicBezTo>
                <a:lnTo>
                  <a:pt x="23259" y="11872"/>
                </a:lnTo>
                <a:cubicBezTo>
                  <a:pt x="23420" y="11818"/>
                  <a:pt x="23527" y="11711"/>
                  <a:pt x="23581" y="11551"/>
                </a:cubicBezTo>
                <a:cubicBezTo>
                  <a:pt x="23778" y="11342"/>
                  <a:pt x="23954" y="11250"/>
                  <a:pt x="24114" y="11250"/>
                </a:cubicBezTo>
                <a:cubicBezTo>
                  <a:pt x="24344" y="11250"/>
                  <a:pt x="24542" y="11438"/>
                  <a:pt x="24731" y="11738"/>
                </a:cubicBezTo>
                <a:cubicBezTo>
                  <a:pt x="24731" y="11765"/>
                  <a:pt x="24731" y="11818"/>
                  <a:pt x="24731" y="11872"/>
                </a:cubicBezTo>
                <a:cubicBezTo>
                  <a:pt x="24865" y="12006"/>
                  <a:pt x="24731" y="12220"/>
                  <a:pt x="24892" y="12380"/>
                </a:cubicBezTo>
                <a:cubicBezTo>
                  <a:pt x="24946" y="12434"/>
                  <a:pt x="24999" y="12488"/>
                  <a:pt x="25053" y="12541"/>
                </a:cubicBezTo>
                <a:lnTo>
                  <a:pt x="25053" y="12514"/>
                </a:lnTo>
                <a:cubicBezTo>
                  <a:pt x="25099" y="12527"/>
                  <a:pt x="25138" y="12532"/>
                  <a:pt x="25173" y="12532"/>
                </a:cubicBezTo>
                <a:cubicBezTo>
                  <a:pt x="25439" y="12532"/>
                  <a:pt x="25392" y="12198"/>
                  <a:pt x="25534" y="12033"/>
                </a:cubicBezTo>
                <a:cubicBezTo>
                  <a:pt x="25584" y="11993"/>
                  <a:pt x="25604" y="11946"/>
                  <a:pt x="25611" y="11896"/>
                </a:cubicBezTo>
                <a:lnTo>
                  <a:pt x="25611" y="11896"/>
                </a:lnTo>
                <a:cubicBezTo>
                  <a:pt x="25622" y="11946"/>
                  <a:pt x="25646" y="11993"/>
                  <a:pt x="25695" y="12033"/>
                </a:cubicBezTo>
                <a:cubicBezTo>
                  <a:pt x="25787" y="12094"/>
                  <a:pt x="25855" y="12118"/>
                  <a:pt x="25906" y="12118"/>
                </a:cubicBezTo>
                <a:cubicBezTo>
                  <a:pt x="26080" y="12118"/>
                  <a:pt x="26067" y="11835"/>
                  <a:pt x="26150" y="11711"/>
                </a:cubicBezTo>
                <a:cubicBezTo>
                  <a:pt x="26230" y="11685"/>
                  <a:pt x="26284" y="11631"/>
                  <a:pt x="26337" y="11551"/>
                </a:cubicBezTo>
                <a:lnTo>
                  <a:pt x="26337" y="11551"/>
                </a:lnTo>
                <a:lnTo>
                  <a:pt x="26311" y="11577"/>
                </a:lnTo>
                <a:cubicBezTo>
                  <a:pt x="26418" y="11470"/>
                  <a:pt x="26391" y="11310"/>
                  <a:pt x="26498" y="11230"/>
                </a:cubicBezTo>
                <a:lnTo>
                  <a:pt x="26498" y="11230"/>
                </a:lnTo>
                <a:lnTo>
                  <a:pt x="26471" y="11256"/>
                </a:lnTo>
                <a:cubicBezTo>
                  <a:pt x="26605" y="11149"/>
                  <a:pt x="26578" y="11042"/>
                  <a:pt x="26498" y="10935"/>
                </a:cubicBezTo>
                <a:cubicBezTo>
                  <a:pt x="26337" y="10801"/>
                  <a:pt x="26097" y="10855"/>
                  <a:pt x="26016" y="10614"/>
                </a:cubicBezTo>
                <a:cubicBezTo>
                  <a:pt x="25936" y="10507"/>
                  <a:pt x="25722" y="10480"/>
                  <a:pt x="25829" y="10266"/>
                </a:cubicBezTo>
                <a:lnTo>
                  <a:pt x="25829" y="10266"/>
                </a:lnTo>
                <a:lnTo>
                  <a:pt x="25856" y="10293"/>
                </a:lnTo>
                <a:cubicBezTo>
                  <a:pt x="25989" y="10132"/>
                  <a:pt x="25963" y="9972"/>
                  <a:pt x="25856" y="9811"/>
                </a:cubicBezTo>
                <a:cubicBezTo>
                  <a:pt x="25802" y="9757"/>
                  <a:pt x="25749" y="9704"/>
                  <a:pt x="25695" y="9650"/>
                </a:cubicBezTo>
                <a:cubicBezTo>
                  <a:pt x="25619" y="9587"/>
                  <a:pt x="25543" y="9560"/>
                  <a:pt x="25467" y="9560"/>
                </a:cubicBezTo>
                <a:cubicBezTo>
                  <a:pt x="25383" y="9560"/>
                  <a:pt x="25298" y="9594"/>
                  <a:pt x="25213" y="9650"/>
                </a:cubicBezTo>
                <a:lnTo>
                  <a:pt x="24731" y="9650"/>
                </a:lnTo>
                <a:cubicBezTo>
                  <a:pt x="24624" y="9650"/>
                  <a:pt x="24624" y="9543"/>
                  <a:pt x="24571" y="9490"/>
                </a:cubicBezTo>
                <a:cubicBezTo>
                  <a:pt x="24491" y="9383"/>
                  <a:pt x="24330" y="9409"/>
                  <a:pt x="24250" y="9329"/>
                </a:cubicBezTo>
                <a:cubicBezTo>
                  <a:pt x="24089" y="9195"/>
                  <a:pt x="24250" y="8981"/>
                  <a:pt x="24089" y="8847"/>
                </a:cubicBezTo>
                <a:cubicBezTo>
                  <a:pt x="23963" y="8658"/>
                  <a:pt x="23825" y="8581"/>
                  <a:pt x="23682" y="8561"/>
                </a:cubicBezTo>
                <a:lnTo>
                  <a:pt x="23682" y="8561"/>
                </a:lnTo>
                <a:cubicBezTo>
                  <a:pt x="23817" y="8558"/>
                  <a:pt x="23955" y="8547"/>
                  <a:pt x="24089" y="8499"/>
                </a:cubicBezTo>
                <a:cubicBezTo>
                  <a:pt x="24143" y="8446"/>
                  <a:pt x="24203" y="8433"/>
                  <a:pt x="24266" y="8433"/>
                </a:cubicBezTo>
                <a:cubicBezTo>
                  <a:pt x="24330" y="8433"/>
                  <a:pt x="24397" y="8446"/>
                  <a:pt x="24464" y="8446"/>
                </a:cubicBezTo>
                <a:cubicBezTo>
                  <a:pt x="24510" y="8435"/>
                  <a:pt x="24554" y="8431"/>
                  <a:pt x="24598" y="8431"/>
                </a:cubicBezTo>
                <a:cubicBezTo>
                  <a:pt x="24853" y="8431"/>
                  <a:pt x="25071" y="8587"/>
                  <a:pt x="25313" y="8587"/>
                </a:cubicBezTo>
                <a:cubicBezTo>
                  <a:pt x="25342" y="8587"/>
                  <a:pt x="25371" y="8585"/>
                  <a:pt x="25401" y="8580"/>
                </a:cubicBezTo>
                <a:cubicBezTo>
                  <a:pt x="25508" y="8607"/>
                  <a:pt x="25615" y="8607"/>
                  <a:pt x="25695" y="8687"/>
                </a:cubicBezTo>
                <a:cubicBezTo>
                  <a:pt x="25775" y="8767"/>
                  <a:pt x="25936" y="8740"/>
                  <a:pt x="26016" y="8847"/>
                </a:cubicBezTo>
                <a:cubicBezTo>
                  <a:pt x="26123" y="8954"/>
                  <a:pt x="26257" y="8901"/>
                  <a:pt x="26364" y="8981"/>
                </a:cubicBezTo>
                <a:cubicBezTo>
                  <a:pt x="26418" y="8981"/>
                  <a:pt x="26444" y="9008"/>
                  <a:pt x="26498" y="9008"/>
                </a:cubicBezTo>
                <a:cubicBezTo>
                  <a:pt x="26574" y="9059"/>
                  <a:pt x="26650" y="9085"/>
                  <a:pt x="26725" y="9085"/>
                </a:cubicBezTo>
                <a:cubicBezTo>
                  <a:pt x="26810" y="9085"/>
                  <a:pt x="26895" y="9052"/>
                  <a:pt x="26980" y="8981"/>
                </a:cubicBezTo>
                <a:lnTo>
                  <a:pt x="26980" y="9008"/>
                </a:lnTo>
                <a:cubicBezTo>
                  <a:pt x="27087" y="8901"/>
                  <a:pt x="27087" y="8794"/>
                  <a:pt x="26980" y="8687"/>
                </a:cubicBezTo>
                <a:cubicBezTo>
                  <a:pt x="26873" y="8607"/>
                  <a:pt x="26926" y="8446"/>
                  <a:pt x="26819" y="8366"/>
                </a:cubicBezTo>
                <a:cubicBezTo>
                  <a:pt x="26766" y="8312"/>
                  <a:pt x="26712" y="8259"/>
                  <a:pt x="26659" y="8205"/>
                </a:cubicBezTo>
                <a:lnTo>
                  <a:pt x="26632" y="8205"/>
                </a:lnTo>
                <a:cubicBezTo>
                  <a:pt x="26578" y="8098"/>
                  <a:pt x="26418" y="8018"/>
                  <a:pt x="26552" y="7884"/>
                </a:cubicBezTo>
                <a:cubicBezTo>
                  <a:pt x="26581" y="7854"/>
                  <a:pt x="26626" y="7833"/>
                  <a:pt x="26679" y="7833"/>
                </a:cubicBezTo>
                <a:cubicBezTo>
                  <a:pt x="26723" y="7833"/>
                  <a:pt x="26771" y="7848"/>
                  <a:pt x="26819" y="7884"/>
                </a:cubicBezTo>
                <a:cubicBezTo>
                  <a:pt x="26869" y="7921"/>
                  <a:pt x="26919" y="7941"/>
                  <a:pt x="26968" y="7941"/>
                </a:cubicBezTo>
                <a:cubicBezTo>
                  <a:pt x="27026" y="7941"/>
                  <a:pt x="27083" y="7914"/>
                  <a:pt x="27140" y="7857"/>
                </a:cubicBezTo>
                <a:lnTo>
                  <a:pt x="27140" y="7884"/>
                </a:lnTo>
                <a:cubicBezTo>
                  <a:pt x="27200" y="7784"/>
                  <a:pt x="27245" y="7684"/>
                  <a:pt x="27342" y="7684"/>
                </a:cubicBezTo>
                <a:cubicBezTo>
                  <a:pt x="27375" y="7684"/>
                  <a:pt x="27414" y="7696"/>
                  <a:pt x="27462" y="7723"/>
                </a:cubicBezTo>
                <a:cubicBezTo>
                  <a:pt x="27542" y="7804"/>
                  <a:pt x="27702" y="7777"/>
                  <a:pt x="27783" y="7884"/>
                </a:cubicBezTo>
                <a:cubicBezTo>
                  <a:pt x="27860" y="7928"/>
                  <a:pt x="27928" y="7958"/>
                  <a:pt x="27980" y="7958"/>
                </a:cubicBezTo>
                <a:cubicBezTo>
                  <a:pt x="28053" y="7958"/>
                  <a:pt x="28093" y="7896"/>
                  <a:pt x="28077" y="7723"/>
                </a:cubicBezTo>
                <a:cubicBezTo>
                  <a:pt x="28157" y="7494"/>
                  <a:pt x="28267" y="7427"/>
                  <a:pt x="28389" y="7427"/>
                </a:cubicBezTo>
                <a:cubicBezTo>
                  <a:pt x="28552" y="7427"/>
                  <a:pt x="28738" y="7547"/>
                  <a:pt x="28907" y="7563"/>
                </a:cubicBezTo>
                <a:lnTo>
                  <a:pt x="28907" y="7536"/>
                </a:lnTo>
                <a:cubicBezTo>
                  <a:pt x="29014" y="7603"/>
                  <a:pt x="29121" y="7636"/>
                  <a:pt x="29228" y="7636"/>
                </a:cubicBezTo>
                <a:cubicBezTo>
                  <a:pt x="29335" y="7636"/>
                  <a:pt x="29442" y="7603"/>
                  <a:pt x="29549" y="7536"/>
                </a:cubicBezTo>
                <a:lnTo>
                  <a:pt x="29549" y="7563"/>
                </a:lnTo>
                <a:cubicBezTo>
                  <a:pt x="29790" y="7402"/>
                  <a:pt x="29870" y="7188"/>
                  <a:pt x="29683" y="6920"/>
                </a:cubicBezTo>
                <a:lnTo>
                  <a:pt x="29710" y="6920"/>
                </a:lnTo>
                <a:cubicBezTo>
                  <a:pt x="29603" y="6840"/>
                  <a:pt x="29442" y="6786"/>
                  <a:pt x="29549" y="6599"/>
                </a:cubicBezTo>
                <a:cubicBezTo>
                  <a:pt x="29630" y="6532"/>
                  <a:pt x="29710" y="6505"/>
                  <a:pt x="29794" y="6505"/>
                </a:cubicBezTo>
                <a:cubicBezTo>
                  <a:pt x="29877" y="6505"/>
                  <a:pt x="29964" y="6532"/>
                  <a:pt x="30058" y="6572"/>
                </a:cubicBezTo>
                <a:lnTo>
                  <a:pt x="30111" y="6572"/>
                </a:lnTo>
                <a:lnTo>
                  <a:pt x="30165" y="6599"/>
                </a:lnTo>
                <a:cubicBezTo>
                  <a:pt x="30309" y="6455"/>
                  <a:pt x="30406" y="6200"/>
                  <a:pt x="30614" y="6200"/>
                </a:cubicBezTo>
                <a:cubicBezTo>
                  <a:pt x="30676" y="6200"/>
                  <a:pt x="30748" y="6222"/>
                  <a:pt x="30834" y="6278"/>
                </a:cubicBezTo>
                <a:lnTo>
                  <a:pt x="30834" y="6251"/>
                </a:lnTo>
                <a:cubicBezTo>
                  <a:pt x="30914" y="6318"/>
                  <a:pt x="30995" y="6351"/>
                  <a:pt x="31075" y="6351"/>
                </a:cubicBezTo>
                <a:cubicBezTo>
                  <a:pt x="31155" y="6351"/>
                  <a:pt x="31236" y="6318"/>
                  <a:pt x="31316" y="6251"/>
                </a:cubicBezTo>
                <a:lnTo>
                  <a:pt x="31316" y="6251"/>
                </a:lnTo>
                <a:lnTo>
                  <a:pt x="31289" y="6278"/>
                </a:lnTo>
                <a:cubicBezTo>
                  <a:pt x="31316" y="6278"/>
                  <a:pt x="31316" y="6251"/>
                  <a:pt x="31343" y="6224"/>
                </a:cubicBezTo>
                <a:cubicBezTo>
                  <a:pt x="31343" y="6171"/>
                  <a:pt x="31343" y="6144"/>
                  <a:pt x="31289" y="6117"/>
                </a:cubicBezTo>
                <a:cubicBezTo>
                  <a:pt x="31236" y="6010"/>
                  <a:pt x="31048" y="5983"/>
                  <a:pt x="31155" y="5796"/>
                </a:cubicBezTo>
                <a:cubicBezTo>
                  <a:pt x="31203" y="5748"/>
                  <a:pt x="31251" y="5701"/>
                  <a:pt x="31298" y="5634"/>
                </a:cubicBezTo>
                <a:lnTo>
                  <a:pt x="31298" y="5634"/>
                </a:lnTo>
                <a:cubicBezTo>
                  <a:pt x="31316" y="5629"/>
                  <a:pt x="31319" y="5605"/>
                  <a:pt x="31343" y="5582"/>
                </a:cubicBezTo>
                <a:cubicBezTo>
                  <a:pt x="31343" y="5528"/>
                  <a:pt x="31343" y="5502"/>
                  <a:pt x="31289" y="5475"/>
                </a:cubicBezTo>
                <a:lnTo>
                  <a:pt x="31316" y="5475"/>
                </a:lnTo>
                <a:cubicBezTo>
                  <a:pt x="31240" y="5412"/>
                  <a:pt x="31164" y="5384"/>
                  <a:pt x="31088" y="5384"/>
                </a:cubicBezTo>
                <a:cubicBezTo>
                  <a:pt x="31003" y="5384"/>
                  <a:pt x="30919" y="5418"/>
                  <a:pt x="30834" y="5475"/>
                </a:cubicBezTo>
                <a:lnTo>
                  <a:pt x="30673" y="5475"/>
                </a:lnTo>
                <a:cubicBezTo>
                  <a:pt x="30628" y="5498"/>
                  <a:pt x="30592" y="5507"/>
                  <a:pt x="30563" y="5507"/>
                </a:cubicBezTo>
                <a:cubicBezTo>
                  <a:pt x="30378" y="5507"/>
                  <a:pt x="30464" y="5121"/>
                  <a:pt x="30294" y="5121"/>
                </a:cubicBezTo>
                <a:cubicBezTo>
                  <a:pt x="30267" y="5121"/>
                  <a:pt x="30234" y="5131"/>
                  <a:pt x="30192" y="5154"/>
                </a:cubicBezTo>
                <a:cubicBezTo>
                  <a:pt x="30107" y="5258"/>
                  <a:pt x="30012" y="5285"/>
                  <a:pt x="29914" y="5285"/>
                </a:cubicBezTo>
                <a:cubicBezTo>
                  <a:pt x="29806" y="5285"/>
                  <a:pt x="29694" y="5252"/>
                  <a:pt x="29588" y="5252"/>
                </a:cubicBezTo>
                <a:cubicBezTo>
                  <a:pt x="29518" y="5252"/>
                  <a:pt x="29451" y="5266"/>
                  <a:pt x="29389" y="5314"/>
                </a:cubicBezTo>
                <a:cubicBezTo>
                  <a:pt x="29335" y="5368"/>
                  <a:pt x="29255" y="5421"/>
                  <a:pt x="29228" y="5475"/>
                </a:cubicBezTo>
                <a:cubicBezTo>
                  <a:pt x="29179" y="5494"/>
                  <a:pt x="29140" y="5502"/>
                  <a:pt x="29109" y="5502"/>
                </a:cubicBezTo>
                <a:cubicBezTo>
                  <a:pt x="28919" y="5502"/>
                  <a:pt x="29018" y="5200"/>
                  <a:pt x="28880" y="5154"/>
                </a:cubicBezTo>
                <a:lnTo>
                  <a:pt x="28907" y="5154"/>
                </a:lnTo>
                <a:cubicBezTo>
                  <a:pt x="28798" y="5088"/>
                  <a:pt x="28702" y="5060"/>
                  <a:pt x="28618" y="5060"/>
                </a:cubicBezTo>
                <a:cubicBezTo>
                  <a:pt x="28391" y="5060"/>
                  <a:pt x="28240" y="5261"/>
                  <a:pt x="28104" y="5475"/>
                </a:cubicBezTo>
                <a:cubicBezTo>
                  <a:pt x="28050" y="5528"/>
                  <a:pt x="27970" y="5582"/>
                  <a:pt x="27943" y="5636"/>
                </a:cubicBezTo>
                <a:cubicBezTo>
                  <a:pt x="27891" y="5698"/>
                  <a:pt x="27851" y="5722"/>
                  <a:pt x="27817" y="5722"/>
                </a:cubicBezTo>
                <a:cubicBezTo>
                  <a:pt x="27703" y="5722"/>
                  <a:pt x="27668" y="5450"/>
                  <a:pt x="27555" y="5450"/>
                </a:cubicBezTo>
                <a:cubicBezTo>
                  <a:pt x="27529" y="5450"/>
                  <a:pt x="27498" y="5465"/>
                  <a:pt x="27462" y="5502"/>
                </a:cubicBezTo>
                <a:lnTo>
                  <a:pt x="27462" y="5475"/>
                </a:lnTo>
                <a:cubicBezTo>
                  <a:pt x="27354" y="5555"/>
                  <a:pt x="27381" y="5716"/>
                  <a:pt x="27301" y="5796"/>
                </a:cubicBezTo>
                <a:lnTo>
                  <a:pt x="27274" y="5796"/>
                </a:lnTo>
                <a:cubicBezTo>
                  <a:pt x="27226" y="5883"/>
                  <a:pt x="27154" y="5904"/>
                  <a:pt x="27074" y="5904"/>
                </a:cubicBezTo>
                <a:cubicBezTo>
                  <a:pt x="26998" y="5904"/>
                  <a:pt x="26916" y="5885"/>
                  <a:pt x="26839" y="5885"/>
                </a:cubicBezTo>
                <a:cubicBezTo>
                  <a:pt x="26771" y="5885"/>
                  <a:pt x="26707" y="5900"/>
                  <a:pt x="26659" y="5957"/>
                </a:cubicBezTo>
                <a:cubicBezTo>
                  <a:pt x="26579" y="6029"/>
                  <a:pt x="26510" y="6056"/>
                  <a:pt x="26446" y="6056"/>
                </a:cubicBezTo>
                <a:cubicBezTo>
                  <a:pt x="26274" y="6056"/>
                  <a:pt x="26146" y="5855"/>
                  <a:pt x="25989" y="5796"/>
                </a:cubicBezTo>
                <a:lnTo>
                  <a:pt x="25882" y="5796"/>
                </a:lnTo>
                <a:cubicBezTo>
                  <a:pt x="25802" y="5850"/>
                  <a:pt x="25749" y="5903"/>
                  <a:pt x="25695" y="5957"/>
                </a:cubicBezTo>
                <a:cubicBezTo>
                  <a:pt x="25240" y="6412"/>
                  <a:pt x="24678" y="6679"/>
                  <a:pt x="24143" y="7001"/>
                </a:cubicBezTo>
                <a:cubicBezTo>
                  <a:pt x="23894" y="7096"/>
                  <a:pt x="23618" y="7110"/>
                  <a:pt x="23344" y="7110"/>
                </a:cubicBezTo>
                <a:cubicBezTo>
                  <a:pt x="23235" y="7110"/>
                  <a:pt x="23126" y="7108"/>
                  <a:pt x="23018" y="7108"/>
                </a:cubicBezTo>
                <a:cubicBezTo>
                  <a:pt x="22867" y="7167"/>
                  <a:pt x="22718" y="7236"/>
                  <a:pt x="22570" y="7304"/>
                </a:cubicBezTo>
                <a:lnTo>
                  <a:pt x="22570" y="7304"/>
                </a:lnTo>
                <a:cubicBezTo>
                  <a:pt x="22586" y="7293"/>
                  <a:pt x="22602" y="7281"/>
                  <a:pt x="22617" y="7268"/>
                </a:cubicBezTo>
                <a:cubicBezTo>
                  <a:pt x="23045" y="6947"/>
                  <a:pt x="23607" y="6653"/>
                  <a:pt x="23286" y="5957"/>
                </a:cubicBezTo>
                <a:cubicBezTo>
                  <a:pt x="23206" y="5823"/>
                  <a:pt x="23018" y="5876"/>
                  <a:pt x="22938" y="5743"/>
                </a:cubicBezTo>
                <a:cubicBezTo>
                  <a:pt x="22938" y="5609"/>
                  <a:pt x="22992" y="5448"/>
                  <a:pt x="23152" y="5395"/>
                </a:cubicBezTo>
                <a:cubicBezTo>
                  <a:pt x="23313" y="5288"/>
                  <a:pt x="23420" y="5100"/>
                  <a:pt x="23607" y="4993"/>
                </a:cubicBezTo>
                <a:lnTo>
                  <a:pt x="23581" y="4993"/>
                </a:lnTo>
                <a:cubicBezTo>
                  <a:pt x="23661" y="4940"/>
                  <a:pt x="23714" y="4886"/>
                  <a:pt x="23768" y="4833"/>
                </a:cubicBezTo>
                <a:cubicBezTo>
                  <a:pt x="23821" y="4779"/>
                  <a:pt x="23875" y="4725"/>
                  <a:pt x="23928" y="4672"/>
                </a:cubicBezTo>
                <a:cubicBezTo>
                  <a:pt x="23982" y="4618"/>
                  <a:pt x="24036" y="4565"/>
                  <a:pt x="24062" y="4485"/>
                </a:cubicBezTo>
                <a:cubicBezTo>
                  <a:pt x="24062" y="4431"/>
                  <a:pt x="24062" y="4404"/>
                  <a:pt x="24089" y="4351"/>
                </a:cubicBezTo>
                <a:cubicBezTo>
                  <a:pt x="24169" y="4244"/>
                  <a:pt x="24169" y="4137"/>
                  <a:pt x="24062" y="4030"/>
                </a:cubicBezTo>
                <a:cubicBezTo>
                  <a:pt x="23661" y="4003"/>
                  <a:pt x="23473" y="3789"/>
                  <a:pt x="23420" y="3387"/>
                </a:cubicBezTo>
                <a:cubicBezTo>
                  <a:pt x="23160" y="3387"/>
                  <a:pt x="23025" y="3075"/>
                  <a:pt x="22758" y="3075"/>
                </a:cubicBezTo>
                <a:cubicBezTo>
                  <a:pt x="22723" y="3075"/>
                  <a:pt x="22685" y="3080"/>
                  <a:pt x="22644" y="3093"/>
                </a:cubicBezTo>
                <a:cubicBezTo>
                  <a:pt x="22644" y="3146"/>
                  <a:pt x="22644" y="3173"/>
                  <a:pt x="22644" y="3227"/>
                </a:cubicBezTo>
                <a:cubicBezTo>
                  <a:pt x="22641" y="3226"/>
                  <a:pt x="22638" y="3226"/>
                  <a:pt x="22636" y="3226"/>
                </a:cubicBezTo>
                <a:cubicBezTo>
                  <a:pt x="22567" y="3226"/>
                  <a:pt x="22584" y="3472"/>
                  <a:pt x="22501" y="3472"/>
                </a:cubicBezTo>
                <a:cubicBezTo>
                  <a:pt x="22469" y="3472"/>
                  <a:pt x="22422" y="3435"/>
                  <a:pt x="22349" y="3334"/>
                </a:cubicBezTo>
                <a:cubicBezTo>
                  <a:pt x="22328" y="3302"/>
                  <a:pt x="22286" y="3287"/>
                  <a:pt x="22237" y="3287"/>
                </a:cubicBezTo>
                <a:cubicBezTo>
                  <a:pt x="22160" y="3287"/>
                  <a:pt x="22066" y="3322"/>
                  <a:pt x="22001" y="3387"/>
                </a:cubicBezTo>
                <a:lnTo>
                  <a:pt x="21975" y="3387"/>
                </a:lnTo>
                <a:cubicBezTo>
                  <a:pt x="21921" y="3441"/>
                  <a:pt x="21868" y="3494"/>
                  <a:pt x="21841" y="3575"/>
                </a:cubicBezTo>
                <a:cubicBezTo>
                  <a:pt x="21841" y="3601"/>
                  <a:pt x="21841" y="3655"/>
                  <a:pt x="21841" y="3708"/>
                </a:cubicBezTo>
                <a:cubicBezTo>
                  <a:pt x="21653" y="3896"/>
                  <a:pt x="21868" y="4351"/>
                  <a:pt x="21573" y="4378"/>
                </a:cubicBezTo>
                <a:cubicBezTo>
                  <a:pt x="20997" y="4430"/>
                  <a:pt x="21343" y="5021"/>
                  <a:pt x="21283" y="5021"/>
                </a:cubicBezTo>
                <a:cubicBezTo>
                  <a:pt x="21282" y="5021"/>
                  <a:pt x="21280" y="5020"/>
                  <a:pt x="21279" y="5020"/>
                </a:cubicBezTo>
                <a:cubicBezTo>
                  <a:pt x="21208" y="5005"/>
                  <a:pt x="21151" y="4998"/>
                  <a:pt x="21104" y="4998"/>
                </a:cubicBezTo>
                <a:cubicBezTo>
                  <a:pt x="20742" y="4998"/>
                  <a:pt x="21026" y="5413"/>
                  <a:pt x="20931" y="5555"/>
                </a:cubicBezTo>
                <a:cubicBezTo>
                  <a:pt x="20848" y="5704"/>
                  <a:pt x="20791" y="5756"/>
                  <a:pt x="20749" y="5756"/>
                </a:cubicBezTo>
                <a:cubicBezTo>
                  <a:pt x="20653" y="5756"/>
                  <a:pt x="20630" y="5493"/>
                  <a:pt x="20556" y="5475"/>
                </a:cubicBezTo>
                <a:cubicBezTo>
                  <a:pt x="20529" y="5421"/>
                  <a:pt x="20529" y="5395"/>
                  <a:pt x="20529" y="5341"/>
                </a:cubicBezTo>
                <a:cubicBezTo>
                  <a:pt x="20502" y="5261"/>
                  <a:pt x="20449" y="5207"/>
                  <a:pt x="20369" y="5154"/>
                </a:cubicBezTo>
                <a:lnTo>
                  <a:pt x="20395" y="5154"/>
                </a:lnTo>
                <a:cubicBezTo>
                  <a:pt x="20342" y="5100"/>
                  <a:pt x="20288" y="5073"/>
                  <a:pt x="20235" y="5073"/>
                </a:cubicBezTo>
                <a:cubicBezTo>
                  <a:pt x="20181" y="5073"/>
                  <a:pt x="20128" y="5100"/>
                  <a:pt x="20074" y="5154"/>
                </a:cubicBezTo>
                <a:cubicBezTo>
                  <a:pt x="20021" y="5207"/>
                  <a:pt x="19967" y="5261"/>
                  <a:pt x="19914" y="5314"/>
                </a:cubicBezTo>
                <a:cubicBezTo>
                  <a:pt x="19807" y="5421"/>
                  <a:pt x="19807" y="5528"/>
                  <a:pt x="19914" y="5636"/>
                </a:cubicBezTo>
                <a:cubicBezTo>
                  <a:pt x="19914" y="5796"/>
                  <a:pt x="19914" y="5930"/>
                  <a:pt x="19914" y="6091"/>
                </a:cubicBezTo>
                <a:cubicBezTo>
                  <a:pt x="20128" y="6412"/>
                  <a:pt x="19807" y="6706"/>
                  <a:pt x="19833" y="6974"/>
                </a:cubicBezTo>
                <a:cubicBezTo>
                  <a:pt x="19807" y="6867"/>
                  <a:pt x="19887" y="6706"/>
                  <a:pt x="19726" y="6599"/>
                </a:cubicBezTo>
                <a:lnTo>
                  <a:pt x="19753" y="6599"/>
                </a:lnTo>
                <a:cubicBezTo>
                  <a:pt x="19702" y="6549"/>
                  <a:pt x="19652" y="6522"/>
                  <a:pt x="19601" y="6522"/>
                </a:cubicBezTo>
                <a:cubicBezTo>
                  <a:pt x="19545" y="6522"/>
                  <a:pt x="19488" y="6555"/>
                  <a:pt x="19432" y="6626"/>
                </a:cubicBezTo>
                <a:cubicBezTo>
                  <a:pt x="19432" y="6653"/>
                  <a:pt x="19432" y="6706"/>
                  <a:pt x="19432" y="6733"/>
                </a:cubicBezTo>
                <a:cubicBezTo>
                  <a:pt x="19244" y="7108"/>
                  <a:pt x="18923" y="7402"/>
                  <a:pt x="18950" y="7884"/>
                </a:cubicBezTo>
                <a:cubicBezTo>
                  <a:pt x="18897" y="7937"/>
                  <a:pt x="18843" y="7991"/>
                  <a:pt x="18789" y="8044"/>
                </a:cubicBezTo>
                <a:cubicBezTo>
                  <a:pt x="18736" y="8098"/>
                  <a:pt x="18682" y="8125"/>
                  <a:pt x="18629" y="8178"/>
                </a:cubicBezTo>
                <a:cubicBezTo>
                  <a:pt x="18575" y="8205"/>
                  <a:pt x="18522" y="8205"/>
                  <a:pt x="18495" y="8205"/>
                </a:cubicBezTo>
                <a:cubicBezTo>
                  <a:pt x="18388" y="8285"/>
                  <a:pt x="18227" y="8259"/>
                  <a:pt x="18147" y="8366"/>
                </a:cubicBezTo>
                <a:lnTo>
                  <a:pt x="17987" y="8366"/>
                </a:lnTo>
                <a:cubicBezTo>
                  <a:pt x="17901" y="8432"/>
                  <a:pt x="17805" y="8448"/>
                  <a:pt x="17706" y="8448"/>
                </a:cubicBezTo>
                <a:cubicBezTo>
                  <a:pt x="17617" y="8448"/>
                  <a:pt x="17524" y="8435"/>
                  <a:pt x="17435" y="8435"/>
                </a:cubicBezTo>
                <a:cubicBezTo>
                  <a:pt x="17346" y="8435"/>
                  <a:pt x="17261" y="8448"/>
                  <a:pt x="17184" y="8499"/>
                </a:cubicBezTo>
                <a:cubicBezTo>
                  <a:pt x="17076" y="8526"/>
                  <a:pt x="16969" y="8526"/>
                  <a:pt x="16862" y="8526"/>
                </a:cubicBezTo>
                <a:cubicBezTo>
                  <a:pt x="16795" y="8584"/>
                  <a:pt x="16716" y="8597"/>
                  <a:pt x="16635" y="8597"/>
                </a:cubicBezTo>
                <a:cubicBezTo>
                  <a:pt x="16573" y="8597"/>
                  <a:pt x="16509" y="8589"/>
                  <a:pt x="16447" y="8589"/>
                </a:cubicBezTo>
                <a:cubicBezTo>
                  <a:pt x="16366" y="8589"/>
                  <a:pt x="16288" y="8602"/>
                  <a:pt x="16220" y="8660"/>
                </a:cubicBezTo>
                <a:cubicBezTo>
                  <a:pt x="16113" y="8660"/>
                  <a:pt x="16006" y="8687"/>
                  <a:pt x="15899" y="8687"/>
                </a:cubicBezTo>
                <a:cubicBezTo>
                  <a:pt x="15769" y="8701"/>
                  <a:pt x="15623" y="8778"/>
                  <a:pt x="15499" y="8778"/>
                </a:cubicBezTo>
                <a:cubicBezTo>
                  <a:pt x="15394" y="8778"/>
                  <a:pt x="15306" y="8723"/>
                  <a:pt x="15256" y="8526"/>
                </a:cubicBezTo>
                <a:cubicBezTo>
                  <a:pt x="15337" y="8419"/>
                  <a:pt x="15471" y="8446"/>
                  <a:pt x="15578" y="8366"/>
                </a:cubicBezTo>
                <a:cubicBezTo>
                  <a:pt x="15604" y="8339"/>
                  <a:pt x="15658" y="8339"/>
                  <a:pt x="15711" y="8339"/>
                </a:cubicBezTo>
                <a:cubicBezTo>
                  <a:pt x="15818" y="8259"/>
                  <a:pt x="15952" y="8285"/>
                  <a:pt x="16059" y="8178"/>
                </a:cubicBezTo>
                <a:lnTo>
                  <a:pt x="16033" y="8178"/>
                </a:lnTo>
                <a:cubicBezTo>
                  <a:pt x="16140" y="8098"/>
                  <a:pt x="16274" y="8125"/>
                  <a:pt x="16381" y="8018"/>
                </a:cubicBezTo>
                <a:cubicBezTo>
                  <a:pt x="16461" y="7937"/>
                  <a:pt x="16595" y="7964"/>
                  <a:pt x="16702" y="7857"/>
                </a:cubicBezTo>
                <a:cubicBezTo>
                  <a:pt x="16782" y="7777"/>
                  <a:pt x="16916" y="7804"/>
                  <a:pt x="17023" y="7696"/>
                </a:cubicBezTo>
                <a:lnTo>
                  <a:pt x="16996" y="7696"/>
                </a:lnTo>
                <a:cubicBezTo>
                  <a:pt x="17050" y="7670"/>
                  <a:pt x="17130" y="7589"/>
                  <a:pt x="17157" y="7536"/>
                </a:cubicBezTo>
                <a:cubicBezTo>
                  <a:pt x="17210" y="7482"/>
                  <a:pt x="17264" y="7429"/>
                  <a:pt x="17317" y="7375"/>
                </a:cubicBezTo>
                <a:cubicBezTo>
                  <a:pt x="17451" y="7215"/>
                  <a:pt x="17451" y="7054"/>
                  <a:pt x="17317" y="6920"/>
                </a:cubicBezTo>
                <a:cubicBezTo>
                  <a:pt x="17291" y="6867"/>
                  <a:pt x="17237" y="6813"/>
                  <a:pt x="17184" y="6786"/>
                </a:cubicBezTo>
                <a:cubicBezTo>
                  <a:pt x="16729" y="6679"/>
                  <a:pt x="17050" y="6546"/>
                  <a:pt x="17130" y="6412"/>
                </a:cubicBezTo>
                <a:cubicBezTo>
                  <a:pt x="17264" y="6198"/>
                  <a:pt x="17237" y="5903"/>
                  <a:pt x="17478" y="5769"/>
                </a:cubicBezTo>
                <a:cubicBezTo>
                  <a:pt x="17531" y="5743"/>
                  <a:pt x="17585" y="5689"/>
                  <a:pt x="17639" y="5609"/>
                </a:cubicBezTo>
                <a:cubicBezTo>
                  <a:pt x="17746" y="5528"/>
                  <a:pt x="17879" y="5555"/>
                  <a:pt x="17960" y="5448"/>
                </a:cubicBezTo>
                <a:cubicBezTo>
                  <a:pt x="18013" y="5421"/>
                  <a:pt x="18067" y="5368"/>
                  <a:pt x="18120" y="5314"/>
                </a:cubicBezTo>
                <a:cubicBezTo>
                  <a:pt x="18227" y="5207"/>
                  <a:pt x="18361" y="5234"/>
                  <a:pt x="18442" y="5127"/>
                </a:cubicBezTo>
                <a:cubicBezTo>
                  <a:pt x="18522" y="5073"/>
                  <a:pt x="18575" y="5020"/>
                  <a:pt x="18602" y="4940"/>
                </a:cubicBezTo>
                <a:cubicBezTo>
                  <a:pt x="18602" y="4913"/>
                  <a:pt x="18602" y="4859"/>
                  <a:pt x="18629" y="4806"/>
                </a:cubicBezTo>
                <a:cubicBezTo>
                  <a:pt x="18709" y="4699"/>
                  <a:pt x="18709" y="4592"/>
                  <a:pt x="18602" y="4511"/>
                </a:cubicBezTo>
                <a:cubicBezTo>
                  <a:pt x="18564" y="4434"/>
                  <a:pt x="18496" y="4415"/>
                  <a:pt x="18419" y="4415"/>
                </a:cubicBezTo>
                <a:cubicBezTo>
                  <a:pt x="18341" y="4415"/>
                  <a:pt x="18254" y="4435"/>
                  <a:pt x="18176" y="4435"/>
                </a:cubicBezTo>
                <a:cubicBezTo>
                  <a:pt x="18063" y="4435"/>
                  <a:pt x="17971" y="4393"/>
                  <a:pt x="17960" y="4190"/>
                </a:cubicBezTo>
                <a:cubicBezTo>
                  <a:pt x="18013" y="4137"/>
                  <a:pt x="18067" y="4056"/>
                  <a:pt x="18120" y="4003"/>
                </a:cubicBezTo>
                <a:lnTo>
                  <a:pt x="18120" y="4030"/>
                </a:lnTo>
                <a:cubicBezTo>
                  <a:pt x="18174" y="3815"/>
                  <a:pt x="18120" y="3548"/>
                  <a:pt x="18334" y="3387"/>
                </a:cubicBezTo>
                <a:cubicBezTo>
                  <a:pt x="18361" y="3334"/>
                  <a:pt x="18388" y="3280"/>
                  <a:pt x="18388" y="3200"/>
                </a:cubicBezTo>
                <a:cubicBezTo>
                  <a:pt x="18388" y="3039"/>
                  <a:pt x="18334" y="2879"/>
                  <a:pt x="18442" y="2745"/>
                </a:cubicBezTo>
                <a:cubicBezTo>
                  <a:pt x="18495" y="2691"/>
                  <a:pt x="18549" y="2638"/>
                  <a:pt x="18602" y="2557"/>
                </a:cubicBezTo>
                <a:lnTo>
                  <a:pt x="18602" y="2584"/>
                </a:lnTo>
                <a:cubicBezTo>
                  <a:pt x="18709" y="2504"/>
                  <a:pt x="18656" y="2343"/>
                  <a:pt x="18763" y="2263"/>
                </a:cubicBezTo>
                <a:cubicBezTo>
                  <a:pt x="18816" y="2210"/>
                  <a:pt x="18870" y="2156"/>
                  <a:pt x="18923" y="2102"/>
                </a:cubicBezTo>
                <a:cubicBezTo>
                  <a:pt x="19030" y="1888"/>
                  <a:pt x="19057" y="1674"/>
                  <a:pt x="18923" y="1460"/>
                </a:cubicBezTo>
                <a:cubicBezTo>
                  <a:pt x="18495" y="1353"/>
                  <a:pt x="18334" y="1032"/>
                  <a:pt x="18281" y="657"/>
                </a:cubicBezTo>
                <a:cubicBezTo>
                  <a:pt x="18227" y="604"/>
                  <a:pt x="18174" y="550"/>
                  <a:pt x="18120" y="497"/>
                </a:cubicBezTo>
                <a:cubicBezTo>
                  <a:pt x="18040" y="282"/>
                  <a:pt x="17799" y="282"/>
                  <a:pt x="17639" y="175"/>
                </a:cubicBezTo>
                <a:cubicBezTo>
                  <a:pt x="17573" y="88"/>
                  <a:pt x="17507" y="0"/>
                  <a:pt x="17413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7836599" y="1524348"/>
            <a:ext cx="1034926" cy="1034873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-301121" y="5007778"/>
            <a:ext cx="1622201" cy="162212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6273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4452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1476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2876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9"/>
          <p:cNvSpPr/>
          <p:nvPr/>
        </p:nvSpPr>
        <p:spPr>
          <a:xfrm>
            <a:off x="826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9"/>
          <p:cNvSpPr/>
          <p:nvPr/>
        </p:nvSpPr>
        <p:spPr>
          <a:xfrm>
            <a:off x="1541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1541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4026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"/>
          <p:cNvSpPr/>
          <p:nvPr/>
        </p:nvSpPr>
        <p:spPr>
          <a:xfrm>
            <a:off x="6799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>
            <a:off x="4246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"/>
          <p:cNvSpPr/>
          <p:nvPr/>
        </p:nvSpPr>
        <p:spPr>
          <a:xfrm>
            <a:off x="5246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9"/>
          <p:cNvSpPr/>
          <p:nvPr/>
        </p:nvSpPr>
        <p:spPr>
          <a:xfrm flipH="1" rot="613039">
            <a:off x="8153225" y="2761965"/>
            <a:ext cx="990777" cy="62628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9"/>
          <p:cNvSpPr/>
          <p:nvPr/>
        </p:nvSpPr>
        <p:spPr>
          <a:xfrm>
            <a:off x="259222" y="3943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9"/>
          <p:cNvPicPr preferRelativeResize="0"/>
          <p:nvPr/>
        </p:nvPicPr>
        <p:blipFill rotWithShape="1">
          <a:blip r:embed="rId3">
            <a:alphaModFix/>
          </a:blip>
          <a:srcRect b="11995" l="0" r="40137" t="0"/>
          <a:stretch/>
        </p:blipFill>
        <p:spPr>
          <a:xfrm>
            <a:off x="4743025" y="3118000"/>
            <a:ext cx="4400973" cy="373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2">
  <p:cSld name="SECTION_HEADER_1_1_1_2">
    <p:bg>
      <p:bgPr>
        <a:solidFill>
          <a:srgbClr val="C6DDFA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0"/>
          <p:cNvPicPr preferRelativeResize="0"/>
          <p:nvPr/>
        </p:nvPicPr>
        <p:blipFill rotWithShape="1">
          <a:blip r:embed="rId2">
            <a:alphaModFix amt="83000"/>
          </a:blip>
          <a:srcRect b="59190" l="551" r="1052" t="0"/>
          <a:stretch/>
        </p:blipFill>
        <p:spPr>
          <a:xfrm flipH="1">
            <a:off x="-21548" y="5683950"/>
            <a:ext cx="9144248" cy="117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0"/>
          <p:cNvSpPr/>
          <p:nvPr/>
        </p:nvSpPr>
        <p:spPr>
          <a:xfrm>
            <a:off x="68830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183725" y="54952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701425" y="3790650"/>
            <a:ext cx="397800" cy="397800"/>
          </a:xfrm>
          <a:prstGeom prst="star4">
            <a:avLst>
              <a:gd fmla="val 12500" name="adj"/>
            </a:avLst>
          </a:pr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701425" y="1345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77265" y="4433448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411622" y="4705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02800" y="144606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74091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474997" y="280444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58556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245229" y="4381500"/>
            <a:ext cx="626297" cy="626270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7482076" y="6188850"/>
            <a:ext cx="305328" cy="30530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-100902" y="5443145"/>
            <a:ext cx="626297" cy="626257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6312777" y="445889"/>
            <a:ext cx="397803" cy="397776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 flipH="1" rot="1454688">
            <a:off x="8037519" y="275013"/>
            <a:ext cx="1236894" cy="730579"/>
          </a:xfrm>
          <a:custGeom>
            <a:rect b="b" l="l" r="r" t="t"/>
            <a:pathLst>
              <a:path extrusionOk="0" h="18514" w="31343">
                <a:moveTo>
                  <a:pt x="15538" y="4987"/>
                </a:moveTo>
                <a:cubicBezTo>
                  <a:pt x="15574" y="5060"/>
                  <a:pt x="15614" y="5134"/>
                  <a:pt x="15658" y="5207"/>
                </a:cubicBezTo>
                <a:cubicBezTo>
                  <a:pt x="15607" y="5141"/>
                  <a:pt x="15571" y="5063"/>
                  <a:pt x="15538" y="4987"/>
                </a:cubicBezTo>
                <a:close/>
                <a:moveTo>
                  <a:pt x="22059" y="7514"/>
                </a:moveTo>
                <a:lnTo>
                  <a:pt x="22059" y="7514"/>
                </a:lnTo>
                <a:cubicBezTo>
                  <a:pt x="21914" y="7560"/>
                  <a:pt x="21770" y="7589"/>
                  <a:pt x="21627" y="7589"/>
                </a:cubicBezTo>
                <a:cubicBezTo>
                  <a:pt x="21756" y="7566"/>
                  <a:pt x="21906" y="7547"/>
                  <a:pt x="22059" y="7514"/>
                </a:cubicBezTo>
                <a:close/>
                <a:moveTo>
                  <a:pt x="23491" y="8564"/>
                </a:moveTo>
                <a:lnTo>
                  <a:pt x="23491" y="8564"/>
                </a:lnTo>
                <a:cubicBezTo>
                  <a:pt x="23330" y="8587"/>
                  <a:pt x="23169" y="8652"/>
                  <a:pt x="23018" y="8687"/>
                </a:cubicBezTo>
                <a:cubicBezTo>
                  <a:pt x="23157" y="8586"/>
                  <a:pt x="23319" y="8568"/>
                  <a:pt x="23491" y="8564"/>
                </a:cubicBezTo>
                <a:close/>
                <a:moveTo>
                  <a:pt x="17639" y="9972"/>
                </a:moveTo>
                <a:lnTo>
                  <a:pt x="17639" y="9972"/>
                </a:lnTo>
                <a:cubicBezTo>
                  <a:pt x="17640" y="9976"/>
                  <a:pt x="17642" y="9981"/>
                  <a:pt x="17644" y="9986"/>
                </a:cubicBezTo>
                <a:lnTo>
                  <a:pt x="17644" y="9986"/>
                </a:lnTo>
                <a:cubicBezTo>
                  <a:pt x="17651" y="9990"/>
                  <a:pt x="17658" y="9994"/>
                  <a:pt x="17665" y="9998"/>
                </a:cubicBezTo>
                <a:lnTo>
                  <a:pt x="17639" y="9972"/>
                </a:lnTo>
                <a:close/>
                <a:moveTo>
                  <a:pt x="25615" y="11631"/>
                </a:moveTo>
                <a:cubicBezTo>
                  <a:pt x="25615" y="11661"/>
                  <a:pt x="25612" y="11693"/>
                  <a:pt x="25609" y="11725"/>
                </a:cubicBezTo>
                <a:lnTo>
                  <a:pt x="25609" y="11725"/>
                </a:lnTo>
                <a:cubicBezTo>
                  <a:pt x="25608" y="11693"/>
                  <a:pt x="25609" y="11661"/>
                  <a:pt x="25615" y="11631"/>
                </a:cubicBezTo>
                <a:close/>
                <a:moveTo>
                  <a:pt x="12580" y="15994"/>
                </a:moveTo>
                <a:lnTo>
                  <a:pt x="12580" y="15994"/>
                </a:lnTo>
                <a:cubicBezTo>
                  <a:pt x="12582" y="16008"/>
                  <a:pt x="12583" y="16023"/>
                  <a:pt x="12584" y="16037"/>
                </a:cubicBezTo>
                <a:lnTo>
                  <a:pt x="12584" y="16037"/>
                </a:lnTo>
                <a:cubicBezTo>
                  <a:pt x="12583" y="16023"/>
                  <a:pt x="12582" y="16009"/>
                  <a:pt x="12580" y="15994"/>
                </a:cubicBezTo>
                <a:close/>
                <a:moveTo>
                  <a:pt x="17413" y="0"/>
                </a:moveTo>
                <a:cubicBezTo>
                  <a:pt x="17391" y="0"/>
                  <a:pt x="17369" y="5"/>
                  <a:pt x="17344" y="15"/>
                </a:cubicBezTo>
                <a:cubicBezTo>
                  <a:pt x="17210" y="95"/>
                  <a:pt x="17210" y="229"/>
                  <a:pt x="17317" y="336"/>
                </a:cubicBezTo>
                <a:cubicBezTo>
                  <a:pt x="17103" y="577"/>
                  <a:pt x="17237" y="1032"/>
                  <a:pt x="16836" y="1139"/>
                </a:cubicBezTo>
                <a:cubicBezTo>
                  <a:pt x="16729" y="1072"/>
                  <a:pt x="16621" y="1039"/>
                  <a:pt x="16514" y="1039"/>
                </a:cubicBezTo>
                <a:cubicBezTo>
                  <a:pt x="16407" y="1039"/>
                  <a:pt x="16300" y="1072"/>
                  <a:pt x="16193" y="1139"/>
                </a:cubicBezTo>
                <a:cubicBezTo>
                  <a:pt x="16086" y="1246"/>
                  <a:pt x="16086" y="1353"/>
                  <a:pt x="16193" y="1460"/>
                </a:cubicBezTo>
                <a:cubicBezTo>
                  <a:pt x="16274" y="1540"/>
                  <a:pt x="16247" y="1674"/>
                  <a:pt x="16354" y="1781"/>
                </a:cubicBezTo>
                <a:cubicBezTo>
                  <a:pt x="16488" y="1915"/>
                  <a:pt x="16354" y="2129"/>
                  <a:pt x="16514" y="2263"/>
                </a:cubicBezTo>
                <a:cubicBezTo>
                  <a:pt x="16702" y="2611"/>
                  <a:pt x="16488" y="2932"/>
                  <a:pt x="16381" y="3280"/>
                </a:cubicBezTo>
                <a:cubicBezTo>
                  <a:pt x="16300" y="3494"/>
                  <a:pt x="16381" y="3735"/>
                  <a:pt x="16300" y="3976"/>
                </a:cubicBezTo>
                <a:cubicBezTo>
                  <a:pt x="16140" y="3468"/>
                  <a:pt x="15952" y="3039"/>
                  <a:pt x="15390" y="2905"/>
                </a:cubicBezTo>
                <a:cubicBezTo>
                  <a:pt x="15333" y="2848"/>
                  <a:pt x="15275" y="2821"/>
                  <a:pt x="15218" y="2821"/>
                </a:cubicBezTo>
                <a:cubicBezTo>
                  <a:pt x="15168" y="2821"/>
                  <a:pt x="15119" y="2841"/>
                  <a:pt x="15069" y="2879"/>
                </a:cubicBezTo>
                <a:cubicBezTo>
                  <a:pt x="15016" y="2959"/>
                  <a:pt x="14962" y="3012"/>
                  <a:pt x="14908" y="3066"/>
                </a:cubicBezTo>
                <a:lnTo>
                  <a:pt x="14908" y="3039"/>
                </a:lnTo>
                <a:cubicBezTo>
                  <a:pt x="14801" y="3146"/>
                  <a:pt x="14801" y="3253"/>
                  <a:pt x="14908" y="3360"/>
                </a:cubicBezTo>
                <a:cubicBezTo>
                  <a:pt x="14989" y="3468"/>
                  <a:pt x="14962" y="3601"/>
                  <a:pt x="15069" y="3682"/>
                </a:cubicBezTo>
                <a:cubicBezTo>
                  <a:pt x="15176" y="3789"/>
                  <a:pt x="15123" y="3923"/>
                  <a:pt x="15230" y="4003"/>
                </a:cubicBezTo>
                <a:lnTo>
                  <a:pt x="15230" y="4030"/>
                </a:lnTo>
                <a:cubicBezTo>
                  <a:pt x="15286" y="4291"/>
                  <a:pt x="15355" y="4565"/>
                  <a:pt x="15473" y="4843"/>
                </a:cubicBezTo>
                <a:lnTo>
                  <a:pt x="15473" y="4843"/>
                </a:lnTo>
                <a:cubicBezTo>
                  <a:pt x="15416" y="4735"/>
                  <a:pt x="15343" y="4654"/>
                  <a:pt x="15199" y="4654"/>
                </a:cubicBezTo>
                <a:cubicBezTo>
                  <a:pt x="15161" y="4654"/>
                  <a:pt x="15118" y="4660"/>
                  <a:pt x="15069" y="4672"/>
                </a:cubicBezTo>
                <a:cubicBezTo>
                  <a:pt x="14962" y="4779"/>
                  <a:pt x="14962" y="4859"/>
                  <a:pt x="15069" y="4966"/>
                </a:cubicBezTo>
                <a:cubicBezTo>
                  <a:pt x="15203" y="5261"/>
                  <a:pt x="15176" y="5582"/>
                  <a:pt x="15310" y="5823"/>
                </a:cubicBezTo>
                <a:cubicBezTo>
                  <a:pt x="15240" y="5730"/>
                  <a:pt x="15211" y="5455"/>
                  <a:pt x="15028" y="5455"/>
                </a:cubicBezTo>
                <a:cubicBezTo>
                  <a:pt x="15001" y="5455"/>
                  <a:pt x="14970" y="5461"/>
                  <a:pt x="14935" y="5475"/>
                </a:cubicBezTo>
                <a:cubicBezTo>
                  <a:pt x="14673" y="5570"/>
                  <a:pt x="14708" y="5815"/>
                  <a:pt x="14757" y="5961"/>
                </a:cubicBezTo>
                <a:lnTo>
                  <a:pt x="14757" y="5961"/>
                </a:lnTo>
                <a:cubicBezTo>
                  <a:pt x="14708" y="5858"/>
                  <a:pt x="14587" y="5727"/>
                  <a:pt x="14427" y="5636"/>
                </a:cubicBezTo>
                <a:cubicBezTo>
                  <a:pt x="14373" y="5555"/>
                  <a:pt x="14320" y="5502"/>
                  <a:pt x="14266" y="5475"/>
                </a:cubicBezTo>
                <a:cubicBezTo>
                  <a:pt x="14213" y="5395"/>
                  <a:pt x="14159" y="5341"/>
                  <a:pt x="14105" y="5314"/>
                </a:cubicBezTo>
                <a:cubicBezTo>
                  <a:pt x="14052" y="5234"/>
                  <a:pt x="13998" y="5181"/>
                  <a:pt x="13945" y="5154"/>
                </a:cubicBezTo>
                <a:cubicBezTo>
                  <a:pt x="13891" y="5073"/>
                  <a:pt x="13838" y="5020"/>
                  <a:pt x="13758" y="4993"/>
                </a:cubicBezTo>
                <a:lnTo>
                  <a:pt x="13490" y="4993"/>
                </a:lnTo>
                <a:cubicBezTo>
                  <a:pt x="13410" y="5020"/>
                  <a:pt x="13356" y="5073"/>
                  <a:pt x="13303" y="5154"/>
                </a:cubicBezTo>
                <a:lnTo>
                  <a:pt x="13303" y="5127"/>
                </a:lnTo>
                <a:cubicBezTo>
                  <a:pt x="13195" y="5234"/>
                  <a:pt x="13195" y="5341"/>
                  <a:pt x="13303" y="5448"/>
                </a:cubicBezTo>
                <a:cubicBezTo>
                  <a:pt x="13410" y="5555"/>
                  <a:pt x="13356" y="5689"/>
                  <a:pt x="13463" y="5769"/>
                </a:cubicBezTo>
                <a:cubicBezTo>
                  <a:pt x="13570" y="5850"/>
                  <a:pt x="13543" y="6010"/>
                  <a:pt x="13624" y="6091"/>
                </a:cubicBezTo>
                <a:cubicBezTo>
                  <a:pt x="13731" y="6171"/>
                  <a:pt x="13704" y="6331"/>
                  <a:pt x="13811" y="6412"/>
                </a:cubicBezTo>
                <a:lnTo>
                  <a:pt x="13784" y="6412"/>
                </a:lnTo>
                <a:cubicBezTo>
                  <a:pt x="13891" y="6572"/>
                  <a:pt x="13891" y="6760"/>
                  <a:pt x="13945" y="6947"/>
                </a:cubicBezTo>
                <a:cubicBezTo>
                  <a:pt x="13972" y="7081"/>
                  <a:pt x="14025" y="7188"/>
                  <a:pt x="14052" y="7295"/>
                </a:cubicBezTo>
                <a:cubicBezTo>
                  <a:pt x="14105" y="7402"/>
                  <a:pt x="14132" y="7482"/>
                  <a:pt x="14186" y="7563"/>
                </a:cubicBezTo>
                <a:cubicBezTo>
                  <a:pt x="14186" y="7563"/>
                  <a:pt x="14159" y="7589"/>
                  <a:pt x="14159" y="7589"/>
                </a:cubicBezTo>
                <a:cubicBezTo>
                  <a:pt x="14132" y="7509"/>
                  <a:pt x="14079" y="7482"/>
                  <a:pt x="13998" y="7482"/>
                </a:cubicBezTo>
                <a:cubicBezTo>
                  <a:pt x="13624" y="7643"/>
                  <a:pt x="13784" y="8151"/>
                  <a:pt x="13463" y="8339"/>
                </a:cubicBezTo>
                <a:cubicBezTo>
                  <a:pt x="13410" y="8392"/>
                  <a:pt x="13356" y="8446"/>
                  <a:pt x="13329" y="8526"/>
                </a:cubicBezTo>
                <a:lnTo>
                  <a:pt x="13329" y="8499"/>
                </a:lnTo>
                <a:cubicBezTo>
                  <a:pt x="13249" y="8553"/>
                  <a:pt x="13195" y="8607"/>
                  <a:pt x="13142" y="8660"/>
                </a:cubicBezTo>
                <a:cubicBezTo>
                  <a:pt x="13062" y="8767"/>
                  <a:pt x="12901" y="8714"/>
                  <a:pt x="12821" y="8821"/>
                </a:cubicBezTo>
                <a:lnTo>
                  <a:pt x="12848" y="8821"/>
                </a:lnTo>
                <a:cubicBezTo>
                  <a:pt x="12767" y="8874"/>
                  <a:pt x="12714" y="8928"/>
                  <a:pt x="12660" y="8981"/>
                </a:cubicBezTo>
                <a:lnTo>
                  <a:pt x="12526" y="8981"/>
                </a:lnTo>
                <a:cubicBezTo>
                  <a:pt x="12473" y="9035"/>
                  <a:pt x="12392" y="9088"/>
                  <a:pt x="12339" y="9142"/>
                </a:cubicBezTo>
                <a:cubicBezTo>
                  <a:pt x="12259" y="9249"/>
                  <a:pt x="12125" y="9195"/>
                  <a:pt x="12018" y="9302"/>
                </a:cubicBezTo>
                <a:lnTo>
                  <a:pt x="11723" y="9302"/>
                </a:lnTo>
                <a:cubicBezTo>
                  <a:pt x="11634" y="9372"/>
                  <a:pt x="11534" y="9386"/>
                  <a:pt x="11429" y="9386"/>
                </a:cubicBezTo>
                <a:cubicBezTo>
                  <a:pt x="11356" y="9386"/>
                  <a:pt x="11281" y="9379"/>
                  <a:pt x="11207" y="9379"/>
                </a:cubicBezTo>
                <a:cubicBezTo>
                  <a:pt x="11100" y="9379"/>
                  <a:pt x="10993" y="9394"/>
                  <a:pt x="10894" y="9463"/>
                </a:cubicBezTo>
                <a:lnTo>
                  <a:pt x="10599" y="9463"/>
                </a:lnTo>
                <a:cubicBezTo>
                  <a:pt x="10510" y="9532"/>
                  <a:pt x="10409" y="9547"/>
                  <a:pt x="10305" y="9547"/>
                </a:cubicBezTo>
                <a:cubicBezTo>
                  <a:pt x="10232" y="9547"/>
                  <a:pt x="10157" y="9540"/>
                  <a:pt x="10083" y="9540"/>
                </a:cubicBezTo>
                <a:cubicBezTo>
                  <a:pt x="9975" y="9540"/>
                  <a:pt x="9869" y="9554"/>
                  <a:pt x="9769" y="9624"/>
                </a:cubicBezTo>
                <a:lnTo>
                  <a:pt x="9636" y="9624"/>
                </a:lnTo>
                <a:cubicBezTo>
                  <a:pt x="9546" y="9693"/>
                  <a:pt x="9446" y="9707"/>
                  <a:pt x="9341" y="9707"/>
                </a:cubicBezTo>
                <a:cubicBezTo>
                  <a:pt x="9268" y="9707"/>
                  <a:pt x="9194" y="9700"/>
                  <a:pt x="9119" y="9700"/>
                </a:cubicBezTo>
                <a:cubicBezTo>
                  <a:pt x="9012" y="9700"/>
                  <a:pt x="8905" y="9715"/>
                  <a:pt x="8806" y="9784"/>
                </a:cubicBezTo>
                <a:lnTo>
                  <a:pt x="8672" y="9784"/>
                </a:lnTo>
                <a:cubicBezTo>
                  <a:pt x="8583" y="9854"/>
                  <a:pt x="8482" y="9868"/>
                  <a:pt x="8378" y="9868"/>
                </a:cubicBezTo>
                <a:cubicBezTo>
                  <a:pt x="8305" y="9868"/>
                  <a:pt x="8230" y="9861"/>
                  <a:pt x="8155" y="9861"/>
                </a:cubicBezTo>
                <a:cubicBezTo>
                  <a:pt x="8048" y="9861"/>
                  <a:pt x="7942" y="9875"/>
                  <a:pt x="7842" y="9945"/>
                </a:cubicBezTo>
                <a:lnTo>
                  <a:pt x="7709" y="9945"/>
                </a:lnTo>
                <a:cubicBezTo>
                  <a:pt x="7619" y="10014"/>
                  <a:pt x="7519" y="10029"/>
                  <a:pt x="7414" y="10029"/>
                </a:cubicBezTo>
                <a:cubicBezTo>
                  <a:pt x="7341" y="10029"/>
                  <a:pt x="7266" y="10022"/>
                  <a:pt x="7192" y="10022"/>
                </a:cubicBezTo>
                <a:cubicBezTo>
                  <a:pt x="7085" y="10022"/>
                  <a:pt x="6978" y="10036"/>
                  <a:pt x="6879" y="10105"/>
                </a:cubicBezTo>
                <a:lnTo>
                  <a:pt x="6745" y="10105"/>
                </a:lnTo>
                <a:cubicBezTo>
                  <a:pt x="6695" y="10127"/>
                  <a:pt x="6656" y="10137"/>
                  <a:pt x="6627" y="10137"/>
                </a:cubicBezTo>
                <a:cubicBezTo>
                  <a:pt x="6547" y="10137"/>
                  <a:pt x="6538" y="10062"/>
                  <a:pt x="6558" y="9945"/>
                </a:cubicBezTo>
                <a:cubicBezTo>
                  <a:pt x="6638" y="9891"/>
                  <a:pt x="6665" y="9838"/>
                  <a:pt x="6718" y="9784"/>
                </a:cubicBezTo>
                <a:cubicBezTo>
                  <a:pt x="6772" y="9731"/>
                  <a:pt x="6852" y="9677"/>
                  <a:pt x="6906" y="9624"/>
                </a:cubicBezTo>
                <a:cubicBezTo>
                  <a:pt x="6959" y="9543"/>
                  <a:pt x="7046" y="9543"/>
                  <a:pt x="7136" y="9543"/>
                </a:cubicBezTo>
                <a:cubicBezTo>
                  <a:pt x="7227" y="9543"/>
                  <a:pt x="7320" y="9543"/>
                  <a:pt x="7387" y="9463"/>
                </a:cubicBezTo>
                <a:lnTo>
                  <a:pt x="7361" y="9463"/>
                </a:lnTo>
                <a:cubicBezTo>
                  <a:pt x="7468" y="9383"/>
                  <a:pt x="7601" y="9409"/>
                  <a:pt x="7709" y="9302"/>
                </a:cubicBezTo>
                <a:lnTo>
                  <a:pt x="7842" y="9302"/>
                </a:lnTo>
                <a:cubicBezTo>
                  <a:pt x="7949" y="9222"/>
                  <a:pt x="8083" y="9249"/>
                  <a:pt x="8190" y="9142"/>
                </a:cubicBezTo>
                <a:cubicBezTo>
                  <a:pt x="8271" y="9062"/>
                  <a:pt x="8404" y="9088"/>
                  <a:pt x="8511" y="8981"/>
                </a:cubicBezTo>
                <a:lnTo>
                  <a:pt x="8645" y="8981"/>
                </a:lnTo>
                <a:cubicBezTo>
                  <a:pt x="8752" y="8901"/>
                  <a:pt x="8886" y="8928"/>
                  <a:pt x="8993" y="8821"/>
                </a:cubicBezTo>
                <a:cubicBezTo>
                  <a:pt x="9074" y="8740"/>
                  <a:pt x="9207" y="8767"/>
                  <a:pt x="9314" y="8660"/>
                </a:cubicBezTo>
                <a:cubicBezTo>
                  <a:pt x="9395" y="8553"/>
                  <a:pt x="9529" y="8607"/>
                  <a:pt x="9636" y="8499"/>
                </a:cubicBezTo>
                <a:cubicBezTo>
                  <a:pt x="9769" y="8419"/>
                  <a:pt x="9877" y="8312"/>
                  <a:pt x="9957" y="8178"/>
                </a:cubicBezTo>
                <a:cubicBezTo>
                  <a:pt x="9930" y="8125"/>
                  <a:pt x="9930" y="8071"/>
                  <a:pt x="9957" y="8044"/>
                </a:cubicBezTo>
                <a:cubicBezTo>
                  <a:pt x="9903" y="7964"/>
                  <a:pt x="9850" y="7911"/>
                  <a:pt x="9796" y="7857"/>
                </a:cubicBezTo>
                <a:cubicBezTo>
                  <a:pt x="9662" y="7750"/>
                  <a:pt x="9555" y="7670"/>
                  <a:pt x="9368" y="7670"/>
                </a:cubicBezTo>
                <a:cubicBezTo>
                  <a:pt x="9074" y="7670"/>
                  <a:pt x="8806" y="7804"/>
                  <a:pt x="8565" y="7937"/>
                </a:cubicBezTo>
                <a:cubicBezTo>
                  <a:pt x="8752" y="7750"/>
                  <a:pt x="8940" y="7563"/>
                  <a:pt x="9020" y="7322"/>
                </a:cubicBezTo>
                <a:cubicBezTo>
                  <a:pt x="9100" y="7161"/>
                  <a:pt x="9181" y="7001"/>
                  <a:pt x="9314" y="6894"/>
                </a:cubicBezTo>
                <a:cubicBezTo>
                  <a:pt x="9395" y="6813"/>
                  <a:pt x="9555" y="6840"/>
                  <a:pt x="9636" y="6733"/>
                </a:cubicBezTo>
                <a:lnTo>
                  <a:pt x="9609" y="6733"/>
                </a:lnTo>
                <a:cubicBezTo>
                  <a:pt x="9689" y="6679"/>
                  <a:pt x="9743" y="6626"/>
                  <a:pt x="9796" y="6572"/>
                </a:cubicBezTo>
                <a:cubicBezTo>
                  <a:pt x="9877" y="6492"/>
                  <a:pt x="10010" y="6519"/>
                  <a:pt x="10091" y="6412"/>
                </a:cubicBezTo>
                <a:cubicBezTo>
                  <a:pt x="10144" y="6358"/>
                  <a:pt x="10198" y="6305"/>
                  <a:pt x="10251" y="6251"/>
                </a:cubicBezTo>
                <a:cubicBezTo>
                  <a:pt x="10332" y="6198"/>
                  <a:pt x="10385" y="6144"/>
                  <a:pt x="10412" y="6091"/>
                </a:cubicBezTo>
                <a:cubicBezTo>
                  <a:pt x="10465" y="6037"/>
                  <a:pt x="10519" y="5983"/>
                  <a:pt x="10572" y="5930"/>
                </a:cubicBezTo>
                <a:cubicBezTo>
                  <a:pt x="10626" y="5903"/>
                  <a:pt x="10679" y="5850"/>
                  <a:pt x="10733" y="5769"/>
                </a:cubicBezTo>
                <a:lnTo>
                  <a:pt x="10733" y="5796"/>
                </a:lnTo>
                <a:cubicBezTo>
                  <a:pt x="10787" y="5743"/>
                  <a:pt x="10840" y="5689"/>
                  <a:pt x="10894" y="5609"/>
                </a:cubicBezTo>
                <a:lnTo>
                  <a:pt x="10894" y="5636"/>
                </a:lnTo>
                <a:cubicBezTo>
                  <a:pt x="10947" y="5582"/>
                  <a:pt x="11001" y="5528"/>
                  <a:pt x="11054" y="5448"/>
                </a:cubicBezTo>
                <a:lnTo>
                  <a:pt x="11054" y="5475"/>
                </a:lnTo>
                <a:cubicBezTo>
                  <a:pt x="11161" y="5368"/>
                  <a:pt x="11135" y="5234"/>
                  <a:pt x="11215" y="5127"/>
                </a:cubicBezTo>
                <a:cubicBezTo>
                  <a:pt x="11215" y="5073"/>
                  <a:pt x="11215" y="5047"/>
                  <a:pt x="11215" y="5020"/>
                </a:cubicBezTo>
                <a:cubicBezTo>
                  <a:pt x="11161" y="4940"/>
                  <a:pt x="11108" y="4886"/>
                  <a:pt x="11054" y="4833"/>
                </a:cubicBezTo>
                <a:cubicBezTo>
                  <a:pt x="11019" y="4761"/>
                  <a:pt x="10959" y="4749"/>
                  <a:pt x="10892" y="4749"/>
                </a:cubicBezTo>
                <a:cubicBezTo>
                  <a:pt x="10858" y="4749"/>
                  <a:pt x="10822" y="4752"/>
                  <a:pt x="10787" y="4752"/>
                </a:cubicBezTo>
                <a:cubicBezTo>
                  <a:pt x="10894" y="4725"/>
                  <a:pt x="11001" y="4752"/>
                  <a:pt x="11054" y="4645"/>
                </a:cubicBezTo>
                <a:lnTo>
                  <a:pt x="11054" y="4672"/>
                </a:lnTo>
                <a:cubicBezTo>
                  <a:pt x="11108" y="4618"/>
                  <a:pt x="11161" y="4565"/>
                  <a:pt x="11215" y="4511"/>
                </a:cubicBezTo>
                <a:cubicBezTo>
                  <a:pt x="11242" y="4511"/>
                  <a:pt x="11242" y="4485"/>
                  <a:pt x="11242" y="4431"/>
                </a:cubicBezTo>
                <a:cubicBezTo>
                  <a:pt x="11242" y="4404"/>
                  <a:pt x="11242" y="4351"/>
                  <a:pt x="11188" y="4324"/>
                </a:cubicBezTo>
                <a:cubicBezTo>
                  <a:pt x="10332" y="4030"/>
                  <a:pt x="10974" y="3789"/>
                  <a:pt x="11215" y="3521"/>
                </a:cubicBezTo>
                <a:cubicBezTo>
                  <a:pt x="11268" y="3494"/>
                  <a:pt x="11322" y="3441"/>
                  <a:pt x="11375" y="3360"/>
                </a:cubicBezTo>
                <a:lnTo>
                  <a:pt x="11375" y="3387"/>
                </a:lnTo>
                <a:cubicBezTo>
                  <a:pt x="11429" y="3334"/>
                  <a:pt x="11482" y="3280"/>
                  <a:pt x="11536" y="3200"/>
                </a:cubicBezTo>
                <a:lnTo>
                  <a:pt x="11536" y="3227"/>
                </a:lnTo>
                <a:cubicBezTo>
                  <a:pt x="11590" y="3173"/>
                  <a:pt x="11643" y="3120"/>
                  <a:pt x="11697" y="3039"/>
                </a:cubicBezTo>
                <a:lnTo>
                  <a:pt x="11697" y="3066"/>
                </a:lnTo>
                <a:cubicBezTo>
                  <a:pt x="11804" y="2986"/>
                  <a:pt x="11777" y="2825"/>
                  <a:pt x="11857" y="2745"/>
                </a:cubicBezTo>
                <a:cubicBezTo>
                  <a:pt x="11911" y="2691"/>
                  <a:pt x="11964" y="2638"/>
                  <a:pt x="12018" y="2557"/>
                </a:cubicBezTo>
                <a:lnTo>
                  <a:pt x="12018" y="2584"/>
                </a:lnTo>
                <a:cubicBezTo>
                  <a:pt x="12152" y="2370"/>
                  <a:pt x="12125" y="2156"/>
                  <a:pt x="12018" y="1942"/>
                </a:cubicBezTo>
                <a:cubicBezTo>
                  <a:pt x="11927" y="1862"/>
                  <a:pt x="11836" y="1836"/>
                  <a:pt x="11753" y="1836"/>
                </a:cubicBezTo>
                <a:cubicBezTo>
                  <a:pt x="11641" y="1836"/>
                  <a:pt x="11544" y="1884"/>
                  <a:pt x="11482" y="1915"/>
                </a:cubicBezTo>
                <a:cubicBezTo>
                  <a:pt x="11536" y="1888"/>
                  <a:pt x="11643" y="1755"/>
                  <a:pt x="11697" y="1594"/>
                </a:cubicBezTo>
                <a:lnTo>
                  <a:pt x="11697" y="1621"/>
                </a:lnTo>
                <a:cubicBezTo>
                  <a:pt x="11777" y="1567"/>
                  <a:pt x="11804" y="1487"/>
                  <a:pt x="11857" y="1433"/>
                </a:cubicBezTo>
                <a:cubicBezTo>
                  <a:pt x="11857" y="1380"/>
                  <a:pt x="11857" y="1353"/>
                  <a:pt x="11857" y="1326"/>
                </a:cubicBezTo>
                <a:cubicBezTo>
                  <a:pt x="11804" y="1246"/>
                  <a:pt x="11750" y="1219"/>
                  <a:pt x="11643" y="1192"/>
                </a:cubicBezTo>
                <a:cubicBezTo>
                  <a:pt x="11643" y="1192"/>
                  <a:pt x="11590" y="1219"/>
                  <a:pt x="11590" y="1219"/>
                </a:cubicBezTo>
                <a:cubicBezTo>
                  <a:pt x="11590" y="1219"/>
                  <a:pt x="11574" y="1188"/>
                  <a:pt x="11566" y="1173"/>
                </a:cubicBezTo>
                <a:lnTo>
                  <a:pt x="11566" y="1173"/>
                </a:lnTo>
                <a:cubicBezTo>
                  <a:pt x="11574" y="1170"/>
                  <a:pt x="11590" y="1139"/>
                  <a:pt x="11590" y="1139"/>
                </a:cubicBezTo>
                <a:cubicBezTo>
                  <a:pt x="11590" y="995"/>
                  <a:pt x="11675" y="809"/>
                  <a:pt x="11464" y="809"/>
                </a:cubicBezTo>
                <a:cubicBezTo>
                  <a:pt x="11439" y="809"/>
                  <a:pt x="11410" y="812"/>
                  <a:pt x="11375" y="818"/>
                </a:cubicBezTo>
                <a:cubicBezTo>
                  <a:pt x="11349" y="844"/>
                  <a:pt x="11322" y="858"/>
                  <a:pt x="11295" y="858"/>
                </a:cubicBezTo>
                <a:cubicBezTo>
                  <a:pt x="11268" y="858"/>
                  <a:pt x="11242" y="844"/>
                  <a:pt x="11215" y="818"/>
                </a:cubicBezTo>
                <a:cubicBezTo>
                  <a:pt x="11081" y="684"/>
                  <a:pt x="11215" y="443"/>
                  <a:pt x="11054" y="336"/>
                </a:cubicBezTo>
                <a:cubicBezTo>
                  <a:pt x="11005" y="270"/>
                  <a:pt x="10940" y="252"/>
                  <a:pt x="10870" y="252"/>
                </a:cubicBezTo>
                <a:cubicBezTo>
                  <a:pt x="10788" y="252"/>
                  <a:pt x="10697" y="276"/>
                  <a:pt x="10614" y="276"/>
                </a:cubicBezTo>
                <a:cubicBezTo>
                  <a:pt x="10537" y="276"/>
                  <a:pt x="10465" y="256"/>
                  <a:pt x="10412" y="175"/>
                </a:cubicBezTo>
                <a:cubicBezTo>
                  <a:pt x="10387" y="172"/>
                  <a:pt x="10364" y="171"/>
                  <a:pt x="10344" y="171"/>
                </a:cubicBezTo>
                <a:cubicBezTo>
                  <a:pt x="10019" y="171"/>
                  <a:pt x="10292" y="556"/>
                  <a:pt x="10091" y="657"/>
                </a:cubicBezTo>
                <a:lnTo>
                  <a:pt x="10117" y="657"/>
                </a:lnTo>
                <a:cubicBezTo>
                  <a:pt x="10010" y="711"/>
                  <a:pt x="10037" y="844"/>
                  <a:pt x="9984" y="925"/>
                </a:cubicBezTo>
                <a:cubicBezTo>
                  <a:pt x="9957" y="1032"/>
                  <a:pt x="9984" y="1139"/>
                  <a:pt x="9957" y="1219"/>
                </a:cubicBezTo>
                <a:cubicBezTo>
                  <a:pt x="9930" y="1139"/>
                  <a:pt x="9850" y="1032"/>
                  <a:pt x="9769" y="978"/>
                </a:cubicBezTo>
                <a:cubicBezTo>
                  <a:pt x="9716" y="925"/>
                  <a:pt x="9662" y="871"/>
                  <a:pt x="9609" y="818"/>
                </a:cubicBezTo>
                <a:cubicBezTo>
                  <a:pt x="9555" y="764"/>
                  <a:pt x="9502" y="737"/>
                  <a:pt x="9448" y="737"/>
                </a:cubicBezTo>
                <a:cubicBezTo>
                  <a:pt x="9395" y="737"/>
                  <a:pt x="9341" y="764"/>
                  <a:pt x="9288" y="818"/>
                </a:cubicBezTo>
                <a:cubicBezTo>
                  <a:pt x="9234" y="871"/>
                  <a:pt x="9181" y="925"/>
                  <a:pt x="9127" y="978"/>
                </a:cubicBezTo>
                <a:cubicBezTo>
                  <a:pt x="9020" y="1192"/>
                  <a:pt x="9020" y="1407"/>
                  <a:pt x="9154" y="1621"/>
                </a:cubicBezTo>
                <a:lnTo>
                  <a:pt x="9127" y="1594"/>
                </a:lnTo>
                <a:lnTo>
                  <a:pt x="9127" y="1594"/>
                </a:lnTo>
                <a:cubicBezTo>
                  <a:pt x="9288" y="1781"/>
                  <a:pt x="9154" y="1942"/>
                  <a:pt x="9154" y="2129"/>
                </a:cubicBezTo>
                <a:cubicBezTo>
                  <a:pt x="9181" y="2504"/>
                  <a:pt x="9395" y="2852"/>
                  <a:pt x="9288" y="3253"/>
                </a:cubicBezTo>
                <a:cubicBezTo>
                  <a:pt x="9261" y="3307"/>
                  <a:pt x="9234" y="3360"/>
                  <a:pt x="9207" y="3414"/>
                </a:cubicBezTo>
                <a:cubicBezTo>
                  <a:pt x="9181" y="3494"/>
                  <a:pt x="9154" y="3548"/>
                  <a:pt x="9154" y="3601"/>
                </a:cubicBezTo>
                <a:cubicBezTo>
                  <a:pt x="9127" y="3682"/>
                  <a:pt x="9127" y="3789"/>
                  <a:pt x="9100" y="3869"/>
                </a:cubicBezTo>
                <a:cubicBezTo>
                  <a:pt x="9074" y="3923"/>
                  <a:pt x="9047" y="3949"/>
                  <a:pt x="9020" y="4003"/>
                </a:cubicBezTo>
                <a:cubicBezTo>
                  <a:pt x="8966" y="4056"/>
                  <a:pt x="8913" y="4110"/>
                  <a:pt x="8833" y="4163"/>
                </a:cubicBezTo>
                <a:cubicBezTo>
                  <a:pt x="8511" y="4056"/>
                  <a:pt x="8404" y="3735"/>
                  <a:pt x="8164" y="3548"/>
                </a:cubicBezTo>
                <a:cubicBezTo>
                  <a:pt x="8083" y="3481"/>
                  <a:pt x="8003" y="3447"/>
                  <a:pt x="7926" y="3447"/>
                </a:cubicBezTo>
                <a:cubicBezTo>
                  <a:pt x="7849" y="3447"/>
                  <a:pt x="7775" y="3481"/>
                  <a:pt x="7709" y="3548"/>
                </a:cubicBezTo>
                <a:cubicBezTo>
                  <a:pt x="7575" y="3735"/>
                  <a:pt x="7601" y="3949"/>
                  <a:pt x="7682" y="4163"/>
                </a:cubicBezTo>
                <a:cubicBezTo>
                  <a:pt x="7709" y="4217"/>
                  <a:pt x="7709" y="4270"/>
                  <a:pt x="7709" y="4324"/>
                </a:cubicBezTo>
                <a:cubicBezTo>
                  <a:pt x="7869" y="4511"/>
                  <a:pt x="7682" y="4779"/>
                  <a:pt x="7869" y="4966"/>
                </a:cubicBezTo>
                <a:cubicBezTo>
                  <a:pt x="7869" y="5020"/>
                  <a:pt x="7869" y="5073"/>
                  <a:pt x="7869" y="5127"/>
                </a:cubicBezTo>
                <a:cubicBezTo>
                  <a:pt x="8003" y="5502"/>
                  <a:pt x="7735" y="5850"/>
                  <a:pt x="7789" y="6224"/>
                </a:cubicBezTo>
                <a:cubicBezTo>
                  <a:pt x="7735" y="6331"/>
                  <a:pt x="7628" y="6438"/>
                  <a:pt x="7548" y="6546"/>
                </a:cubicBezTo>
                <a:cubicBezTo>
                  <a:pt x="7494" y="6653"/>
                  <a:pt x="7414" y="6733"/>
                  <a:pt x="7307" y="6813"/>
                </a:cubicBezTo>
                <a:cubicBezTo>
                  <a:pt x="7200" y="6867"/>
                  <a:pt x="7120" y="6920"/>
                  <a:pt x="7093" y="7027"/>
                </a:cubicBezTo>
                <a:cubicBezTo>
                  <a:pt x="7066" y="7081"/>
                  <a:pt x="7039" y="7108"/>
                  <a:pt x="7039" y="7161"/>
                </a:cubicBezTo>
                <a:cubicBezTo>
                  <a:pt x="7039" y="7161"/>
                  <a:pt x="6986" y="7161"/>
                  <a:pt x="6986" y="7188"/>
                </a:cubicBezTo>
                <a:cubicBezTo>
                  <a:pt x="6959" y="6920"/>
                  <a:pt x="6691" y="6786"/>
                  <a:pt x="6584" y="6572"/>
                </a:cubicBezTo>
                <a:cubicBezTo>
                  <a:pt x="6485" y="6498"/>
                  <a:pt x="6501" y="6354"/>
                  <a:pt x="6418" y="6270"/>
                </a:cubicBezTo>
                <a:lnTo>
                  <a:pt x="6418" y="6270"/>
                </a:lnTo>
                <a:cubicBezTo>
                  <a:pt x="6367" y="6194"/>
                  <a:pt x="6314" y="6142"/>
                  <a:pt x="6236" y="6091"/>
                </a:cubicBezTo>
                <a:lnTo>
                  <a:pt x="6236" y="6091"/>
                </a:lnTo>
                <a:lnTo>
                  <a:pt x="6263" y="6117"/>
                </a:lnTo>
                <a:cubicBezTo>
                  <a:pt x="6210" y="6064"/>
                  <a:pt x="6156" y="6037"/>
                  <a:pt x="6103" y="6037"/>
                </a:cubicBezTo>
                <a:cubicBezTo>
                  <a:pt x="6049" y="6037"/>
                  <a:pt x="5996" y="6064"/>
                  <a:pt x="5942" y="6117"/>
                </a:cubicBezTo>
                <a:lnTo>
                  <a:pt x="5942" y="6091"/>
                </a:lnTo>
                <a:cubicBezTo>
                  <a:pt x="5888" y="6144"/>
                  <a:pt x="5835" y="6198"/>
                  <a:pt x="5781" y="6278"/>
                </a:cubicBezTo>
                <a:lnTo>
                  <a:pt x="5781" y="6251"/>
                </a:lnTo>
                <a:cubicBezTo>
                  <a:pt x="5648" y="6412"/>
                  <a:pt x="5674" y="6572"/>
                  <a:pt x="5781" y="6733"/>
                </a:cubicBezTo>
                <a:cubicBezTo>
                  <a:pt x="5942" y="6920"/>
                  <a:pt x="5755" y="7188"/>
                  <a:pt x="5942" y="7375"/>
                </a:cubicBezTo>
                <a:cubicBezTo>
                  <a:pt x="6129" y="7563"/>
                  <a:pt x="5915" y="7830"/>
                  <a:pt x="6103" y="8018"/>
                </a:cubicBezTo>
                <a:cubicBezTo>
                  <a:pt x="6103" y="8071"/>
                  <a:pt x="6129" y="8125"/>
                  <a:pt x="6103" y="8151"/>
                </a:cubicBezTo>
                <a:cubicBezTo>
                  <a:pt x="6210" y="8446"/>
                  <a:pt x="6236" y="8714"/>
                  <a:pt x="6103" y="8981"/>
                </a:cubicBezTo>
                <a:cubicBezTo>
                  <a:pt x="6049" y="9035"/>
                  <a:pt x="5996" y="9088"/>
                  <a:pt x="5942" y="9142"/>
                </a:cubicBezTo>
                <a:cubicBezTo>
                  <a:pt x="5888" y="9195"/>
                  <a:pt x="5835" y="9249"/>
                  <a:pt x="5781" y="9302"/>
                </a:cubicBezTo>
                <a:cubicBezTo>
                  <a:pt x="5728" y="9356"/>
                  <a:pt x="5674" y="9409"/>
                  <a:pt x="5621" y="9463"/>
                </a:cubicBezTo>
                <a:cubicBezTo>
                  <a:pt x="5567" y="9517"/>
                  <a:pt x="5514" y="9570"/>
                  <a:pt x="5460" y="9624"/>
                </a:cubicBezTo>
                <a:cubicBezTo>
                  <a:pt x="5407" y="9677"/>
                  <a:pt x="5353" y="9731"/>
                  <a:pt x="5300" y="9784"/>
                </a:cubicBezTo>
                <a:cubicBezTo>
                  <a:pt x="5246" y="9838"/>
                  <a:pt x="5193" y="9891"/>
                  <a:pt x="5139" y="9945"/>
                </a:cubicBezTo>
                <a:cubicBezTo>
                  <a:pt x="5085" y="9998"/>
                  <a:pt x="5032" y="10052"/>
                  <a:pt x="4978" y="10105"/>
                </a:cubicBezTo>
                <a:cubicBezTo>
                  <a:pt x="4925" y="10159"/>
                  <a:pt x="4871" y="10212"/>
                  <a:pt x="4818" y="10266"/>
                </a:cubicBezTo>
                <a:cubicBezTo>
                  <a:pt x="4738" y="10373"/>
                  <a:pt x="4577" y="10320"/>
                  <a:pt x="4497" y="10453"/>
                </a:cubicBezTo>
                <a:lnTo>
                  <a:pt x="4497" y="10427"/>
                </a:lnTo>
                <a:cubicBezTo>
                  <a:pt x="4443" y="10480"/>
                  <a:pt x="4390" y="10534"/>
                  <a:pt x="4336" y="10587"/>
                </a:cubicBezTo>
                <a:cubicBezTo>
                  <a:pt x="4257" y="10666"/>
                  <a:pt x="4164" y="10678"/>
                  <a:pt x="4069" y="10678"/>
                </a:cubicBezTo>
                <a:cubicBezTo>
                  <a:pt x="4025" y="10678"/>
                  <a:pt x="3980" y="10676"/>
                  <a:pt x="3936" y="10676"/>
                </a:cubicBezTo>
                <a:cubicBezTo>
                  <a:pt x="3849" y="10676"/>
                  <a:pt x="3766" y="10686"/>
                  <a:pt x="3694" y="10748"/>
                </a:cubicBezTo>
                <a:lnTo>
                  <a:pt x="3533" y="10748"/>
                </a:lnTo>
                <a:cubicBezTo>
                  <a:pt x="3454" y="10827"/>
                  <a:pt x="3361" y="10839"/>
                  <a:pt x="3266" y="10839"/>
                </a:cubicBezTo>
                <a:cubicBezTo>
                  <a:pt x="3222" y="10839"/>
                  <a:pt x="3177" y="10836"/>
                  <a:pt x="3133" y="10836"/>
                </a:cubicBezTo>
                <a:cubicBezTo>
                  <a:pt x="3046" y="10836"/>
                  <a:pt x="2963" y="10847"/>
                  <a:pt x="2891" y="10908"/>
                </a:cubicBezTo>
                <a:cubicBezTo>
                  <a:pt x="2821" y="10978"/>
                  <a:pt x="2741" y="10992"/>
                  <a:pt x="2657" y="10992"/>
                </a:cubicBezTo>
                <a:cubicBezTo>
                  <a:pt x="2599" y="10992"/>
                  <a:pt x="2540" y="10985"/>
                  <a:pt x="2482" y="10985"/>
                </a:cubicBezTo>
                <a:cubicBezTo>
                  <a:pt x="2398" y="10985"/>
                  <a:pt x="2318" y="10999"/>
                  <a:pt x="2248" y="11069"/>
                </a:cubicBezTo>
                <a:lnTo>
                  <a:pt x="2114" y="11069"/>
                </a:lnTo>
                <a:cubicBezTo>
                  <a:pt x="1954" y="11203"/>
                  <a:pt x="1740" y="11096"/>
                  <a:pt x="1606" y="11230"/>
                </a:cubicBezTo>
                <a:lnTo>
                  <a:pt x="1445" y="11230"/>
                </a:lnTo>
                <a:cubicBezTo>
                  <a:pt x="1314" y="11251"/>
                  <a:pt x="1179" y="11253"/>
                  <a:pt x="1042" y="11253"/>
                </a:cubicBezTo>
                <a:cubicBezTo>
                  <a:pt x="1012" y="11253"/>
                  <a:pt x="982" y="11253"/>
                  <a:pt x="952" y="11253"/>
                </a:cubicBezTo>
                <a:cubicBezTo>
                  <a:pt x="619" y="11253"/>
                  <a:pt x="286" y="11265"/>
                  <a:pt x="0" y="11551"/>
                </a:cubicBezTo>
                <a:lnTo>
                  <a:pt x="0" y="12996"/>
                </a:lnTo>
                <a:cubicBezTo>
                  <a:pt x="122" y="13107"/>
                  <a:pt x="253" y="13144"/>
                  <a:pt x="384" y="13144"/>
                </a:cubicBezTo>
                <a:cubicBezTo>
                  <a:pt x="569" y="13144"/>
                  <a:pt x="753" y="13070"/>
                  <a:pt x="910" y="13023"/>
                </a:cubicBezTo>
                <a:cubicBezTo>
                  <a:pt x="1954" y="12702"/>
                  <a:pt x="3025" y="12568"/>
                  <a:pt x="4095" y="12247"/>
                </a:cubicBezTo>
                <a:cubicBezTo>
                  <a:pt x="4375" y="12158"/>
                  <a:pt x="4667" y="12069"/>
                  <a:pt x="4951" y="12069"/>
                </a:cubicBezTo>
                <a:cubicBezTo>
                  <a:pt x="5264" y="12069"/>
                  <a:pt x="5568" y="12177"/>
                  <a:pt x="5835" y="12514"/>
                </a:cubicBezTo>
                <a:cubicBezTo>
                  <a:pt x="5996" y="12702"/>
                  <a:pt x="6317" y="12835"/>
                  <a:pt x="6558" y="12835"/>
                </a:cubicBezTo>
                <a:cubicBezTo>
                  <a:pt x="6601" y="12832"/>
                  <a:pt x="6638" y="12829"/>
                  <a:pt x="6670" y="12829"/>
                </a:cubicBezTo>
                <a:cubicBezTo>
                  <a:pt x="6853" y="12829"/>
                  <a:pt x="6860" y="12902"/>
                  <a:pt x="6906" y="13130"/>
                </a:cubicBezTo>
                <a:cubicBezTo>
                  <a:pt x="7013" y="13585"/>
                  <a:pt x="7039" y="14147"/>
                  <a:pt x="7548" y="14441"/>
                </a:cubicBezTo>
                <a:cubicBezTo>
                  <a:pt x="7628" y="14495"/>
                  <a:pt x="7709" y="14522"/>
                  <a:pt x="7789" y="14522"/>
                </a:cubicBezTo>
                <a:cubicBezTo>
                  <a:pt x="7869" y="14522"/>
                  <a:pt x="7949" y="14495"/>
                  <a:pt x="8030" y="14441"/>
                </a:cubicBezTo>
                <a:lnTo>
                  <a:pt x="8003" y="14441"/>
                </a:lnTo>
                <a:cubicBezTo>
                  <a:pt x="8164" y="14308"/>
                  <a:pt x="8030" y="14067"/>
                  <a:pt x="8190" y="13933"/>
                </a:cubicBezTo>
                <a:cubicBezTo>
                  <a:pt x="8164" y="13853"/>
                  <a:pt x="8164" y="13746"/>
                  <a:pt x="8164" y="13638"/>
                </a:cubicBezTo>
                <a:cubicBezTo>
                  <a:pt x="8234" y="13474"/>
                  <a:pt x="8202" y="13331"/>
                  <a:pt x="8174" y="13208"/>
                </a:cubicBezTo>
                <a:lnTo>
                  <a:pt x="8174" y="13208"/>
                </a:lnTo>
                <a:cubicBezTo>
                  <a:pt x="8220" y="13369"/>
                  <a:pt x="8366" y="13490"/>
                  <a:pt x="8511" y="13612"/>
                </a:cubicBezTo>
                <a:cubicBezTo>
                  <a:pt x="8672" y="13719"/>
                  <a:pt x="8913" y="13719"/>
                  <a:pt x="8993" y="13960"/>
                </a:cubicBezTo>
                <a:cubicBezTo>
                  <a:pt x="8993" y="13986"/>
                  <a:pt x="8993" y="14040"/>
                  <a:pt x="8993" y="14093"/>
                </a:cubicBezTo>
                <a:cubicBezTo>
                  <a:pt x="8993" y="14365"/>
                  <a:pt x="9116" y="14415"/>
                  <a:pt x="9262" y="14415"/>
                </a:cubicBezTo>
                <a:cubicBezTo>
                  <a:pt x="9348" y="14415"/>
                  <a:pt x="9442" y="14398"/>
                  <a:pt x="9524" y="14398"/>
                </a:cubicBezTo>
                <a:cubicBezTo>
                  <a:pt x="9565" y="14398"/>
                  <a:pt x="9603" y="14402"/>
                  <a:pt x="9636" y="14415"/>
                </a:cubicBezTo>
                <a:cubicBezTo>
                  <a:pt x="9716" y="14522"/>
                  <a:pt x="9689" y="14656"/>
                  <a:pt x="9796" y="14763"/>
                </a:cubicBezTo>
                <a:cubicBezTo>
                  <a:pt x="9927" y="14938"/>
                  <a:pt x="9934" y="15274"/>
                  <a:pt x="10209" y="15274"/>
                </a:cubicBezTo>
                <a:cubicBezTo>
                  <a:pt x="10271" y="15274"/>
                  <a:pt x="10346" y="15257"/>
                  <a:pt x="10439" y="15218"/>
                </a:cubicBezTo>
                <a:lnTo>
                  <a:pt x="10439" y="15218"/>
                </a:lnTo>
                <a:lnTo>
                  <a:pt x="10412" y="15244"/>
                </a:lnTo>
                <a:cubicBezTo>
                  <a:pt x="10492" y="15191"/>
                  <a:pt x="10546" y="15137"/>
                  <a:pt x="10572" y="15057"/>
                </a:cubicBezTo>
                <a:cubicBezTo>
                  <a:pt x="10645" y="14999"/>
                  <a:pt x="10694" y="14976"/>
                  <a:pt x="10727" y="14976"/>
                </a:cubicBezTo>
                <a:cubicBezTo>
                  <a:pt x="10817" y="14976"/>
                  <a:pt x="10794" y="15140"/>
                  <a:pt x="10813" y="15218"/>
                </a:cubicBezTo>
                <a:cubicBezTo>
                  <a:pt x="10860" y="15335"/>
                  <a:pt x="10764" y="15554"/>
                  <a:pt x="10953" y="15554"/>
                </a:cubicBezTo>
                <a:cubicBezTo>
                  <a:pt x="10980" y="15554"/>
                  <a:pt x="11014" y="15549"/>
                  <a:pt x="11054" y="15539"/>
                </a:cubicBezTo>
                <a:lnTo>
                  <a:pt x="11054" y="15566"/>
                </a:lnTo>
                <a:cubicBezTo>
                  <a:pt x="11242" y="15432"/>
                  <a:pt x="11054" y="15084"/>
                  <a:pt x="11375" y="15057"/>
                </a:cubicBezTo>
                <a:cubicBezTo>
                  <a:pt x="11401" y="15054"/>
                  <a:pt x="11423" y="15053"/>
                  <a:pt x="11444" y="15053"/>
                </a:cubicBezTo>
                <a:cubicBezTo>
                  <a:pt x="11797" y="15053"/>
                  <a:pt x="11520" y="15464"/>
                  <a:pt x="11697" y="15566"/>
                </a:cubicBezTo>
                <a:cubicBezTo>
                  <a:pt x="11723" y="15592"/>
                  <a:pt x="11723" y="15646"/>
                  <a:pt x="11723" y="15699"/>
                </a:cubicBezTo>
                <a:cubicBezTo>
                  <a:pt x="11884" y="15887"/>
                  <a:pt x="11697" y="16181"/>
                  <a:pt x="11884" y="16369"/>
                </a:cubicBezTo>
                <a:lnTo>
                  <a:pt x="11857" y="16342"/>
                </a:lnTo>
                <a:lnTo>
                  <a:pt x="11857" y="16342"/>
                </a:lnTo>
                <a:cubicBezTo>
                  <a:pt x="11911" y="16422"/>
                  <a:pt x="11964" y="16449"/>
                  <a:pt x="12018" y="16529"/>
                </a:cubicBezTo>
                <a:cubicBezTo>
                  <a:pt x="12071" y="16569"/>
                  <a:pt x="12125" y="16589"/>
                  <a:pt x="12178" y="16589"/>
                </a:cubicBezTo>
                <a:cubicBezTo>
                  <a:pt x="12232" y="16589"/>
                  <a:pt x="12285" y="16569"/>
                  <a:pt x="12339" y="16529"/>
                </a:cubicBezTo>
                <a:cubicBezTo>
                  <a:pt x="12478" y="16442"/>
                  <a:pt x="12549" y="16344"/>
                  <a:pt x="12575" y="16221"/>
                </a:cubicBezTo>
                <a:lnTo>
                  <a:pt x="12575" y="16221"/>
                </a:lnTo>
                <a:cubicBezTo>
                  <a:pt x="12568" y="16326"/>
                  <a:pt x="12576" y="16423"/>
                  <a:pt x="12687" y="16502"/>
                </a:cubicBezTo>
                <a:lnTo>
                  <a:pt x="12687" y="16984"/>
                </a:lnTo>
                <a:cubicBezTo>
                  <a:pt x="12780" y="17044"/>
                  <a:pt x="12850" y="17069"/>
                  <a:pt x="12905" y="17069"/>
                </a:cubicBezTo>
                <a:cubicBezTo>
                  <a:pt x="13121" y="17069"/>
                  <a:pt x="13105" y="16695"/>
                  <a:pt x="13276" y="16609"/>
                </a:cubicBezTo>
                <a:cubicBezTo>
                  <a:pt x="13463" y="16690"/>
                  <a:pt x="13463" y="16904"/>
                  <a:pt x="13543" y="17064"/>
                </a:cubicBezTo>
                <a:cubicBezTo>
                  <a:pt x="13570" y="17198"/>
                  <a:pt x="13517" y="17359"/>
                  <a:pt x="13624" y="17466"/>
                </a:cubicBezTo>
                <a:cubicBezTo>
                  <a:pt x="13650" y="17519"/>
                  <a:pt x="13650" y="17573"/>
                  <a:pt x="13650" y="17627"/>
                </a:cubicBezTo>
                <a:cubicBezTo>
                  <a:pt x="13784" y="17760"/>
                  <a:pt x="13650" y="17974"/>
                  <a:pt x="13784" y="18108"/>
                </a:cubicBezTo>
                <a:cubicBezTo>
                  <a:pt x="13891" y="18189"/>
                  <a:pt x="13865" y="18349"/>
                  <a:pt x="13972" y="18429"/>
                </a:cubicBezTo>
                <a:lnTo>
                  <a:pt x="13945" y="18429"/>
                </a:lnTo>
                <a:cubicBezTo>
                  <a:pt x="14018" y="18486"/>
                  <a:pt x="14081" y="18509"/>
                  <a:pt x="14136" y="18509"/>
                </a:cubicBezTo>
                <a:cubicBezTo>
                  <a:pt x="14264" y="18509"/>
                  <a:pt x="14352" y="18389"/>
                  <a:pt x="14427" y="18296"/>
                </a:cubicBezTo>
                <a:lnTo>
                  <a:pt x="14453" y="18269"/>
                </a:lnTo>
                <a:cubicBezTo>
                  <a:pt x="14630" y="18193"/>
                  <a:pt x="14354" y="17783"/>
                  <a:pt x="14706" y="17783"/>
                </a:cubicBezTo>
                <a:cubicBezTo>
                  <a:pt x="14727" y="17783"/>
                  <a:pt x="14749" y="17784"/>
                  <a:pt x="14775" y="17787"/>
                </a:cubicBezTo>
                <a:cubicBezTo>
                  <a:pt x="14935" y="17974"/>
                  <a:pt x="14748" y="18269"/>
                  <a:pt x="14935" y="18429"/>
                </a:cubicBezTo>
                <a:cubicBezTo>
                  <a:pt x="14967" y="18456"/>
                  <a:pt x="15000" y="18467"/>
                  <a:pt x="15033" y="18467"/>
                </a:cubicBezTo>
                <a:cubicBezTo>
                  <a:pt x="15147" y="18467"/>
                  <a:pt x="15272" y="18350"/>
                  <a:pt x="15390" y="18350"/>
                </a:cubicBezTo>
                <a:cubicBezTo>
                  <a:pt x="15446" y="18350"/>
                  <a:pt x="15500" y="18377"/>
                  <a:pt x="15551" y="18456"/>
                </a:cubicBezTo>
                <a:cubicBezTo>
                  <a:pt x="15601" y="18494"/>
                  <a:pt x="15650" y="18513"/>
                  <a:pt x="15700" y="18513"/>
                </a:cubicBezTo>
                <a:cubicBezTo>
                  <a:pt x="15757" y="18513"/>
                  <a:pt x="15815" y="18487"/>
                  <a:pt x="15872" y="18429"/>
                </a:cubicBezTo>
                <a:cubicBezTo>
                  <a:pt x="16033" y="18322"/>
                  <a:pt x="15899" y="18082"/>
                  <a:pt x="16033" y="17948"/>
                </a:cubicBezTo>
                <a:cubicBezTo>
                  <a:pt x="16140" y="17841"/>
                  <a:pt x="16140" y="17760"/>
                  <a:pt x="16033" y="17653"/>
                </a:cubicBezTo>
                <a:cubicBezTo>
                  <a:pt x="15926" y="17412"/>
                  <a:pt x="16140" y="17305"/>
                  <a:pt x="16193" y="17145"/>
                </a:cubicBezTo>
                <a:cubicBezTo>
                  <a:pt x="16193" y="17091"/>
                  <a:pt x="16193" y="17064"/>
                  <a:pt x="16193" y="17011"/>
                </a:cubicBezTo>
                <a:cubicBezTo>
                  <a:pt x="16166" y="16957"/>
                  <a:pt x="16113" y="16904"/>
                  <a:pt x="16059" y="16850"/>
                </a:cubicBezTo>
                <a:lnTo>
                  <a:pt x="16033" y="16824"/>
                </a:lnTo>
                <a:cubicBezTo>
                  <a:pt x="15979" y="16797"/>
                  <a:pt x="15926" y="16716"/>
                  <a:pt x="15872" y="16690"/>
                </a:cubicBezTo>
                <a:cubicBezTo>
                  <a:pt x="15765" y="16529"/>
                  <a:pt x="15524" y="16663"/>
                  <a:pt x="15390" y="16529"/>
                </a:cubicBezTo>
                <a:cubicBezTo>
                  <a:pt x="15325" y="16447"/>
                  <a:pt x="15259" y="16415"/>
                  <a:pt x="15206" y="16415"/>
                </a:cubicBezTo>
                <a:cubicBezTo>
                  <a:pt x="15200" y="16415"/>
                  <a:pt x="15195" y="16416"/>
                  <a:pt x="15190" y="16416"/>
                </a:cubicBezTo>
                <a:lnTo>
                  <a:pt x="15190" y="16416"/>
                </a:lnTo>
                <a:cubicBezTo>
                  <a:pt x="15298" y="16365"/>
                  <a:pt x="15447" y="16295"/>
                  <a:pt x="15578" y="16208"/>
                </a:cubicBezTo>
                <a:lnTo>
                  <a:pt x="15551" y="16208"/>
                </a:lnTo>
                <a:cubicBezTo>
                  <a:pt x="15516" y="15976"/>
                  <a:pt x="15416" y="15920"/>
                  <a:pt x="15294" y="15920"/>
                </a:cubicBezTo>
                <a:cubicBezTo>
                  <a:pt x="15180" y="15920"/>
                  <a:pt x="15046" y="15969"/>
                  <a:pt x="14930" y="15969"/>
                </a:cubicBezTo>
                <a:cubicBezTo>
                  <a:pt x="14883" y="15969"/>
                  <a:pt x="14840" y="15962"/>
                  <a:pt x="14801" y="15940"/>
                </a:cubicBezTo>
                <a:lnTo>
                  <a:pt x="14801" y="15940"/>
                </a:lnTo>
                <a:cubicBezTo>
                  <a:pt x="14839" y="15950"/>
                  <a:pt x="14875" y="15954"/>
                  <a:pt x="14908" y="15954"/>
                </a:cubicBezTo>
                <a:cubicBezTo>
                  <a:pt x="15061" y="15954"/>
                  <a:pt x="15164" y="15858"/>
                  <a:pt x="15230" y="15726"/>
                </a:cubicBezTo>
                <a:cubicBezTo>
                  <a:pt x="15337" y="15619"/>
                  <a:pt x="15337" y="15512"/>
                  <a:pt x="15230" y="15405"/>
                </a:cubicBezTo>
                <a:lnTo>
                  <a:pt x="15069" y="15244"/>
                </a:lnTo>
                <a:cubicBezTo>
                  <a:pt x="14962" y="15084"/>
                  <a:pt x="14721" y="15218"/>
                  <a:pt x="14587" y="15084"/>
                </a:cubicBezTo>
                <a:cubicBezTo>
                  <a:pt x="14507" y="14977"/>
                  <a:pt x="14373" y="15003"/>
                  <a:pt x="14266" y="14923"/>
                </a:cubicBezTo>
                <a:cubicBezTo>
                  <a:pt x="14066" y="14656"/>
                  <a:pt x="13977" y="14222"/>
                  <a:pt x="13598" y="14222"/>
                </a:cubicBezTo>
                <a:cubicBezTo>
                  <a:pt x="13521" y="14222"/>
                  <a:pt x="13433" y="14240"/>
                  <a:pt x="13329" y="14281"/>
                </a:cubicBezTo>
                <a:lnTo>
                  <a:pt x="13008" y="14281"/>
                </a:lnTo>
                <a:cubicBezTo>
                  <a:pt x="12951" y="14324"/>
                  <a:pt x="12894" y="14351"/>
                  <a:pt x="12836" y="14351"/>
                </a:cubicBezTo>
                <a:cubicBezTo>
                  <a:pt x="12786" y="14351"/>
                  <a:pt x="12737" y="14331"/>
                  <a:pt x="12687" y="14281"/>
                </a:cubicBezTo>
                <a:cubicBezTo>
                  <a:pt x="12660" y="14281"/>
                  <a:pt x="12660" y="14254"/>
                  <a:pt x="12633" y="14227"/>
                </a:cubicBezTo>
                <a:cubicBezTo>
                  <a:pt x="12633" y="14174"/>
                  <a:pt x="12633" y="14147"/>
                  <a:pt x="12687" y="14120"/>
                </a:cubicBezTo>
                <a:cubicBezTo>
                  <a:pt x="12821" y="13960"/>
                  <a:pt x="13035" y="14093"/>
                  <a:pt x="13169" y="13933"/>
                </a:cubicBezTo>
                <a:lnTo>
                  <a:pt x="13169" y="13933"/>
                </a:lnTo>
                <a:lnTo>
                  <a:pt x="13142" y="13960"/>
                </a:lnTo>
                <a:cubicBezTo>
                  <a:pt x="13276" y="13746"/>
                  <a:pt x="13303" y="13531"/>
                  <a:pt x="13115" y="13317"/>
                </a:cubicBezTo>
                <a:lnTo>
                  <a:pt x="13008" y="13317"/>
                </a:lnTo>
                <a:cubicBezTo>
                  <a:pt x="12874" y="13244"/>
                  <a:pt x="12740" y="13226"/>
                  <a:pt x="12608" y="13226"/>
                </a:cubicBezTo>
                <a:cubicBezTo>
                  <a:pt x="12486" y="13226"/>
                  <a:pt x="12367" y="13242"/>
                  <a:pt x="12251" y="13242"/>
                </a:cubicBezTo>
                <a:cubicBezTo>
                  <a:pt x="12218" y="13242"/>
                  <a:pt x="12184" y="13240"/>
                  <a:pt x="12152" y="13237"/>
                </a:cubicBezTo>
                <a:cubicBezTo>
                  <a:pt x="11991" y="13210"/>
                  <a:pt x="11804" y="13264"/>
                  <a:pt x="11884" y="12996"/>
                </a:cubicBezTo>
                <a:cubicBezTo>
                  <a:pt x="11937" y="12943"/>
                  <a:pt x="11991" y="12889"/>
                  <a:pt x="12045" y="12835"/>
                </a:cubicBezTo>
                <a:cubicBezTo>
                  <a:pt x="11901" y="12705"/>
                  <a:pt x="11827" y="12638"/>
                  <a:pt x="11721" y="12638"/>
                </a:cubicBezTo>
                <a:cubicBezTo>
                  <a:pt x="11652" y="12638"/>
                  <a:pt x="11570" y="12666"/>
                  <a:pt x="11446" y="12723"/>
                </a:cubicBezTo>
                <a:lnTo>
                  <a:pt x="11446" y="12723"/>
                </a:lnTo>
                <a:cubicBezTo>
                  <a:pt x="11556" y="12645"/>
                  <a:pt x="11623" y="12543"/>
                  <a:pt x="11563" y="12407"/>
                </a:cubicBezTo>
                <a:cubicBezTo>
                  <a:pt x="11511" y="12303"/>
                  <a:pt x="11450" y="12266"/>
                  <a:pt x="11385" y="12266"/>
                </a:cubicBezTo>
                <a:cubicBezTo>
                  <a:pt x="11249" y="12266"/>
                  <a:pt x="11092" y="12425"/>
                  <a:pt x="10947" y="12461"/>
                </a:cubicBezTo>
                <a:cubicBezTo>
                  <a:pt x="10840" y="12488"/>
                  <a:pt x="10760" y="12568"/>
                  <a:pt x="10679" y="12568"/>
                </a:cubicBezTo>
                <a:cubicBezTo>
                  <a:pt x="10894" y="12380"/>
                  <a:pt x="11429" y="12461"/>
                  <a:pt x="11215" y="11872"/>
                </a:cubicBezTo>
                <a:lnTo>
                  <a:pt x="11242" y="11872"/>
                </a:lnTo>
                <a:cubicBezTo>
                  <a:pt x="11188" y="11818"/>
                  <a:pt x="11135" y="11765"/>
                  <a:pt x="11081" y="11711"/>
                </a:cubicBezTo>
                <a:cubicBezTo>
                  <a:pt x="10980" y="11648"/>
                  <a:pt x="10879" y="11621"/>
                  <a:pt x="10777" y="11621"/>
                </a:cubicBezTo>
                <a:cubicBezTo>
                  <a:pt x="10665" y="11621"/>
                  <a:pt x="10552" y="11655"/>
                  <a:pt x="10439" y="11711"/>
                </a:cubicBezTo>
                <a:lnTo>
                  <a:pt x="10117" y="11711"/>
                </a:lnTo>
                <a:cubicBezTo>
                  <a:pt x="9966" y="11772"/>
                  <a:pt x="9755" y="11824"/>
                  <a:pt x="9586" y="11824"/>
                </a:cubicBezTo>
                <a:cubicBezTo>
                  <a:pt x="9455" y="11824"/>
                  <a:pt x="9349" y="11793"/>
                  <a:pt x="9314" y="11711"/>
                </a:cubicBezTo>
                <a:cubicBezTo>
                  <a:pt x="9047" y="11042"/>
                  <a:pt x="8458" y="11417"/>
                  <a:pt x="8056" y="11203"/>
                </a:cubicBezTo>
                <a:lnTo>
                  <a:pt x="8056" y="11203"/>
                </a:lnTo>
                <a:cubicBezTo>
                  <a:pt x="8152" y="11233"/>
                  <a:pt x="8244" y="11246"/>
                  <a:pt x="8333" y="11246"/>
                </a:cubicBezTo>
                <a:cubicBezTo>
                  <a:pt x="8788" y="11246"/>
                  <a:pt x="9165" y="10908"/>
                  <a:pt x="9636" y="10908"/>
                </a:cubicBezTo>
                <a:lnTo>
                  <a:pt x="9609" y="10908"/>
                </a:lnTo>
                <a:cubicBezTo>
                  <a:pt x="9716" y="10837"/>
                  <a:pt x="9829" y="10819"/>
                  <a:pt x="9943" y="10819"/>
                </a:cubicBezTo>
                <a:cubicBezTo>
                  <a:pt x="10057" y="10819"/>
                  <a:pt x="10172" y="10837"/>
                  <a:pt x="10283" y="10837"/>
                </a:cubicBezTo>
                <a:cubicBezTo>
                  <a:pt x="10394" y="10837"/>
                  <a:pt x="10501" y="10819"/>
                  <a:pt x="10599" y="10748"/>
                </a:cubicBezTo>
                <a:lnTo>
                  <a:pt x="10572" y="10748"/>
                </a:lnTo>
                <a:cubicBezTo>
                  <a:pt x="10679" y="10676"/>
                  <a:pt x="10793" y="10659"/>
                  <a:pt x="10907" y="10659"/>
                </a:cubicBezTo>
                <a:cubicBezTo>
                  <a:pt x="11021" y="10659"/>
                  <a:pt x="11135" y="10676"/>
                  <a:pt x="11247" y="10676"/>
                </a:cubicBezTo>
                <a:cubicBezTo>
                  <a:pt x="11358" y="10676"/>
                  <a:pt x="11465" y="10659"/>
                  <a:pt x="11563" y="10587"/>
                </a:cubicBezTo>
                <a:lnTo>
                  <a:pt x="11536" y="10587"/>
                </a:lnTo>
                <a:cubicBezTo>
                  <a:pt x="11953" y="10558"/>
                  <a:pt x="12370" y="10476"/>
                  <a:pt x="12778" y="10476"/>
                </a:cubicBezTo>
                <a:cubicBezTo>
                  <a:pt x="13131" y="10476"/>
                  <a:pt x="13477" y="10537"/>
                  <a:pt x="13811" y="10748"/>
                </a:cubicBezTo>
                <a:cubicBezTo>
                  <a:pt x="13811" y="10801"/>
                  <a:pt x="13811" y="10828"/>
                  <a:pt x="13811" y="10882"/>
                </a:cubicBezTo>
                <a:cubicBezTo>
                  <a:pt x="13875" y="10966"/>
                  <a:pt x="13905" y="11101"/>
                  <a:pt x="14020" y="11101"/>
                </a:cubicBezTo>
                <a:cubicBezTo>
                  <a:pt x="14051" y="11101"/>
                  <a:pt x="14087" y="11091"/>
                  <a:pt x="14132" y="11069"/>
                </a:cubicBezTo>
                <a:cubicBezTo>
                  <a:pt x="14215" y="11007"/>
                  <a:pt x="14250" y="10865"/>
                  <a:pt x="14347" y="10865"/>
                </a:cubicBezTo>
                <a:cubicBezTo>
                  <a:pt x="14376" y="10865"/>
                  <a:pt x="14411" y="10878"/>
                  <a:pt x="14453" y="10908"/>
                </a:cubicBezTo>
                <a:cubicBezTo>
                  <a:pt x="14748" y="11310"/>
                  <a:pt x="15096" y="11685"/>
                  <a:pt x="14775" y="12220"/>
                </a:cubicBezTo>
                <a:lnTo>
                  <a:pt x="14775" y="12193"/>
                </a:lnTo>
                <a:cubicBezTo>
                  <a:pt x="14641" y="12407"/>
                  <a:pt x="14641" y="12621"/>
                  <a:pt x="14775" y="12835"/>
                </a:cubicBezTo>
                <a:cubicBezTo>
                  <a:pt x="14851" y="12899"/>
                  <a:pt x="14926" y="12926"/>
                  <a:pt x="15002" y="12926"/>
                </a:cubicBezTo>
                <a:cubicBezTo>
                  <a:pt x="15087" y="12926"/>
                  <a:pt x="15172" y="12892"/>
                  <a:pt x="15256" y="12835"/>
                </a:cubicBezTo>
                <a:cubicBezTo>
                  <a:pt x="15310" y="12782"/>
                  <a:pt x="15363" y="12728"/>
                  <a:pt x="15417" y="12675"/>
                </a:cubicBezTo>
                <a:cubicBezTo>
                  <a:pt x="15471" y="12621"/>
                  <a:pt x="15524" y="12568"/>
                  <a:pt x="15578" y="12514"/>
                </a:cubicBezTo>
                <a:cubicBezTo>
                  <a:pt x="15685" y="12434"/>
                  <a:pt x="15658" y="12273"/>
                  <a:pt x="15738" y="12193"/>
                </a:cubicBezTo>
                <a:cubicBezTo>
                  <a:pt x="15899" y="12059"/>
                  <a:pt x="15765" y="11845"/>
                  <a:pt x="15899" y="11685"/>
                </a:cubicBezTo>
                <a:cubicBezTo>
                  <a:pt x="15899" y="11658"/>
                  <a:pt x="15899" y="11604"/>
                  <a:pt x="15899" y="11551"/>
                </a:cubicBezTo>
                <a:cubicBezTo>
                  <a:pt x="15944" y="11522"/>
                  <a:pt x="15981" y="11511"/>
                  <a:pt x="16012" y="11511"/>
                </a:cubicBezTo>
                <a:cubicBezTo>
                  <a:pt x="16128" y="11511"/>
                  <a:pt x="16162" y="11669"/>
                  <a:pt x="16247" y="11711"/>
                </a:cubicBezTo>
                <a:lnTo>
                  <a:pt x="16220" y="11711"/>
                </a:lnTo>
                <a:cubicBezTo>
                  <a:pt x="16247" y="11738"/>
                  <a:pt x="16274" y="11751"/>
                  <a:pt x="16300" y="11751"/>
                </a:cubicBezTo>
                <a:cubicBezTo>
                  <a:pt x="16327" y="11751"/>
                  <a:pt x="16354" y="11738"/>
                  <a:pt x="16381" y="11711"/>
                </a:cubicBezTo>
                <a:cubicBezTo>
                  <a:pt x="16434" y="11685"/>
                  <a:pt x="16488" y="11658"/>
                  <a:pt x="16541" y="11631"/>
                </a:cubicBezTo>
                <a:cubicBezTo>
                  <a:pt x="16836" y="11711"/>
                  <a:pt x="16889" y="11925"/>
                  <a:pt x="16809" y="12193"/>
                </a:cubicBezTo>
                <a:cubicBezTo>
                  <a:pt x="16755" y="12354"/>
                  <a:pt x="16836" y="12541"/>
                  <a:pt x="16702" y="12675"/>
                </a:cubicBezTo>
                <a:cubicBezTo>
                  <a:pt x="16568" y="12889"/>
                  <a:pt x="16568" y="13103"/>
                  <a:pt x="16702" y="13317"/>
                </a:cubicBezTo>
                <a:cubicBezTo>
                  <a:pt x="16786" y="13374"/>
                  <a:pt x="16871" y="13408"/>
                  <a:pt x="16956" y="13408"/>
                </a:cubicBezTo>
                <a:cubicBezTo>
                  <a:pt x="17032" y="13408"/>
                  <a:pt x="17108" y="13380"/>
                  <a:pt x="17184" y="13317"/>
                </a:cubicBezTo>
                <a:cubicBezTo>
                  <a:pt x="17237" y="13264"/>
                  <a:pt x="17291" y="13210"/>
                  <a:pt x="17344" y="13157"/>
                </a:cubicBezTo>
                <a:cubicBezTo>
                  <a:pt x="17398" y="13103"/>
                  <a:pt x="17451" y="13050"/>
                  <a:pt x="17505" y="12996"/>
                </a:cubicBezTo>
                <a:lnTo>
                  <a:pt x="17478" y="12996"/>
                </a:lnTo>
                <a:cubicBezTo>
                  <a:pt x="17612" y="12943"/>
                  <a:pt x="17665" y="12782"/>
                  <a:pt x="17826" y="12755"/>
                </a:cubicBezTo>
                <a:cubicBezTo>
                  <a:pt x="17879" y="12782"/>
                  <a:pt x="17960" y="12862"/>
                  <a:pt x="18040" y="12889"/>
                </a:cubicBezTo>
                <a:cubicBezTo>
                  <a:pt x="18227" y="12889"/>
                  <a:pt x="18281" y="13050"/>
                  <a:pt x="18388" y="13157"/>
                </a:cubicBezTo>
                <a:cubicBezTo>
                  <a:pt x="18442" y="13183"/>
                  <a:pt x="18495" y="13210"/>
                  <a:pt x="18549" y="13237"/>
                </a:cubicBezTo>
                <a:cubicBezTo>
                  <a:pt x="18575" y="13264"/>
                  <a:pt x="18629" y="13317"/>
                  <a:pt x="18656" y="13344"/>
                </a:cubicBezTo>
                <a:cubicBezTo>
                  <a:pt x="18656" y="13398"/>
                  <a:pt x="18682" y="13451"/>
                  <a:pt x="18709" y="13505"/>
                </a:cubicBezTo>
                <a:cubicBezTo>
                  <a:pt x="18709" y="13612"/>
                  <a:pt x="18709" y="13719"/>
                  <a:pt x="18629" y="13799"/>
                </a:cubicBezTo>
                <a:cubicBezTo>
                  <a:pt x="18522" y="14013"/>
                  <a:pt x="18495" y="14227"/>
                  <a:pt x="18629" y="14441"/>
                </a:cubicBezTo>
                <a:cubicBezTo>
                  <a:pt x="18705" y="14505"/>
                  <a:pt x="18781" y="14532"/>
                  <a:pt x="18857" y="14532"/>
                </a:cubicBezTo>
                <a:cubicBezTo>
                  <a:pt x="18941" y="14532"/>
                  <a:pt x="19026" y="14498"/>
                  <a:pt x="19111" y="14441"/>
                </a:cubicBezTo>
                <a:cubicBezTo>
                  <a:pt x="19164" y="14388"/>
                  <a:pt x="19218" y="14334"/>
                  <a:pt x="19271" y="14281"/>
                </a:cubicBezTo>
                <a:cubicBezTo>
                  <a:pt x="19325" y="14227"/>
                  <a:pt x="19378" y="14174"/>
                  <a:pt x="19432" y="14093"/>
                </a:cubicBezTo>
                <a:cubicBezTo>
                  <a:pt x="19432" y="14067"/>
                  <a:pt x="19432" y="14013"/>
                  <a:pt x="19432" y="13960"/>
                </a:cubicBezTo>
                <a:cubicBezTo>
                  <a:pt x="19485" y="13906"/>
                  <a:pt x="19539" y="13853"/>
                  <a:pt x="19592" y="13799"/>
                </a:cubicBezTo>
                <a:cubicBezTo>
                  <a:pt x="19994" y="13853"/>
                  <a:pt x="19833" y="14093"/>
                  <a:pt x="19753" y="14308"/>
                </a:cubicBezTo>
                <a:cubicBezTo>
                  <a:pt x="19753" y="14361"/>
                  <a:pt x="19753" y="14388"/>
                  <a:pt x="19753" y="14441"/>
                </a:cubicBezTo>
                <a:cubicBezTo>
                  <a:pt x="19646" y="14575"/>
                  <a:pt x="19646" y="14763"/>
                  <a:pt x="19753" y="14789"/>
                </a:cubicBezTo>
                <a:cubicBezTo>
                  <a:pt x="20288" y="14896"/>
                  <a:pt x="20288" y="15351"/>
                  <a:pt x="20395" y="15726"/>
                </a:cubicBezTo>
                <a:cubicBezTo>
                  <a:pt x="20449" y="15780"/>
                  <a:pt x="20502" y="15833"/>
                  <a:pt x="20556" y="15887"/>
                </a:cubicBezTo>
                <a:cubicBezTo>
                  <a:pt x="20770" y="15994"/>
                  <a:pt x="21091" y="15860"/>
                  <a:pt x="21198" y="16208"/>
                </a:cubicBezTo>
                <a:cubicBezTo>
                  <a:pt x="21216" y="16205"/>
                  <a:pt x="21232" y="16203"/>
                  <a:pt x="21248" y="16203"/>
                </a:cubicBezTo>
                <a:cubicBezTo>
                  <a:pt x="21484" y="16203"/>
                  <a:pt x="21555" y="16534"/>
                  <a:pt x="21791" y="16534"/>
                </a:cubicBezTo>
                <a:cubicBezTo>
                  <a:pt x="21807" y="16534"/>
                  <a:pt x="21823" y="16532"/>
                  <a:pt x="21841" y="16529"/>
                </a:cubicBezTo>
                <a:lnTo>
                  <a:pt x="21814" y="16529"/>
                </a:lnTo>
                <a:cubicBezTo>
                  <a:pt x="21921" y="16315"/>
                  <a:pt x="22162" y="16315"/>
                  <a:pt x="22323" y="16208"/>
                </a:cubicBezTo>
                <a:lnTo>
                  <a:pt x="22296" y="16208"/>
                </a:lnTo>
                <a:cubicBezTo>
                  <a:pt x="22430" y="16047"/>
                  <a:pt x="22430" y="15887"/>
                  <a:pt x="22323" y="15726"/>
                </a:cubicBezTo>
                <a:cubicBezTo>
                  <a:pt x="22296" y="15726"/>
                  <a:pt x="22296" y="15726"/>
                  <a:pt x="22269" y="15673"/>
                </a:cubicBezTo>
                <a:cubicBezTo>
                  <a:pt x="22269" y="15646"/>
                  <a:pt x="22269" y="15619"/>
                  <a:pt x="22323" y="15566"/>
                </a:cubicBezTo>
                <a:cubicBezTo>
                  <a:pt x="22403" y="15459"/>
                  <a:pt x="22403" y="15351"/>
                  <a:pt x="22323" y="15244"/>
                </a:cubicBezTo>
                <a:cubicBezTo>
                  <a:pt x="22242" y="15003"/>
                  <a:pt x="22430" y="15030"/>
                  <a:pt x="22563" y="15003"/>
                </a:cubicBezTo>
                <a:cubicBezTo>
                  <a:pt x="22696" y="14977"/>
                  <a:pt x="22907" y="15029"/>
                  <a:pt x="22781" y="14771"/>
                </a:cubicBezTo>
                <a:lnTo>
                  <a:pt x="22781" y="14771"/>
                </a:lnTo>
                <a:cubicBezTo>
                  <a:pt x="22789" y="14776"/>
                  <a:pt x="22797" y="14783"/>
                  <a:pt x="22804" y="14789"/>
                </a:cubicBezTo>
                <a:lnTo>
                  <a:pt x="22778" y="14763"/>
                </a:lnTo>
                <a:lnTo>
                  <a:pt x="22778" y="14763"/>
                </a:lnTo>
                <a:cubicBezTo>
                  <a:pt x="22779" y="14765"/>
                  <a:pt x="22780" y="14768"/>
                  <a:pt x="22781" y="14771"/>
                </a:cubicBezTo>
                <a:lnTo>
                  <a:pt x="22781" y="14771"/>
                </a:lnTo>
                <a:cubicBezTo>
                  <a:pt x="22696" y="14706"/>
                  <a:pt x="22602" y="14692"/>
                  <a:pt x="22505" y="14692"/>
                </a:cubicBezTo>
                <a:cubicBezTo>
                  <a:pt x="22437" y="14692"/>
                  <a:pt x="22368" y="14699"/>
                  <a:pt x="22301" y="14699"/>
                </a:cubicBezTo>
                <a:cubicBezTo>
                  <a:pt x="22195" y="14699"/>
                  <a:pt x="22093" y="14683"/>
                  <a:pt x="22001" y="14602"/>
                </a:cubicBezTo>
                <a:lnTo>
                  <a:pt x="22001" y="14629"/>
                </a:lnTo>
                <a:cubicBezTo>
                  <a:pt x="21948" y="14201"/>
                  <a:pt x="22376" y="14495"/>
                  <a:pt x="22483" y="14281"/>
                </a:cubicBezTo>
                <a:cubicBezTo>
                  <a:pt x="22563" y="14201"/>
                  <a:pt x="22724" y="14227"/>
                  <a:pt x="22804" y="14120"/>
                </a:cubicBezTo>
                <a:cubicBezTo>
                  <a:pt x="22938" y="13986"/>
                  <a:pt x="22911" y="13826"/>
                  <a:pt x="22804" y="13638"/>
                </a:cubicBezTo>
                <a:cubicBezTo>
                  <a:pt x="22751" y="13585"/>
                  <a:pt x="22697" y="13531"/>
                  <a:pt x="22617" y="13505"/>
                </a:cubicBezTo>
                <a:lnTo>
                  <a:pt x="22162" y="13505"/>
                </a:lnTo>
                <a:cubicBezTo>
                  <a:pt x="22051" y="13535"/>
                  <a:pt x="21943" y="13565"/>
                  <a:pt x="21854" y="13565"/>
                </a:cubicBezTo>
                <a:cubicBezTo>
                  <a:pt x="21707" y="13565"/>
                  <a:pt x="21610" y="13483"/>
                  <a:pt x="21627" y="13183"/>
                </a:cubicBezTo>
                <a:cubicBezTo>
                  <a:pt x="21386" y="13183"/>
                  <a:pt x="21118" y="13157"/>
                  <a:pt x="20877" y="13157"/>
                </a:cubicBezTo>
                <a:cubicBezTo>
                  <a:pt x="20743" y="13050"/>
                  <a:pt x="20770" y="12943"/>
                  <a:pt x="20877" y="12836"/>
                </a:cubicBezTo>
                <a:lnTo>
                  <a:pt x="20877" y="12836"/>
                </a:lnTo>
                <a:lnTo>
                  <a:pt x="20850" y="12862"/>
                </a:lnTo>
                <a:cubicBezTo>
                  <a:pt x="21038" y="12621"/>
                  <a:pt x="20502" y="12595"/>
                  <a:pt x="20690" y="12354"/>
                </a:cubicBezTo>
                <a:lnTo>
                  <a:pt x="20690" y="12354"/>
                </a:lnTo>
                <a:lnTo>
                  <a:pt x="20717" y="12380"/>
                </a:lnTo>
                <a:cubicBezTo>
                  <a:pt x="20770" y="12327"/>
                  <a:pt x="20824" y="12273"/>
                  <a:pt x="20877" y="12220"/>
                </a:cubicBezTo>
                <a:cubicBezTo>
                  <a:pt x="20931" y="12166"/>
                  <a:pt x="20984" y="12086"/>
                  <a:pt x="21038" y="12033"/>
                </a:cubicBezTo>
                <a:cubicBezTo>
                  <a:pt x="21011" y="11979"/>
                  <a:pt x="21011" y="11952"/>
                  <a:pt x="21038" y="11899"/>
                </a:cubicBezTo>
                <a:cubicBezTo>
                  <a:pt x="20984" y="11845"/>
                  <a:pt x="20931" y="11792"/>
                  <a:pt x="20877" y="11738"/>
                </a:cubicBezTo>
                <a:cubicBezTo>
                  <a:pt x="20767" y="11665"/>
                  <a:pt x="20652" y="11647"/>
                  <a:pt x="20534" y="11647"/>
                </a:cubicBezTo>
                <a:cubicBezTo>
                  <a:pt x="20424" y="11647"/>
                  <a:pt x="20312" y="11662"/>
                  <a:pt x="20199" y="11662"/>
                </a:cubicBezTo>
                <a:cubicBezTo>
                  <a:pt x="20167" y="11662"/>
                  <a:pt x="20134" y="11661"/>
                  <a:pt x="20101" y="11658"/>
                </a:cubicBezTo>
                <a:cubicBezTo>
                  <a:pt x="19967" y="11631"/>
                  <a:pt x="19780" y="11631"/>
                  <a:pt x="19887" y="11390"/>
                </a:cubicBezTo>
                <a:cubicBezTo>
                  <a:pt x="19887" y="11337"/>
                  <a:pt x="19887" y="11310"/>
                  <a:pt x="19914" y="11283"/>
                </a:cubicBezTo>
                <a:cubicBezTo>
                  <a:pt x="19833" y="11203"/>
                  <a:pt x="19753" y="11169"/>
                  <a:pt x="19673" y="11169"/>
                </a:cubicBezTo>
                <a:cubicBezTo>
                  <a:pt x="19592" y="11169"/>
                  <a:pt x="19512" y="11203"/>
                  <a:pt x="19432" y="11256"/>
                </a:cubicBezTo>
                <a:cubicBezTo>
                  <a:pt x="19396" y="11256"/>
                  <a:pt x="19360" y="11316"/>
                  <a:pt x="19325" y="11316"/>
                </a:cubicBezTo>
                <a:cubicBezTo>
                  <a:pt x="19307" y="11316"/>
                  <a:pt x="19289" y="11301"/>
                  <a:pt x="19271" y="11256"/>
                </a:cubicBezTo>
                <a:cubicBezTo>
                  <a:pt x="19244" y="11203"/>
                  <a:pt x="19244" y="11176"/>
                  <a:pt x="19244" y="11122"/>
                </a:cubicBezTo>
                <a:cubicBezTo>
                  <a:pt x="19137" y="11015"/>
                  <a:pt x="19137" y="10882"/>
                  <a:pt x="19271" y="10775"/>
                </a:cubicBezTo>
                <a:cubicBezTo>
                  <a:pt x="19432" y="10534"/>
                  <a:pt x="19271" y="10427"/>
                  <a:pt x="19111" y="10293"/>
                </a:cubicBezTo>
                <a:cubicBezTo>
                  <a:pt x="19030" y="10239"/>
                  <a:pt x="18950" y="10212"/>
                  <a:pt x="18870" y="10212"/>
                </a:cubicBezTo>
                <a:cubicBezTo>
                  <a:pt x="18789" y="10212"/>
                  <a:pt x="18709" y="10239"/>
                  <a:pt x="18629" y="10293"/>
                </a:cubicBezTo>
                <a:lnTo>
                  <a:pt x="18468" y="10293"/>
                </a:lnTo>
                <a:cubicBezTo>
                  <a:pt x="18338" y="10358"/>
                  <a:pt x="18217" y="10394"/>
                  <a:pt x="18108" y="10394"/>
                </a:cubicBezTo>
                <a:cubicBezTo>
                  <a:pt x="17908" y="10394"/>
                  <a:pt x="17749" y="10272"/>
                  <a:pt x="17644" y="9986"/>
                </a:cubicBezTo>
                <a:lnTo>
                  <a:pt x="17644" y="9986"/>
                </a:lnTo>
                <a:cubicBezTo>
                  <a:pt x="17514" y="9916"/>
                  <a:pt x="17381" y="9892"/>
                  <a:pt x="17260" y="9886"/>
                </a:cubicBezTo>
                <a:lnTo>
                  <a:pt x="17260" y="9886"/>
                </a:lnTo>
                <a:cubicBezTo>
                  <a:pt x="17575" y="9776"/>
                  <a:pt x="17915" y="9490"/>
                  <a:pt x="18308" y="9490"/>
                </a:cubicBezTo>
                <a:lnTo>
                  <a:pt x="18442" y="9490"/>
                </a:lnTo>
                <a:cubicBezTo>
                  <a:pt x="18549" y="9427"/>
                  <a:pt x="18662" y="9412"/>
                  <a:pt x="18776" y="9412"/>
                </a:cubicBezTo>
                <a:cubicBezTo>
                  <a:pt x="18879" y="9412"/>
                  <a:pt x="18984" y="9425"/>
                  <a:pt x="19085" y="9425"/>
                </a:cubicBezTo>
                <a:cubicBezTo>
                  <a:pt x="19207" y="9425"/>
                  <a:pt x="19325" y="9407"/>
                  <a:pt x="19432" y="9329"/>
                </a:cubicBezTo>
                <a:lnTo>
                  <a:pt x="19592" y="9329"/>
                </a:lnTo>
                <a:cubicBezTo>
                  <a:pt x="19700" y="9409"/>
                  <a:pt x="19646" y="9570"/>
                  <a:pt x="19753" y="9650"/>
                </a:cubicBezTo>
                <a:cubicBezTo>
                  <a:pt x="19823" y="9791"/>
                  <a:pt x="19915" y="9828"/>
                  <a:pt x="20014" y="9828"/>
                </a:cubicBezTo>
                <a:cubicBezTo>
                  <a:pt x="20104" y="9828"/>
                  <a:pt x="20199" y="9797"/>
                  <a:pt x="20288" y="9784"/>
                </a:cubicBezTo>
                <a:cubicBezTo>
                  <a:pt x="20636" y="9864"/>
                  <a:pt x="20690" y="10159"/>
                  <a:pt x="20797" y="10427"/>
                </a:cubicBezTo>
                <a:cubicBezTo>
                  <a:pt x="20824" y="10641"/>
                  <a:pt x="20717" y="10882"/>
                  <a:pt x="20877" y="11096"/>
                </a:cubicBezTo>
                <a:cubicBezTo>
                  <a:pt x="20957" y="11176"/>
                  <a:pt x="20931" y="11337"/>
                  <a:pt x="21038" y="11417"/>
                </a:cubicBezTo>
                <a:lnTo>
                  <a:pt x="21038" y="11390"/>
                </a:lnTo>
                <a:cubicBezTo>
                  <a:pt x="21095" y="11448"/>
                  <a:pt x="21153" y="11474"/>
                  <a:pt x="21210" y="11474"/>
                </a:cubicBezTo>
                <a:cubicBezTo>
                  <a:pt x="21260" y="11474"/>
                  <a:pt x="21309" y="11454"/>
                  <a:pt x="21359" y="11417"/>
                </a:cubicBezTo>
                <a:cubicBezTo>
                  <a:pt x="21413" y="11363"/>
                  <a:pt x="21466" y="11310"/>
                  <a:pt x="21520" y="11256"/>
                </a:cubicBezTo>
                <a:cubicBezTo>
                  <a:pt x="21653" y="11122"/>
                  <a:pt x="21520" y="10882"/>
                  <a:pt x="21680" y="10748"/>
                </a:cubicBezTo>
                <a:lnTo>
                  <a:pt x="21680" y="10775"/>
                </a:lnTo>
                <a:cubicBezTo>
                  <a:pt x="21787" y="10614"/>
                  <a:pt x="21868" y="10453"/>
                  <a:pt x="21734" y="10266"/>
                </a:cubicBezTo>
                <a:lnTo>
                  <a:pt x="21734" y="10266"/>
                </a:lnTo>
                <a:cubicBezTo>
                  <a:pt x="21868" y="10346"/>
                  <a:pt x="21868" y="10534"/>
                  <a:pt x="22001" y="10587"/>
                </a:cubicBezTo>
                <a:cubicBezTo>
                  <a:pt x="22028" y="10627"/>
                  <a:pt x="22055" y="10647"/>
                  <a:pt x="22082" y="10647"/>
                </a:cubicBezTo>
                <a:cubicBezTo>
                  <a:pt x="22108" y="10647"/>
                  <a:pt x="22135" y="10627"/>
                  <a:pt x="22162" y="10587"/>
                </a:cubicBezTo>
                <a:lnTo>
                  <a:pt x="22135" y="10587"/>
                </a:lnTo>
                <a:cubicBezTo>
                  <a:pt x="22152" y="10463"/>
                  <a:pt x="22196" y="10426"/>
                  <a:pt x="22253" y="10426"/>
                </a:cubicBezTo>
                <a:cubicBezTo>
                  <a:pt x="22338" y="10426"/>
                  <a:pt x="22451" y="10509"/>
                  <a:pt x="22538" y="10509"/>
                </a:cubicBezTo>
                <a:cubicBezTo>
                  <a:pt x="22582" y="10509"/>
                  <a:pt x="22619" y="10488"/>
                  <a:pt x="22644" y="10427"/>
                </a:cubicBezTo>
                <a:lnTo>
                  <a:pt x="22617" y="10427"/>
                </a:lnTo>
                <a:cubicBezTo>
                  <a:pt x="22649" y="10420"/>
                  <a:pt x="22676" y="10417"/>
                  <a:pt x="22701" y="10417"/>
                </a:cubicBezTo>
                <a:cubicBezTo>
                  <a:pt x="22879" y="10417"/>
                  <a:pt x="22861" y="10580"/>
                  <a:pt x="22885" y="10721"/>
                </a:cubicBezTo>
                <a:cubicBezTo>
                  <a:pt x="22911" y="11042"/>
                  <a:pt x="22778" y="11390"/>
                  <a:pt x="22965" y="11738"/>
                </a:cubicBezTo>
                <a:cubicBezTo>
                  <a:pt x="23018" y="11792"/>
                  <a:pt x="23072" y="11845"/>
                  <a:pt x="23152" y="11872"/>
                </a:cubicBezTo>
                <a:lnTo>
                  <a:pt x="23259" y="11872"/>
                </a:lnTo>
                <a:cubicBezTo>
                  <a:pt x="23420" y="11818"/>
                  <a:pt x="23527" y="11711"/>
                  <a:pt x="23581" y="11551"/>
                </a:cubicBezTo>
                <a:cubicBezTo>
                  <a:pt x="23778" y="11342"/>
                  <a:pt x="23954" y="11250"/>
                  <a:pt x="24114" y="11250"/>
                </a:cubicBezTo>
                <a:cubicBezTo>
                  <a:pt x="24344" y="11250"/>
                  <a:pt x="24542" y="11438"/>
                  <a:pt x="24731" y="11738"/>
                </a:cubicBezTo>
                <a:cubicBezTo>
                  <a:pt x="24731" y="11765"/>
                  <a:pt x="24731" y="11818"/>
                  <a:pt x="24731" y="11872"/>
                </a:cubicBezTo>
                <a:cubicBezTo>
                  <a:pt x="24865" y="12006"/>
                  <a:pt x="24731" y="12220"/>
                  <a:pt x="24892" y="12380"/>
                </a:cubicBezTo>
                <a:cubicBezTo>
                  <a:pt x="24946" y="12434"/>
                  <a:pt x="24999" y="12488"/>
                  <a:pt x="25053" y="12541"/>
                </a:cubicBezTo>
                <a:lnTo>
                  <a:pt x="25053" y="12514"/>
                </a:lnTo>
                <a:cubicBezTo>
                  <a:pt x="25099" y="12527"/>
                  <a:pt x="25138" y="12532"/>
                  <a:pt x="25173" y="12532"/>
                </a:cubicBezTo>
                <a:cubicBezTo>
                  <a:pt x="25439" y="12532"/>
                  <a:pt x="25392" y="12198"/>
                  <a:pt x="25534" y="12033"/>
                </a:cubicBezTo>
                <a:cubicBezTo>
                  <a:pt x="25584" y="11993"/>
                  <a:pt x="25604" y="11946"/>
                  <a:pt x="25611" y="11896"/>
                </a:cubicBezTo>
                <a:lnTo>
                  <a:pt x="25611" y="11896"/>
                </a:lnTo>
                <a:cubicBezTo>
                  <a:pt x="25622" y="11946"/>
                  <a:pt x="25646" y="11993"/>
                  <a:pt x="25695" y="12033"/>
                </a:cubicBezTo>
                <a:cubicBezTo>
                  <a:pt x="25787" y="12094"/>
                  <a:pt x="25855" y="12118"/>
                  <a:pt x="25906" y="12118"/>
                </a:cubicBezTo>
                <a:cubicBezTo>
                  <a:pt x="26080" y="12118"/>
                  <a:pt x="26067" y="11835"/>
                  <a:pt x="26150" y="11711"/>
                </a:cubicBezTo>
                <a:cubicBezTo>
                  <a:pt x="26230" y="11685"/>
                  <a:pt x="26284" y="11631"/>
                  <a:pt x="26337" y="11551"/>
                </a:cubicBezTo>
                <a:lnTo>
                  <a:pt x="26337" y="11551"/>
                </a:lnTo>
                <a:lnTo>
                  <a:pt x="26311" y="11577"/>
                </a:lnTo>
                <a:cubicBezTo>
                  <a:pt x="26418" y="11470"/>
                  <a:pt x="26391" y="11310"/>
                  <a:pt x="26498" y="11230"/>
                </a:cubicBezTo>
                <a:lnTo>
                  <a:pt x="26498" y="11230"/>
                </a:lnTo>
                <a:lnTo>
                  <a:pt x="26471" y="11256"/>
                </a:lnTo>
                <a:cubicBezTo>
                  <a:pt x="26605" y="11149"/>
                  <a:pt x="26578" y="11042"/>
                  <a:pt x="26498" y="10935"/>
                </a:cubicBezTo>
                <a:cubicBezTo>
                  <a:pt x="26337" y="10801"/>
                  <a:pt x="26097" y="10855"/>
                  <a:pt x="26016" y="10614"/>
                </a:cubicBezTo>
                <a:cubicBezTo>
                  <a:pt x="25936" y="10507"/>
                  <a:pt x="25722" y="10480"/>
                  <a:pt x="25829" y="10266"/>
                </a:cubicBezTo>
                <a:lnTo>
                  <a:pt x="25829" y="10266"/>
                </a:lnTo>
                <a:lnTo>
                  <a:pt x="25856" y="10293"/>
                </a:lnTo>
                <a:cubicBezTo>
                  <a:pt x="25989" y="10132"/>
                  <a:pt x="25963" y="9972"/>
                  <a:pt x="25856" y="9811"/>
                </a:cubicBezTo>
                <a:cubicBezTo>
                  <a:pt x="25802" y="9757"/>
                  <a:pt x="25749" y="9704"/>
                  <a:pt x="25695" y="9650"/>
                </a:cubicBezTo>
                <a:cubicBezTo>
                  <a:pt x="25619" y="9587"/>
                  <a:pt x="25543" y="9560"/>
                  <a:pt x="25467" y="9560"/>
                </a:cubicBezTo>
                <a:cubicBezTo>
                  <a:pt x="25383" y="9560"/>
                  <a:pt x="25298" y="9594"/>
                  <a:pt x="25213" y="9650"/>
                </a:cubicBezTo>
                <a:lnTo>
                  <a:pt x="24731" y="9650"/>
                </a:lnTo>
                <a:cubicBezTo>
                  <a:pt x="24624" y="9650"/>
                  <a:pt x="24624" y="9543"/>
                  <a:pt x="24571" y="9490"/>
                </a:cubicBezTo>
                <a:cubicBezTo>
                  <a:pt x="24491" y="9383"/>
                  <a:pt x="24330" y="9409"/>
                  <a:pt x="24250" y="9329"/>
                </a:cubicBezTo>
                <a:cubicBezTo>
                  <a:pt x="24089" y="9195"/>
                  <a:pt x="24250" y="8981"/>
                  <a:pt x="24089" y="8847"/>
                </a:cubicBezTo>
                <a:cubicBezTo>
                  <a:pt x="23963" y="8658"/>
                  <a:pt x="23825" y="8581"/>
                  <a:pt x="23682" y="8561"/>
                </a:cubicBezTo>
                <a:lnTo>
                  <a:pt x="23682" y="8561"/>
                </a:lnTo>
                <a:cubicBezTo>
                  <a:pt x="23817" y="8558"/>
                  <a:pt x="23955" y="8547"/>
                  <a:pt x="24089" y="8499"/>
                </a:cubicBezTo>
                <a:cubicBezTo>
                  <a:pt x="24143" y="8446"/>
                  <a:pt x="24203" y="8433"/>
                  <a:pt x="24266" y="8433"/>
                </a:cubicBezTo>
                <a:cubicBezTo>
                  <a:pt x="24330" y="8433"/>
                  <a:pt x="24397" y="8446"/>
                  <a:pt x="24464" y="8446"/>
                </a:cubicBezTo>
                <a:cubicBezTo>
                  <a:pt x="24510" y="8435"/>
                  <a:pt x="24554" y="8431"/>
                  <a:pt x="24598" y="8431"/>
                </a:cubicBezTo>
                <a:cubicBezTo>
                  <a:pt x="24853" y="8431"/>
                  <a:pt x="25071" y="8587"/>
                  <a:pt x="25313" y="8587"/>
                </a:cubicBezTo>
                <a:cubicBezTo>
                  <a:pt x="25342" y="8587"/>
                  <a:pt x="25371" y="8585"/>
                  <a:pt x="25401" y="8580"/>
                </a:cubicBezTo>
                <a:cubicBezTo>
                  <a:pt x="25508" y="8607"/>
                  <a:pt x="25615" y="8607"/>
                  <a:pt x="25695" y="8687"/>
                </a:cubicBezTo>
                <a:cubicBezTo>
                  <a:pt x="25775" y="8767"/>
                  <a:pt x="25936" y="8740"/>
                  <a:pt x="26016" y="8847"/>
                </a:cubicBezTo>
                <a:cubicBezTo>
                  <a:pt x="26123" y="8954"/>
                  <a:pt x="26257" y="8901"/>
                  <a:pt x="26364" y="8981"/>
                </a:cubicBezTo>
                <a:cubicBezTo>
                  <a:pt x="26418" y="8981"/>
                  <a:pt x="26444" y="9008"/>
                  <a:pt x="26498" y="9008"/>
                </a:cubicBezTo>
                <a:cubicBezTo>
                  <a:pt x="26574" y="9059"/>
                  <a:pt x="26650" y="9085"/>
                  <a:pt x="26725" y="9085"/>
                </a:cubicBezTo>
                <a:cubicBezTo>
                  <a:pt x="26810" y="9085"/>
                  <a:pt x="26895" y="9052"/>
                  <a:pt x="26980" y="8981"/>
                </a:cubicBezTo>
                <a:lnTo>
                  <a:pt x="26980" y="9008"/>
                </a:lnTo>
                <a:cubicBezTo>
                  <a:pt x="27087" y="8901"/>
                  <a:pt x="27087" y="8794"/>
                  <a:pt x="26980" y="8687"/>
                </a:cubicBezTo>
                <a:cubicBezTo>
                  <a:pt x="26873" y="8607"/>
                  <a:pt x="26926" y="8446"/>
                  <a:pt x="26819" y="8366"/>
                </a:cubicBezTo>
                <a:cubicBezTo>
                  <a:pt x="26766" y="8312"/>
                  <a:pt x="26712" y="8259"/>
                  <a:pt x="26659" y="8205"/>
                </a:cubicBezTo>
                <a:lnTo>
                  <a:pt x="26632" y="8205"/>
                </a:lnTo>
                <a:cubicBezTo>
                  <a:pt x="26578" y="8098"/>
                  <a:pt x="26418" y="8018"/>
                  <a:pt x="26552" y="7884"/>
                </a:cubicBezTo>
                <a:cubicBezTo>
                  <a:pt x="26581" y="7854"/>
                  <a:pt x="26626" y="7833"/>
                  <a:pt x="26679" y="7833"/>
                </a:cubicBezTo>
                <a:cubicBezTo>
                  <a:pt x="26723" y="7833"/>
                  <a:pt x="26771" y="7848"/>
                  <a:pt x="26819" y="7884"/>
                </a:cubicBezTo>
                <a:cubicBezTo>
                  <a:pt x="26869" y="7921"/>
                  <a:pt x="26919" y="7941"/>
                  <a:pt x="26968" y="7941"/>
                </a:cubicBezTo>
                <a:cubicBezTo>
                  <a:pt x="27026" y="7941"/>
                  <a:pt x="27083" y="7914"/>
                  <a:pt x="27140" y="7857"/>
                </a:cubicBezTo>
                <a:lnTo>
                  <a:pt x="27140" y="7884"/>
                </a:lnTo>
                <a:cubicBezTo>
                  <a:pt x="27200" y="7784"/>
                  <a:pt x="27245" y="7684"/>
                  <a:pt x="27342" y="7684"/>
                </a:cubicBezTo>
                <a:cubicBezTo>
                  <a:pt x="27375" y="7684"/>
                  <a:pt x="27414" y="7696"/>
                  <a:pt x="27462" y="7723"/>
                </a:cubicBezTo>
                <a:cubicBezTo>
                  <a:pt x="27542" y="7804"/>
                  <a:pt x="27702" y="7777"/>
                  <a:pt x="27783" y="7884"/>
                </a:cubicBezTo>
                <a:cubicBezTo>
                  <a:pt x="27860" y="7928"/>
                  <a:pt x="27928" y="7958"/>
                  <a:pt x="27980" y="7958"/>
                </a:cubicBezTo>
                <a:cubicBezTo>
                  <a:pt x="28053" y="7958"/>
                  <a:pt x="28093" y="7896"/>
                  <a:pt x="28077" y="7723"/>
                </a:cubicBezTo>
                <a:cubicBezTo>
                  <a:pt x="28157" y="7494"/>
                  <a:pt x="28267" y="7427"/>
                  <a:pt x="28389" y="7427"/>
                </a:cubicBezTo>
                <a:cubicBezTo>
                  <a:pt x="28552" y="7427"/>
                  <a:pt x="28738" y="7547"/>
                  <a:pt x="28907" y="7563"/>
                </a:cubicBezTo>
                <a:lnTo>
                  <a:pt x="28907" y="7536"/>
                </a:lnTo>
                <a:cubicBezTo>
                  <a:pt x="29014" y="7603"/>
                  <a:pt x="29121" y="7636"/>
                  <a:pt x="29228" y="7636"/>
                </a:cubicBezTo>
                <a:cubicBezTo>
                  <a:pt x="29335" y="7636"/>
                  <a:pt x="29442" y="7603"/>
                  <a:pt x="29549" y="7536"/>
                </a:cubicBezTo>
                <a:lnTo>
                  <a:pt x="29549" y="7563"/>
                </a:lnTo>
                <a:cubicBezTo>
                  <a:pt x="29790" y="7402"/>
                  <a:pt x="29870" y="7188"/>
                  <a:pt x="29683" y="6920"/>
                </a:cubicBezTo>
                <a:lnTo>
                  <a:pt x="29710" y="6920"/>
                </a:lnTo>
                <a:cubicBezTo>
                  <a:pt x="29603" y="6840"/>
                  <a:pt x="29442" y="6786"/>
                  <a:pt x="29549" y="6599"/>
                </a:cubicBezTo>
                <a:cubicBezTo>
                  <a:pt x="29630" y="6532"/>
                  <a:pt x="29710" y="6505"/>
                  <a:pt x="29794" y="6505"/>
                </a:cubicBezTo>
                <a:cubicBezTo>
                  <a:pt x="29877" y="6505"/>
                  <a:pt x="29964" y="6532"/>
                  <a:pt x="30058" y="6572"/>
                </a:cubicBezTo>
                <a:lnTo>
                  <a:pt x="30111" y="6572"/>
                </a:lnTo>
                <a:lnTo>
                  <a:pt x="30165" y="6599"/>
                </a:lnTo>
                <a:cubicBezTo>
                  <a:pt x="30309" y="6455"/>
                  <a:pt x="30406" y="6200"/>
                  <a:pt x="30614" y="6200"/>
                </a:cubicBezTo>
                <a:cubicBezTo>
                  <a:pt x="30676" y="6200"/>
                  <a:pt x="30748" y="6222"/>
                  <a:pt x="30834" y="6278"/>
                </a:cubicBezTo>
                <a:lnTo>
                  <a:pt x="30834" y="6251"/>
                </a:lnTo>
                <a:cubicBezTo>
                  <a:pt x="30914" y="6318"/>
                  <a:pt x="30995" y="6351"/>
                  <a:pt x="31075" y="6351"/>
                </a:cubicBezTo>
                <a:cubicBezTo>
                  <a:pt x="31155" y="6351"/>
                  <a:pt x="31236" y="6318"/>
                  <a:pt x="31316" y="6251"/>
                </a:cubicBezTo>
                <a:lnTo>
                  <a:pt x="31316" y="6251"/>
                </a:lnTo>
                <a:lnTo>
                  <a:pt x="31289" y="6278"/>
                </a:lnTo>
                <a:cubicBezTo>
                  <a:pt x="31316" y="6278"/>
                  <a:pt x="31316" y="6251"/>
                  <a:pt x="31343" y="6224"/>
                </a:cubicBezTo>
                <a:cubicBezTo>
                  <a:pt x="31343" y="6171"/>
                  <a:pt x="31343" y="6144"/>
                  <a:pt x="31289" y="6117"/>
                </a:cubicBezTo>
                <a:cubicBezTo>
                  <a:pt x="31236" y="6010"/>
                  <a:pt x="31048" y="5983"/>
                  <a:pt x="31155" y="5796"/>
                </a:cubicBezTo>
                <a:cubicBezTo>
                  <a:pt x="31203" y="5748"/>
                  <a:pt x="31251" y="5701"/>
                  <a:pt x="31298" y="5634"/>
                </a:cubicBezTo>
                <a:lnTo>
                  <a:pt x="31298" y="5634"/>
                </a:lnTo>
                <a:cubicBezTo>
                  <a:pt x="31316" y="5629"/>
                  <a:pt x="31319" y="5605"/>
                  <a:pt x="31343" y="5582"/>
                </a:cubicBezTo>
                <a:cubicBezTo>
                  <a:pt x="31343" y="5528"/>
                  <a:pt x="31343" y="5502"/>
                  <a:pt x="31289" y="5475"/>
                </a:cubicBezTo>
                <a:lnTo>
                  <a:pt x="31316" y="5475"/>
                </a:lnTo>
                <a:cubicBezTo>
                  <a:pt x="31240" y="5412"/>
                  <a:pt x="31164" y="5384"/>
                  <a:pt x="31088" y="5384"/>
                </a:cubicBezTo>
                <a:cubicBezTo>
                  <a:pt x="31003" y="5384"/>
                  <a:pt x="30919" y="5418"/>
                  <a:pt x="30834" y="5475"/>
                </a:cubicBezTo>
                <a:lnTo>
                  <a:pt x="30673" y="5475"/>
                </a:lnTo>
                <a:cubicBezTo>
                  <a:pt x="30628" y="5498"/>
                  <a:pt x="30592" y="5507"/>
                  <a:pt x="30563" y="5507"/>
                </a:cubicBezTo>
                <a:cubicBezTo>
                  <a:pt x="30378" y="5507"/>
                  <a:pt x="30464" y="5121"/>
                  <a:pt x="30294" y="5121"/>
                </a:cubicBezTo>
                <a:cubicBezTo>
                  <a:pt x="30267" y="5121"/>
                  <a:pt x="30234" y="5131"/>
                  <a:pt x="30192" y="5154"/>
                </a:cubicBezTo>
                <a:cubicBezTo>
                  <a:pt x="30107" y="5258"/>
                  <a:pt x="30012" y="5285"/>
                  <a:pt x="29914" y="5285"/>
                </a:cubicBezTo>
                <a:cubicBezTo>
                  <a:pt x="29806" y="5285"/>
                  <a:pt x="29694" y="5252"/>
                  <a:pt x="29588" y="5252"/>
                </a:cubicBezTo>
                <a:cubicBezTo>
                  <a:pt x="29518" y="5252"/>
                  <a:pt x="29451" y="5266"/>
                  <a:pt x="29389" y="5314"/>
                </a:cubicBezTo>
                <a:cubicBezTo>
                  <a:pt x="29335" y="5368"/>
                  <a:pt x="29255" y="5421"/>
                  <a:pt x="29228" y="5475"/>
                </a:cubicBezTo>
                <a:cubicBezTo>
                  <a:pt x="29179" y="5494"/>
                  <a:pt x="29140" y="5502"/>
                  <a:pt x="29109" y="5502"/>
                </a:cubicBezTo>
                <a:cubicBezTo>
                  <a:pt x="28919" y="5502"/>
                  <a:pt x="29018" y="5200"/>
                  <a:pt x="28880" y="5154"/>
                </a:cubicBezTo>
                <a:lnTo>
                  <a:pt x="28907" y="5154"/>
                </a:lnTo>
                <a:cubicBezTo>
                  <a:pt x="28798" y="5088"/>
                  <a:pt x="28702" y="5060"/>
                  <a:pt x="28618" y="5060"/>
                </a:cubicBezTo>
                <a:cubicBezTo>
                  <a:pt x="28391" y="5060"/>
                  <a:pt x="28240" y="5261"/>
                  <a:pt x="28104" y="5475"/>
                </a:cubicBezTo>
                <a:cubicBezTo>
                  <a:pt x="28050" y="5528"/>
                  <a:pt x="27970" y="5582"/>
                  <a:pt x="27943" y="5636"/>
                </a:cubicBezTo>
                <a:cubicBezTo>
                  <a:pt x="27891" y="5698"/>
                  <a:pt x="27851" y="5722"/>
                  <a:pt x="27817" y="5722"/>
                </a:cubicBezTo>
                <a:cubicBezTo>
                  <a:pt x="27703" y="5722"/>
                  <a:pt x="27668" y="5450"/>
                  <a:pt x="27555" y="5450"/>
                </a:cubicBezTo>
                <a:cubicBezTo>
                  <a:pt x="27529" y="5450"/>
                  <a:pt x="27498" y="5465"/>
                  <a:pt x="27462" y="5502"/>
                </a:cubicBezTo>
                <a:lnTo>
                  <a:pt x="27462" y="5475"/>
                </a:lnTo>
                <a:cubicBezTo>
                  <a:pt x="27354" y="5555"/>
                  <a:pt x="27381" y="5716"/>
                  <a:pt x="27301" y="5796"/>
                </a:cubicBezTo>
                <a:lnTo>
                  <a:pt x="27274" y="5796"/>
                </a:lnTo>
                <a:cubicBezTo>
                  <a:pt x="27226" y="5883"/>
                  <a:pt x="27154" y="5904"/>
                  <a:pt x="27074" y="5904"/>
                </a:cubicBezTo>
                <a:cubicBezTo>
                  <a:pt x="26998" y="5904"/>
                  <a:pt x="26916" y="5885"/>
                  <a:pt x="26839" y="5885"/>
                </a:cubicBezTo>
                <a:cubicBezTo>
                  <a:pt x="26771" y="5885"/>
                  <a:pt x="26707" y="5900"/>
                  <a:pt x="26659" y="5957"/>
                </a:cubicBezTo>
                <a:cubicBezTo>
                  <a:pt x="26579" y="6029"/>
                  <a:pt x="26510" y="6056"/>
                  <a:pt x="26446" y="6056"/>
                </a:cubicBezTo>
                <a:cubicBezTo>
                  <a:pt x="26274" y="6056"/>
                  <a:pt x="26146" y="5855"/>
                  <a:pt x="25989" y="5796"/>
                </a:cubicBezTo>
                <a:lnTo>
                  <a:pt x="25882" y="5796"/>
                </a:lnTo>
                <a:cubicBezTo>
                  <a:pt x="25802" y="5850"/>
                  <a:pt x="25749" y="5903"/>
                  <a:pt x="25695" y="5957"/>
                </a:cubicBezTo>
                <a:cubicBezTo>
                  <a:pt x="25240" y="6412"/>
                  <a:pt x="24678" y="6679"/>
                  <a:pt x="24143" y="7001"/>
                </a:cubicBezTo>
                <a:cubicBezTo>
                  <a:pt x="23894" y="7096"/>
                  <a:pt x="23618" y="7110"/>
                  <a:pt x="23344" y="7110"/>
                </a:cubicBezTo>
                <a:cubicBezTo>
                  <a:pt x="23235" y="7110"/>
                  <a:pt x="23126" y="7108"/>
                  <a:pt x="23018" y="7108"/>
                </a:cubicBezTo>
                <a:cubicBezTo>
                  <a:pt x="22867" y="7167"/>
                  <a:pt x="22718" y="7236"/>
                  <a:pt x="22570" y="7304"/>
                </a:cubicBezTo>
                <a:lnTo>
                  <a:pt x="22570" y="7304"/>
                </a:lnTo>
                <a:cubicBezTo>
                  <a:pt x="22586" y="7293"/>
                  <a:pt x="22602" y="7281"/>
                  <a:pt x="22617" y="7268"/>
                </a:cubicBezTo>
                <a:cubicBezTo>
                  <a:pt x="23045" y="6947"/>
                  <a:pt x="23607" y="6653"/>
                  <a:pt x="23286" y="5957"/>
                </a:cubicBezTo>
                <a:cubicBezTo>
                  <a:pt x="23206" y="5823"/>
                  <a:pt x="23018" y="5876"/>
                  <a:pt x="22938" y="5743"/>
                </a:cubicBezTo>
                <a:cubicBezTo>
                  <a:pt x="22938" y="5609"/>
                  <a:pt x="22992" y="5448"/>
                  <a:pt x="23152" y="5395"/>
                </a:cubicBezTo>
                <a:cubicBezTo>
                  <a:pt x="23313" y="5288"/>
                  <a:pt x="23420" y="5100"/>
                  <a:pt x="23607" y="4993"/>
                </a:cubicBezTo>
                <a:lnTo>
                  <a:pt x="23581" y="4993"/>
                </a:lnTo>
                <a:cubicBezTo>
                  <a:pt x="23661" y="4940"/>
                  <a:pt x="23714" y="4886"/>
                  <a:pt x="23768" y="4833"/>
                </a:cubicBezTo>
                <a:cubicBezTo>
                  <a:pt x="23821" y="4779"/>
                  <a:pt x="23875" y="4725"/>
                  <a:pt x="23928" y="4672"/>
                </a:cubicBezTo>
                <a:cubicBezTo>
                  <a:pt x="23982" y="4618"/>
                  <a:pt x="24036" y="4565"/>
                  <a:pt x="24062" y="4485"/>
                </a:cubicBezTo>
                <a:cubicBezTo>
                  <a:pt x="24062" y="4431"/>
                  <a:pt x="24062" y="4404"/>
                  <a:pt x="24089" y="4351"/>
                </a:cubicBezTo>
                <a:cubicBezTo>
                  <a:pt x="24169" y="4244"/>
                  <a:pt x="24169" y="4137"/>
                  <a:pt x="24062" y="4030"/>
                </a:cubicBezTo>
                <a:cubicBezTo>
                  <a:pt x="23661" y="4003"/>
                  <a:pt x="23473" y="3789"/>
                  <a:pt x="23420" y="3387"/>
                </a:cubicBezTo>
                <a:cubicBezTo>
                  <a:pt x="23160" y="3387"/>
                  <a:pt x="23025" y="3075"/>
                  <a:pt x="22758" y="3075"/>
                </a:cubicBezTo>
                <a:cubicBezTo>
                  <a:pt x="22723" y="3075"/>
                  <a:pt x="22685" y="3080"/>
                  <a:pt x="22644" y="3093"/>
                </a:cubicBezTo>
                <a:cubicBezTo>
                  <a:pt x="22644" y="3146"/>
                  <a:pt x="22644" y="3173"/>
                  <a:pt x="22644" y="3227"/>
                </a:cubicBezTo>
                <a:cubicBezTo>
                  <a:pt x="22641" y="3226"/>
                  <a:pt x="22638" y="3226"/>
                  <a:pt x="22636" y="3226"/>
                </a:cubicBezTo>
                <a:cubicBezTo>
                  <a:pt x="22567" y="3226"/>
                  <a:pt x="22584" y="3472"/>
                  <a:pt x="22501" y="3472"/>
                </a:cubicBezTo>
                <a:cubicBezTo>
                  <a:pt x="22469" y="3472"/>
                  <a:pt x="22422" y="3435"/>
                  <a:pt x="22349" y="3334"/>
                </a:cubicBezTo>
                <a:cubicBezTo>
                  <a:pt x="22328" y="3302"/>
                  <a:pt x="22286" y="3287"/>
                  <a:pt x="22237" y="3287"/>
                </a:cubicBezTo>
                <a:cubicBezTo>
                  <a:pt x="22160" y="3287"/>
                  <a:pt x="22066" y="3322"/>
                  <a:pt x="22001" y="3387"/>
                </a:cubicBezTo>
                <a:lnTo>
                  <a:pt x="21975" y="3387"/>
                </a:lnTo>
                <a:cubicBezTo>
                  <a:pt x="21921" y="3441"/>
                  <a:pt x="21868" y="3494"/>
                  <a:pt x="21841" y="3575"/>
                </a:cubicBezTo>
                <a:cubicBezTo>
                  <a:pt x="21841" y="3601"/>
                  <a:pt x="21841" y="3655"/>
                  <a:pt x="21841" y="3708"/>
                </a:cubicBezTo>
                <a:cubicBezTo>
                  <a:pt x="21653" y="3896"/>
                  <a:pt x="21868" y="4351"/>
                  <a:pt x="21573" y="4378"/>
                </a:cubicBezTo>
                <a:cubicBezTo>
                  <a:pt x="20997" y="4430"/>
                  <a:pt x="21343" y="5021"/>
                  <a:pt x="21283" y="5021"/>
                </a:cubicBezTo>
                <a:cubicBezTo>
                  <a:pt x="21282" y="5021"/>
                  <a:pt x="21280" y="5020"/>
                  <a:pt x="21279" y="5020"/>
                </a:cubicBezTo>
                <a:cubicBezTo>
                  <a:pt x="21208" y="5005"/>
                  <a:pt x="21151" y="4998"/>
                  <a:pt x="21104" y="4998"/>
                </a:cubicBezTo>
                <a:cubicBezTo>
                  <a:pt x="20742" y="4998"/>
                  <a:pt x="21026" y="5413"/>
                  <a:pt x="20931" y="5555"/>
                </a:cubicBezTo>
                <a:cubicBezTo>
                  <a:pt x="20848" y="5704"/>
                  <a:pt x="20791" y="5756"/>
                  <a:pt x="20749" y="5756"/>
                </a:cubicBezTo>
                <a:cubicBezTo>
                  <a:pt x="20653" y="5756"/>
                  <a:pt x="20630" y="5493"/>
                  <a:pt x="20556" y="5475"/>
                </a:cubicBezTo>
                <a:cubicBezTo>
                  <a:pt x="20529" y="5421"/>
                  <a:pt x="20529" y="5395"/>
                  <a:pt x="20529" y="5341"/>
                </a:cubicBezTo>
                <a:cubicBezTo>
                  <a:pt x="20502" y="5261"/>
                  <a:pt x="20449" y="5207"/>
                  <a:pt x="20369" y="5154"/>
                </a:cubicBezTo>
                <a:lnTo>
                  <a:pt x="20395" y="5154"/>
                </a:lnTo>
                <a:cubicBezTo>
                  <a:pt x="20342" y="5100"/>
                  <a:pt x="20288" y="5073"/>
                  <a:pt x="20235" y="5073"/>
                </a:cubicBezTo>
                <a:cubicBezTo>
                  <a:pt x="20181" y="5073"/>
                  <a:pt x="20128" y="5100"/>
                  <a:pt x="20074" y="5154"/>
                </a:cubicBezTo>
                <a:cubicBezTo>
                  <a:pt x="20021" y="5207"/>
                  <a:pt x="19967" y="5261"/>
                  <a:pt x="19914" y="5314"/>
                </a:cubicBezTo>
                <a:cubicBezTo>
                  <a:pt x="19807" y="5421"/>
                  <a:pt x="19807" y="5528"/>
                  <a:pt x="19914" y="5636"/>
                </a:cubicBezTo>
                <a:cubicBezTo>
                  <a:pt x="19914" y="5796"/>
                  <a:pt x="19914" y="5930"/>
                  <a:pt x="19914" y="6091"/>
                </a:cubicBezTo>
                <a:cubicBezTo>
                  <a:pt x="20128" y="6412"/>
                  <a:pt x="19807" y="6706"/>
                  <a:pt x="19833" y="6974"/>
                </a:cubicBezTo>
                <a:cubicBezTo>
                  <a:pt x="19807" y="6867"/>
                  <a:pt x="19887" y="6706"/>
                  <a:pt x="19726" y="6599"/>
                </a:cubicBezTo>
                <a:lnTo>
                  <a:pt x="19753" y="6599"/>
                </a:lnTo>
                <a:cubicBezTo>
                  <a:pt x="19702" y="6549"/>
                  <a:pt x="19652" y="6522"/>
                  <a:pt x="19601" y="6522"/>
                </a:cubicBezTo>
                <a:cubicBezTo>
                  <a:pt x="19545" y="6522"/>
                  <a:pt x="19488" y="6555"/>
                  <a:pt x="19432" y="6626"/>
                </a:cubicBezTo>
                <a:cubicBezTo>
                  <a:pt x="19432" y="6653"/>
                  <a:pt x="19432" y="6706"/>
                  <a:pt x="19432" y="6733"/>
                </a:cubicBezTo>
                <a:cubicBezTo>
                  <a:pt x="19244" y="7108"/>
                  <a:pt x="18923" y="7402"/>
                  <a:pt x="18950" y="7884"/>
                </a:cubicBezTo>
                <a:cubicBezTo>
                  <a:pt x="18897" y="7937"/>
                  <a:pt x="18843" y="7991"/>
                  <a:pt x="18789" y="8044"/>
                </a:cubicBezTo>
                <a:cubicBezTo>
                  <a:pt x="18736" y="8098"/>
                  <a:pt x="18682" y="8125"/>
                  <a:pt x="18629" y="8178"/>
                </a:cubicBezTo>
                <a:cubicBezTo>
                  <a:pt x="18575" y="8205"/>
                  <a:pt x="18522" y="8205"/>
                  <a:pt x="18495" y="8205"/>
                </a:cubicBezTo>
                <a:cubicBezTo>
                  <a:pt x="18388" y="8285"/>
                  <a:pt x="18227" y="8259"/>
                  <a:pt x="18147" y="8366"/>
                </a:cubicBezTo>
                <a:lnTo>
                  <a:pt x="17987" y="8366"/>
                </a:lnTo>
                <a:cubicBezTo>
                  <a:pt x="17901" y="8432"/>
                  <a:pt x="17805" y="8448"/>
                  <a:pt x="17706" y="8448"/>
                </a:cubicBezTo>
                <a:cubicBezTo>
                  <a:pt x="17617" y="8448"/>
                  <a:pt x="17524" y="8435"/>
                  <a:pt x="17435" y="8435"/>
                </a:cubicBezTo>
                <a:cubicBezTo>
                  <a:pt x="17346" y="8435"/>
                  <a:pt x="17261" y="8448"/>
                  <a:pt x="17184" y="8499"/>
                </a:cubicBezTo>
                <a:cubicBezTo>
                  <a:pt x="17076" y="8526"/>
                  <a:pt x="16969" y="8526"/>
                  <a:pt x="16862" y="8526"/>
                </a:cubicBezTo>
                <a:cubicBezTo>
                  <a:pt x="16795" y="8584"/>
                  <a:pt x="16716" y="8597"/>
                  <a:pt x="16635" y="8597"/>
                </a:cubicBezTo>
                <a:cubicBezTo>
                  <a:pt x="16573" y="8597"/>
                  <a:pt x="16509" y="8589"/>
                  <a:pt x="16447" y="8589"/>
                </a:cubicBezTo>
                <a:cubicBezTo>
                  <a:pt x="16366" y="8589"/>
                  <a:pt x="16288" y="8602"/>
                  <a:pt x="16220" y="8660"/>
                </a:cubicBezTo>
                <a:cubicBezTo>
                  <a:pt x="16113" y="8660"/>
                  <a:pt x="16006" y="8687"/>
                  <a:pt x="15899" y="8687"/>
                </a:cubicBezTo>
                <a:cubicBezTo>
                  <a:pt x="15769" y="8701"/>
                  <a:pt x="15623" y="8778"/>
                  <a:pt x="15499" y="8778"/>
                </a:cubicBezTo>
                <a:cubicBezTo>
                  <a:pt x="15394" y="8778"/>
                  <a:pt x="15306" y="8723"/>
                  <a:pt x="15256" y="8526"/>
                </a:cubicBezTo>
                <a:cubicBezTo>
                  <a:pt x="15337" y="8419"/>
                  <a:pt x="15471" y="8446"/>
                  <a:pt x="15578" y="8366"/>
                </a:cubicBezTo>
                <a:cubicBezTo>
                  <a:pt x="15604" y="8339"/>
                  <a:pt x="15658" y="8339"/>
                  <a:pt x="15711" y="8339"/>
                </a:cubicBezTo>
                <a:cubicBezTo>
                  <a:pt x="15818" y="8259"/>
                  <a:pt x="15952" y="8285"/>
                  <a:pt x="16059" y="8178"/>
                </a:cubicBezTo>
                <a:lnTo>
                  <a:pt x="16033" y="8178"/>
                </a:lnTo>
                <a:cubicBezTo>
                  <a:pt x="16140" y="8098"/>
                  <a:pt x="16274" y="8125"/>
                  <a:pt x="16381" y="8018"/>
                </a:cubicBezTo>
                <a:cubicBezTo>
                  <a:pt x="16461" y="7937"/>
                  <a:pt x="16595" y="7964"/>
                  <a:pt x="16702" y="7857"/>
                </a:cubicBezTo>
                <a:cubicBezTo>
                  <a:pt x="16782" y="7777"/>
                  <a:pt x="16916" y="7804"/>
                  <a:pt x="17023" y="7696"/>
                </a:cubicBezTo>
                <a:lnTo>
                  <a:pt x="16996" y="7696"/>
                </a:lnTo>
                <a:cubicBezTo>
                  <a:pt x="17050" y="7670"/>
                  <a:pt x="17130" y="7589"/>
                  <a:pt x="17157" y="7536"/>
                </a:cubicBezTo>
                <a:cubicBezTo>
                  <a:pt x="17210" y="7482"/>
                  <a:pt x="17264" y="7429"/>
                  <a:pt x="17317" y="7375"/>
                </a:cubicBezTo>
                <a:cubicBezTo>
                  <a:pt x="17451" y="7215"/>
                  <a:pt x="17451" y="7054"/>
                  <a:pt x="17317" y="6920"/>
                </a:cubicBezTo>
                <a:cubicBezTo>
                  <a:pt x="17291" y="6867"/>
                  <a:pt x="17237" y="6813"/>
                  <a:pt x="17184" y="6786"/>
                </a:cubicBezTo>
                <a:cubicBezTo>
                  <a:pt x="16729" y="6679"/>
                  <a:pt x="17050" y="6546"/>
                  <a:pt x="17130" y="6412"/>
                </a:cubicBezTo>
                <a:cubicBezTo>
                  <a:pt x="17264" y="6198"/>
                  <a:pt x="17237" y="5903"/>
                  <a:pt x="17478" y="5769"/>
                </a:cubicBezTo>
                <a:cubicBezTo>
                  <a:pt x="17531" y="5743"/>
                  <a:pt x="17585" y="5689"/>
                  <a:pt x="17639" y="5609"/>
                </a:cubicBezTo>
                <a:cubicBezTo>
                  <a:pt x="17746" y="5528"/>
                  <a:pt x="17879" y="5555"/>
                  <a:pt x="17960" y="5448"/>
                </a:cubicBezTo>
                <a:cubicBezTo>
                  <a:pt x="18013" y="5421"/>
                  <a:pt x="18067" y="5368"/>
                  <a:pt x="18120" y="5314"/>
                </a:cubicBezTo>
                <a:cubicBezTo>
                  <a:pt x="18227" y="5207"/>
                  <a:pt x="18361" y="5234"/>
                  <a:pt x="18442" y="5127"/>
                </a:cubicBezTo>
                <a:cubicBezTo>
                  <a:pt x="18522" y="5073"/>
                  <a:pt x="18575" y="5020"/>
                  <a:pt x="18602" y="4940"/>
                </a:cubicBezTo>
                <a:cubicBezTo>
                  <a:pt x="18602" y="4913"/>
                  <a:pt x="18602" y="4859"/>
                  <a:pt x="18629" y="4806"/>
                </a:cubicBezTo>
                <a:cubicBezTo>
                  <a:pt x="18709" y="4699"/>
                  <a:pt x="18709" y="4592"/>
                  <a:pt x="18602" y="4511"/>
                </a:cubicBezTo>
                <a:cubicBezTo>
                  <a:pt x="18564" y="4434"/>
                  <a:pt x="18496" y="4415"/>
                  <a:pt x="18419" y="4415"/>
                </a:cubicBezTo>
                <a:cubicBezTo>
                  <a:pt x="18341" y="4415"/>
                  <a:pt x="18254" y="4435"/>
                  <a:pt x="18176" y="4435"/>
                </a:cubicBezTo>
                <a:cubicBezTo>
                  <a:pt x="18063" y="4435"/>
                  <a:pt x="17971" y="4393"/>
                  <a:pt x="17960" y="4190"/>
                </a:cubicBezTo>
                <a:cubicBezTo>
                  <a:pt x="18013" y="4137"/>
                  <a:pt x="18067" y="4056"/>
                  <a:pt x="18120" y="4003"/>
                </a:cubicBezTo>
                <a:lnTo>
                  <a:pt x="18120" y="4030"/>
                </a:lnTo>
                <a:cubicBezTo>
                  <a:pt x="18174" y="3815"/>
                  <a:pt x="18120" y="3548"/>
                  <a:pt x="18334" y="3387"/>
                </a:cubicBezTo>
                <a:cubicBezTo>
                  <a:pt x="18361" y="3334"/>
                  <a:pt x="18388" y="3280"/>
                  <a:pt x="18388" y="3200"/>
                </a:cubicBezTo>
                <a:cubicBezTo>
                  <a:pt x="18388" y="3039"/>
                  <a:pt x="18334" y="2879"/>
                  <a:pt x="18442" y="2745"/>
                </a:cubicBezTo>
                <a:cubicBezTo>
                  <a:pt x="18495" y="2691"/>
                  <a:pt x="18549" y="2638"/>
                  <a:pt x="18602" y="2557"/>
                </a:cubicBezTo>
                <a:lnTo>
                  <a:pt x="18602" y="2584"/>
                </a:lnTo>
                <a:cubicBezTo>
                  <a:pt x="18709" y="2504"/>
                  <a:pt x="18656" y="2343"/>
                  <a:pt x="18763" y="2263"/>
                </a:cubicBezTo>
                <a:cubicBezTo>
                  <a:pt x="18816" y="2210"/>
                  <a:pt x="18870" y="2156"/>
                  <a:pt x="18923" y="2102"/>
                </a:cubicBezTo>
                <a:cubicBezTo>
                  <a:pt x="19030" y="1888"/>
                  <a:pt x="19057" y="1674"/>
                  <a:pt x="18923" y="1460"/>
                </a:cubicBezTo>
                <a:cubicBezTo>
                  <a:pt x="18495" y="1353"/>
                  <a:pt x="18334" y="1032"/>
                  <a:pt x="18281" y="657"/>
                </a:cubicBezTo>
                <a:cubicBezTo>
                  <a:pt x="18227" y="604"/>
                  <a:pt x="18174" y="550"/>
                  <a:pt x="18120" y="497"/>
                </a:cubicBezTo>
                <a:cubicBezTo>
                  <a:pt x="18040" y="282"/>
                  <a:pt x="17799" y="282"/>
                  <a:pt x="17639" y="175"/>
                </a:cubicBezTo>
                <a:cubicBezTo>
                  <a:pt x="17573" y="88"/>
                  <a:pt x="17507" y="0"/>
                  <a:pt x="17413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6894904" y="675216"/>
            <a:ext cx="1622201" cy="1622121"/>
          </a:xfrm>
          <a:custGeom>
            <a:rect b="b" l="l" r="r" t="t"/>
            <a:pathLst>
              <a:path extrusionOk="0" h="5320" w="5320">
                <a:moveTo>
                  <a:pt x="3223" y="1247"/>
                </a:moveTo>
                <a:lnTo>
                  <a:pt x="3223" y="1946"/>
                </a:lnTo>
                <a:lnTo>
                  <a:pt x="2828" y="2371"/>
                </a:lnTo>
                <a:lnTo>
                  <a:pt x="2949" y="2493"/>
                </a:lnTo>
                <a:lnTo>
                  <a:pt x="3375" y="2067"/>
                </a:lnTo>
                <a:lnTo>
                  <a:pt x="4043" y="2067"/>
                </a:lnTo>
                <a:lnTo>
                  <a:pt x="3557" y="2554"/>
                </a:lnTo>
                <a:lnTo>
                  <a:pt x="2980" y="2554"/>
                </a:lnTo>
                <a:lnTo>
                  <a:pt x="2980" y="2736"/>
                </a:lnTo>
                <a:lnTo>
                  <a:pt x="3557" y="2736"/>
                </a:lnTo>
                <a:lnTo>
                  <a:pt x="4043" y="3253"/>
                </a:lnTo>
                <a:lnTo>
                  <a:pt x="3375" y="3253"/>
                </a:lnTo>
                <a:lnTo>
                  <a:pt x="2949" y="2827"/>
                </a:lnTo>
                <a:lnTo>
                  <a:pt x="2828" y="2949"/>
                </a:lnTo>
                <a:lnTo>
                  <a:pt x="3223" y="3374"/>
                </a:lnTo>
                <a:lnTo>
                  <a:pt x="3223" y="4073"/>
                </a:lnTo>
                <a:lnTo>
                  <a:pt x="2736" y="3587"/>
                </a:lnTo>
                <a:lnTo>
                  <a:pt x="2736" y="2979"/>
                </a:lnTo>
                <a:lnTo>
                  <a:pt x="2554" y="2979"/>
                </a:lnTo>
                <a:lnTo>
                  <a:pt x="2554" y="3587"/>
                </a:lnTo>
                <a:lnTo>
                  <a:pt x="2068" y="4073"/>
                </a:lnTo>
                <a:lnTo>
                  <a:pt x="2068" y="3374"/>
                </a:lnTo>
                <a:lnTo>
                  <a:pt x="2493" y="2949"/>
                </a:lnTo>
                <a:lnTo>
                  <a:pt x="2372" y="2827"/>
                </a:lnTo>
                <a:lnTo>
                  <a:pt x="1946" y="3253"/>
                </a:lnTo>
                <a:lnTo>
                  <a:pt x="1247" y="3253"/>
                </a:lnTo>
                <a:lnTo>
                  <a:pt x="1733" y="2766"/>
                </a:lnTo>
                <a:lnTo>
                  <a:pt x="2341" y="2766"/>
                </a:lnTo>
                <a:lnTo>
                  <a:pt x="2341" y="2584"/>
                </a:lnTo>
                <a:lnTo>
                  <a:pt x="1733" y="2584"/>
                </a:lnTo>
                <a:lnTo>
                  <a:pt x="1247" y="2098"/>
                </a:lnTo>
                <a:lnTo>
                  <a:pt x="1946" y="2098"/>
                </a:lnTo>
                <a:lnTo>
                  <a:pt x="2372" y="2493"/>
                </a:lnTo>
                <a:lnTo>
                  <a:pt x="2493" y="2371"/>
                </a:lnTo>
                <a:lnTo>
                  <a:pt x="2068" y="1946"/>
                </a:lnTo>
                <a:lnTo>
                  <a:pt x="2068" y="1277"/>
                </a:lnTo>
                <a:lnTo>
                  <a:pt x="2554" y="1763"/>
                </a:lnTo>
                <a:lnTo>
                  <a:pt x="2554" y="2341"/>
                </a:lnTo>
                <a:lnTo>
                  <a:pt x="2736" y="2341"/>
                </a:lnTo>
                <a:lnTo>
                  <a:pt x="2736" y="1763"/>
                </a:lnTo>
                <a:lnTo>
                  <a:pt x="3223" y="1247"/>
                </a:lnTo>
                <a:close/>
                <a:moveTo>
                  <a:pt x="2554" y="0"/>
                </a:moveTo>
                <a:lnTo>
                  <a:pt x="2554" y="456"/>
                </a:lnTo>
                <a:lnTo>
                  <a:pt x="2220" y="122"/>
                </a:lnTo>
                <a:lnTo>
                  <a:pt x="2068" y="244"/>
                </a:lnTo>
                <a:lnTo>
                  <a:pt x="2554" y="730"/>
                </a:lnTo>
                <a:lnTo>
                  <a:pt x="2554" y="973"/>
                </a:lnTo>
                <a:lnTo>
                  <a:pt x="2098" y="517"/>
                </a:lnTo>
                <a:lnTo>
                  <a:pt x="1946" y="639"/>
                </a:lnTo>
                <a:lnTo>
                  <a:pt x="2554" y="1247"/>
                </a:lnTo>
                <a:lnTo>
                  <a:pt x="2554" y="1490"/>
                </a:lnTo>
                <a:lnTo>
                  <a:pt x="1885" y="821"/>
                </a:lnTo>
                <a:lnTo>
                  <a:pt x="1885" y="1794"/>
                </a:lnTo>
                <a:lnTo>
                  <a:pt x="1703" y="1581"/>
                </a:lnTo>
                <a:lnTo>
                  <a:pt x="1703" y="760"/>
                </a:lnTo>
                <a:lnTo>
                  <a:pt x="1521" y="760"/>
                </a:lnTo>
                <a:lnTo>
                  <a:pt x="1521" y="1429"/>
                </a:lnTo>
                <a:lnTo>
                  <a:pt x="1338" y="1216"/>
                </a:lnTo>
                <a:lnTo>
                  <a:pt x="1338" y="578"/>
                </a:lnTo>
                <a:lnTo>
                  <a:pt x="1156" y="578"/>
                </a:lnTo>
                <a:lnTo>
                  <a:pt x="1156" y="1034"/>
                </a:lnTo>
                <a:lnTo>
                  <a:pt x="821" y="730"/>
                </a:lnTo>
                <a:lnTo>
                  <a:pt x="700" y="851"/>
                </a:lnTo>
                <a:lnTo>
                  <a:pt x="1034" y="1186"/>
                </a:lnTo>
                <a:lnTo>
                  <a:pt x="548" y="1186"/>
                </a:lnTo>
                <a:lnTo>
                  <a:pt x="548" y="1368"/>
                </a:lnTo>
                <a:lnTo>
                  <a:pt x="1217" y="1368"/>
                </a:lnTo>
                <a:lnTo>
                  <a:pt x="1399" y="1551"/>
                </a:lnTo>
                <a:lnTo>
                  <a:pt x="730" y="1551"/>
                </a:lnTo>
                <a:lnTo>
                  <a:pt x="730" y="1733"/>
                </a:lnTo>
                <a:lnTo>
                  <a:pt x="1581" y="1733"/>
                </a:lnTo>
                <a:lnTo>
                  <a:pt x="1764" y="1915"/>
                </a:lnTo>
                <a:lnTo>
                  <a:pt x="821" y="1915"/>
                </a:lnTo>
                <a:lnTo>
                  <a:pt x="1490" y="2584"/>
                </a:lnTo>
                <a:lnTo>
                  <a:pt x="1217" y="2584"/>
                </a:lnTo>
                <a:lnTo>
                  <a:pt x="639" y="1976"/>
                </a:lnTo>
                <a:lnTo>
                  <a:pt x="517" y="2128"/>
                </a:lnTo>
                <a:lnTo>
                  <a:pt x="973" y="2584"/>
                </a:lnTo>
                <a:lnTo>
                  <a:pt x="700" y="2584"/>
                </a:lnTo>
                <a:lnTo>
                  <a:pt x="244" y="2098"/>
                </a:lnTo>
                <a:lnTo>
                  <a:pt x="92" y="2250"/>
                </a:lnTo>
                <a:lnTo>
                  <a:pt x="457" y="2584"/>
                </a:lnTo>
                <a:lnTo>
                  <a:pt x="1" y="2584"/>
                </a:lnTo>
                <a:lnTo>
                  <a:pt x="1" y="2766"/>
                </a:lnTo>
                <a:lnTo>
                  <a:pt x="457" y="2766"/>
                </a:lnTo>
                <a:lnTo>
                  <a:pt x="92" y="3101"/>
                </a:lnTo>
                <a:lnTo>
                  <a:pt x="244" y="3222"/>
                </a:lnTo>
                <a:lnTo>
                  <a:pt x="700" y="2766"/>
                </a:lnTo>
                <a:lnTo>
                  <a:pt x="973" y="2766"/>
                </a:lnTo>
                <a:lnTo>
                  <a:pt x="517" y="3222"/>
                </a:lnTo>
                <a:lnTo>
                  <a:pt x="639" y="3344"/>
                </a:lnTo>
                <a:lnTo>
                  <a:pt x="1217" y="2766"/>
                </a:lnTo>
                <a:lnTo>
                  <a:pt x="1490" y="2766"/>
                </a:lnTo>
                <a:lnTo>
                  <a:pt x="821" y="3435"/>
                </a:lnTo>
                <a:lnTo>
                  <a:pt x="1764" y="3435"/>
                </a:lnTo>
                <a:lnTo>
                  <a:pt x="1581" y="3617"/>
                </a:lnTo>
                <a:lnTo>
                  <a:pt x="730" y="3617"/>
                </a:lnTo>
                <a:lnTo>
                  <a:pt x="730" y="3800"/>
                </a:lnTo>
                <a:lnTo>
                  <a:pt x="1399" y="3800"/>
                </a:lnTo>
                <a:lnTo>
                  <a:pt x="1217" y="3982"/>
                </a:lnTo>
                <a:lnTo>
                  <a:pt x="548" y="3982"/>
                </a:lnTo>
                <a:lnTo>
                  <a:pt x="548" y="4165"/>
                </a:lnTo>
                <a:lnTo>
                  <a:pt x="1034" y="4165"/>
                </a:lnTo>
                <a:lnTo>
                  <a:pt x="700" y="4469"/>
                </a:lnTo>
                <a:lnTo>
                  <a:pt x="852" y="4621"/>
                </a:lnTo>
                <a:lnTo>
                  <a:pt x="1156" y="4286"/>
                </a:lnTo>
                <a:lnTo>
                  <a:pt x="1156" y="4772"/>
                </a:lnTo>
                <a:lnTo>
                  <a:pt x="1338" y="4772"/>
                </a:lnTo>
                <a:lnTo>
                  <a:pt x="1338" y="4104"/>
                </a:lnTo>
                <a:lnTo>
                  <a:pt x="1521" y="3921"/>
                </a:lnTo>
                <a:lnTo>
                  <a:pt x="1521" y="4590"/>
                </a:lnTo>
                <a:lnTo>
                  <a:pt x="1703" y="4590"/>
                </a:lnTo>
                <a:lnTo>
                  <a:pt x="1703" y="3739"/>
                </a:lnTo>
                <a:lnTo>
                  <a:pt x="1885" y="3557"/>
                </a:lnTo>
                <a:lnTo>
                  <a:pt x="1885" y="4499"/>
                </a:lnTo>
                <a:lnTo>
                  <a:pt x="2554" y="3830"/>
                </a:lnTo>
                <a:lnTo>
                  <a:pt x="2554" y="4073"/>
                </a:lnTo>
                <a:lnTo>
                  <a:pt x="1976" y="4681"/>
                </a:lnTo>
                <a:lnTo>
                  <a:pt x="2098" y="4803"/>
                </a:lnTo>
                <a:lnTo>
                  <a:pt x="2554" y="4347"/>
                </a:lnTo>
                <a:lnTo>
                  <a:pt x="2554" y="4621"/>
                </a:lnTo>
                <a:lnTo>
                  <a:pt x="2098" y="5076"/>
                </a:lnTo>
                <a:lnTo>
                  <a:pt x="2220" y="5198"/>
                </a:lnTo>
                <a:lnTo>
                  <a:pt x="2554" y="4864"/>
                </a:lnTo>
                <a:lnTo>
                  <a:pt x="2554" y="5320"/>
                </a:lnTo>
                <a:lnTo>
                  <a:pt x="2736" y="5320"/>
                </a:lnTo>
                <a:lnTo>
                  <a:pt x="2736" y="4864"/>
                </a:lnTo>
                <a:lnTo>
                  <a:pt x="3101" y="5198"/>
                </a:lnTo>
                <a:lnTo>
                  <a:pt x="3223" y="5076"/>
                </a:lnTo>
                <a:lnTo>
                  <a:pt x="2736" y="4621"/>
                </a:lnTo>
                <a:lnTo>
                  <a:pt x="2736" y="4347"/>
                </a:lnTo>
                <a:lnTo>
                  <a:pt x="3223" y="4803"/>
                </a:lnTo>
                <a:lnTo>
                  <a:pt x="3344" y="4681"/>
                </a:lnTo>
                <a:lnTo>
                  <a:pt x="2736" y="4073"/>
                </a:lnTo>
                <a:lnTo>
                  <a:pt x="2736" y="3830"/>
                </a:lnTo>
                <a:lnTo>
                  <a:pt x="3405" y="4499"/>
                </a:lnTo>
                <a:lnTo>
                  <a:pt x="3405" y="3557"/>
                </a:lnTo>
                <a:lnTo>
                  <a:pt x="3587" y="3739"/>
                </a:lnTo>
                <a:lnTo>
                  <a:pt x="3587" y="4560"/>
                </a:lnTo>
                <a:lnTo>
                  <a:pt x="3770" y="4560"/>
                </a:lnTo>
                <a:lnTo>
                  <a:pt x="3770" y="3921"/>
                </a:lnTo>
                <a:lnTo>
                  <a:pt x="3983" y="4104"/>
                </a:lnTo>
                <a:lnTo>
                  <a:pt x="3983" y="4772"/>
                </a:lnTo>
                <a:lnTo>
                  <a:pt x="4165" y="4772"/>
                </a:lnTo>
                <a:lnTo>
                  <a:pt x="4165" y="4286"/>
                </a:lnTo>
                <a:lnTo>
                  <a:pt x="4469" y="4590"/>
                </a:lnTo>
                <a:lnTo>
                  <a:pt x="4591" y="4469"/>
                </a:lnTo>
                <a:lnTo>
                  <a:pt x="4287" y="4165"/>
                </a:lnTo>
                <a:lnTo>
                  <a:pt x="4773" y="4165"/>
                </a:lnTo>
                <a:lnTo>
                  <a:pt x="4773" y="3982"/>
                </a:lnTo>
                <a:lnTo>
                  <a:pt x="4104" y="3982"/>
                </a:lnTo>
                <a:lnTo>
                  <a:pt x="3922" y="3769"/>
                </a:lnTo>
                <a:lnTo>
                  <a:pt x="4560" y="3769"/>
                </a:lnTo>
                <a:lnTo>
                  <a:pt x="4560" y="3587"/>
                </a:lnTo>
                <a:lnTo>
                  <a:pt x="3739" y="3587"/>
                </a:lnTo>
                <a:lnTo>
                  <a:pt x="3557" y="3405"/>
                </a:lnTo>
                <a:lnTo>
                  <a:pt x="4499" y="3405"/>
                </a:lnTo>
                <a:lnTo>
                  <a:pt x="3831" y="2736"/>
                </a:lnTo>
                <a:lnTo>
                  <a:pt x="4074" y="2736"/>
                </a:lnTo>
                <a:lnTo>
                  <a:pt x="4682" y="3344"/>
                </a:lnTo>
                <a:lnTo>
                  <a:pt x="4803" y="3222"/>
                </a:lnTo>
                <a:lnTo>
                  <a:pt x="4347" y="2736"/>
                </a:lnTo>
                <a:lnTo>
                  <a:pt x="4591" y="2736"/>
                </a:lnTo>
                <a:lnTo>
                  <a:pt x="5077" y="3222"/>
                </a:lnTo>
                <a:lnTo>
                  <a:pt x="5198" y="3101"/>
                </a:lnTo>
                <a:lnTo>
                  <a:pt x="4864" y="2736"/>
                </a:lnTo>
                <a:lnTo>
                  <a:pt x="5320" y="2736"/>
                </a:lnTo>
                <a:lnTo>
                  <a:pt x="5320" y="2584"/>
                </a:lnTo>
                <a:lnTo>
                  <a:pt x="4864" y="2584"/>
                </a:lnTo>
                <a:lnTo>
                  <a:pt x="5198" y="2219"/>
                </a:lnTo>
                <a:lnTo>
                  <a:pt x="5077" y="2098"/>
                </a:lnTo>
                <a:lnTo>
                  <a:pt x="4591" y="2584"/>
                </a:lnTo>
                <a:lnTo>
                  <a:pt x="4347" y="2584"/>
                </a:lnTo>
                <a:lnTo>
                  <a:pt x="4803" y="2098"/>
                </a:lnTo>
                <a:lnTo>
                  <a:pt x="4682" y="1976"/>
                </a:lnTo>
                <a:lnTo>
                  <a:pt x="4074" y="2584"/>
                </a:lnTo>
                <a:lnTo>
                  <a:pt x="3831" y="2584"/>
                </a:lnTo>
                <a:lnTo>
                  <a:pt x="4469" y="1915"/>
                </a:lnTo>
                <a:lnTo>
                  <a:pt x="3527" y="1915"/>
                </a:lnTo>
                <a:lnTo>
                  <a:pt x="3709" y="1733"/>
                </a:lnTo>
                <a:lnTo>
                  <a:pt x="4560" y="1733"/>
                </a:lnTo>
                <a:lnTo>
                  <a:pt x="4560" y="1551"/>
                </a:lnTo>
                <a:lnTo>
                  <a:pt x="3891" y="1551"/>
                </a:lnTo>
                <a:lnTo>
                  <a:pt x="4074" y="1338"/>
                </a:lnTo>
                <a:lnTo>
                  <a:pt x="4742" y="1338"/>
                </a:lnTo>
                <a:lnTo>
                  <a:pt x="4742" y="1155"/>
                </a:lnTo>
                <a:lnTo>
                  <a:pt x="4256" y="1155"/>
                </a:lnTo>
                <a:lnTo>
                  <a:pt x="4591" y="851"/>
                </a:lnTo>
                <a:lnTo>
                  <a:pt x="4469" y="730"/>
                </a:lnTo>
                <a:lnTo>
                  <a:pt x="4135" y="1034"/>
                </a:lnTo>
                <a:lnTo>
                  <a:pt x="4135" y="547"/>
                </a:lnTo>
                <a:lnTo>
                  <a:pt x="3952" y="547"/>
                </a:lnTo>
                <a:lnTo>
                  <a:pt x="3952" y="1216"/>
                </a:lnTo>
                <a:lnTo>
                  <a:pt x="3770" y="1399"/>
                </a:lnTo>
                <a:lnTo>
                  <a:pt x="3770" y="760"/>
                </a:lnTo>
                <a:lnTo>
                  <a:pt x="3587" y="760"/>
                </a:lnTo>
                <a:lnTo>
                  <a:pt x="3587" y="1581"/>
                </a:lnTo>
                <a:lnTo>
                  <a:pt x="3405" y="1763"/>
                </a:lnTo>
                <a:lnTo>
                  <a:pt x="3405" y="821"/>
                </a:lnTo>
                <a:lnTo>
                  <a:pt x="2736" y="1490"/>
                </a:lnTo>
                <a:lnTo>
                  <a:pt x="2736" y="1247"/>
                </a:lnTo>
                <a:lnTo>
                  <a:pt x="3314" y="639"/>
                </a:lnTo>
                <a:lnTo>
                  <a:pt x="3192" y="517"/>
                </a:lnTo>
                <a:lnTo>
                  <a:pt x="2736" y="973"/>
                </a:lnTo>
                <a:lnTo>
                  <a:pt x="2736" y="730"/>
                </a:lnTo>
                <a:lnTo>
                  <a:pt x="3192" y="244"/>
                </a:lnTo>
                <a:lnTo>
                  <a:pt x="3071" y="122"/>
                </a:lnTo>
                <a:lnTo>
                  <a:pt x="2736" y="456"/>
                </a:lnTo>
                <a:lnTo>
                  <a:pt x="2736" y="0"/>
                </a:lnTo>
                <a:close/>
              </a:path>
            </a:pathLst>
          </a:custGeom>
          <a:solidFill>
            <a:srgbClr val="8EB6E9">
              <a:alpha val="21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6273425" y="749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4452925" y="917850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1476900" y="265475"/>
            <a:ext cx="195300" cy="1905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2876550" y="0"/>
            <a:ext cx="397800" cy="397800"/>
          </a:xfrm>
          <a:prstGeom prst="star4">
            <a:avLst>
              <a:gd fmla="val 12500" name="adj"/>
            </a:avLst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826425" y="749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0"/>
          <p:cNvSpPr/>
          <p:nvPr/>
        </p:nvSpPr>
        <p:spPr>
          <a:xfrm>
            <a:off x="1541765" y="9109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1541772" y="153135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0"/>
          <p:cNvSpPr/>
          <p:nvPr/>
        </p:nvSpPr>
        <p:spPr>
          <a:xfrm>
            <a:off x="4026825" y="3797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0"/>
          <p:cNvSpPr/>
          <p:nvPr/>
        </p:nvSpPr>
        <p:spPr>
          <a:xfrm>
            <a:off x="6799565" y="377523"/>
            <a:ext cx="69951" cy="68382"/>
          </a:xfrm>
          <a:custGeom>
            <a:rect b="b" l="l" r="r" t="t"/>
            <a:pathLst>
              <a:path extrusionOk="0" h="1308" w="1338">
                <a:moveTo>
                  <a:pt x="1338" y="639"/>
                </a:moveTo>
                <a:cubicBezTo>
                  <a:pt x="1338" y="1034"/>
                  <a:pt x="1034" y="1308"/>
                  <a:pt x="669" y="1308"/>
                </a:cubicBezTo>
                <a:cubicBezTo>
                  <a:pt x="304" y="1308"/>
                  <a:pt x="0" y="1034"/>
                  <a:pt x="0" y="639"/>
                </a:cubicBezTo>
                <a:cubicBezTo>
                  <a:pt x="0" y="274"/>
                  <a:pt x="304" y="1"/>
                  <a:pt x="669" y="1"/>
                </a:cubicBezTo>
                <a:cubicBezTo>
                  <a:pt x="1034" y="1"/>
                  <a:pt x="1338" y="274"/>
                  <a:pt x="1338" y="639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0"/>
          <p:cNvSpPr/>
          <p:nvPr/>
        </p:nvSpPr>
        <p:spPr>
          <a:xfrm>
            <a:off x="4246622" y="5918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0"/>
          <p:cNvSpPr/>
          <p:nvPr/>
        </p:nvSpPr>
        <p:spPr>
          <a:xfrm>
            <a:off x="5246025" y="227368"/>
            <a:ext cx="103943" cy="103943"/>
          </a:xfrm>
          <a:custGeom>
            <a:rect b="b" l="l" r="r" t="t"/>
            <a:pathLst>
              <a:path extrusionOk="0" h="2676" w="2676">
                <a:moveTo>
                  <a:pt x="2676" y="1338"/>
                </a:moveTo>
                <a:cubicBezTo>
                  <a:pt x="2676" y="2067"/>
                  <a:pt x="2098" y="2675"/>
                  <a:pt x="1338" y="2675"/>
                </a:cubicBezTo>
                <a:cubicBezTo>
                  <a:pt x="609" y="2675"/>
                  <a:pt x="1" y="2067"/>
                  <a:pt x="1" y="1338"/>
                </a:cubicBezTo>
                <a:cubicBezTo>
                  <a:pt x="1" y="608"/>
                  <a:pt x="609" y="0"/>
                  <a:pt x="1338" y="0"/>
                </a:cubicBezTo>
                <a:cubicBezTo>
                  <a:pt x="2098" y="0"/>
                  <a:pt x="2676" y="608"/>
                  <a:pt x="2676" y="1338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0"/>
          <p:cNvSpPr/>
          <p:nvPr/>
        </p:nvSpPr>
        <p:spPr>
          <a:xfrm flipH="1" rot="613039">
            <a:off x="8153225" y="2609565"/>
            <a:ext cx="990777" cy="626280"/>
          </a:xfrm>
          <a:custGeom>
            <a:rect b="b" l="l" r="r" t="t"/>
            <a:pathLst>
              <a:path extrusionOk="0" h="12402" w="19620">
                <a:moveTo>
                  <a:pt x="6775" y="4210"/>
                </a:moveTo>
                <a:lnTo>
                  <a:pt x="6775" y="4210"/>
                </a:lnTo>
                <a:cubicBezTo>
                  <a:pt x="6829" y="4511"/>
                  <a:pt x="6882" y="4807"/>
                  <a:pt x="6906" y="5095"/>
                </a:cubicBezTo>
                <a:lnTo>
                  <a:pt x="6906" y="5095"/>
                </a:lnTo>
                <a:cubicBezTo>
                  <a:pt x="6821" y="4819"/>
                  <a:pt x="6799" y="4519"/>
                  <a:pt x="6775" y="4210"/>
                </a:cubicBezTo>
                <a:close/>
                <a:moveTo>
                  <a:pt x="6022" y="7745"/>
                </a:moveTo>
                <a:lnTo>
                  <a:pt x="6022" y="7745"/>
                </a:lnTo>
                <a:cubicBezTo>
                  <a:pt x="6022" y="7852"/>
                  <a:pt x="6103" y="7932"/>
                  <a:pt x="6156" y="8012"/>
                </a:cubicBezTo>
                <a:cubicBezTo>
                  <a:pt x="6169" y="8158"/>
                  <a:pt x="6117" y="8318"/>
                  <a:pt x="6087" y="8474"/>
                </a:cubicBezTo>
                <a:lnTo>
                  <a:pt x="6087" y="8474"/>
                </a:lnTo>
                <a:cubicBezTo>
                  <a:pt x="6082" y="8317"/>
                  <a:pt x="6097" y="8155"/>
                  <a:pt x="6129" y="7986"/>
                </a:cubicBezTo>
                <a:cubicBezTo>
                  <a:pt x="6076" y="7905"/>
                  <a:pt x="6022" y="7852"/>
                  <a:pt x="6022" y="7745"/>
                </a:cubicBezTo>
                <a:close/>
                <a:moveTo>
                  <a:pt x="6167" y="8937"/>
                </a:moveTo>
                <a:lnTo>
                  <a:pt x="6167" y="8937"/>
                </a:lnTo>
                <a:cubicBezTo>
                  <a:pt x="6290" y="9104"/>
                  <a:pt x="6382" y="9281"/>
                  <a:pt x="6459" y="9462"/>
                </a:cubicBezTo>
                <a:lnTo>
                  <a:pt x="6459" y="9462"/>
                </a:lnTo>
                <a:cubicBezTo>
                  <a:pt x="6323" y="9292"/>
                  <a:pt x="6227" y="9118"/>
                  <a:pt x="6167" y="8937"/>
                </a:cubicBezTo>
                <a:close/>
                <a:moveTo>
                  <a:pt x="13946" y="0"/>
                </a:moveTo>
                <a:cubicBezTo>
                  <a:pt x="13765" y="0"/>
                  <a:pt x="13691" y="162"/>
                  <a:pt x="13597" y="304"/>
                </a:cubicBezTo>
                <a:cubicBezTo>
                  <a:pt x="13463" y="545"/>
                  <a:pt x="13383" y="839"/>
                  <a:pt x="13142" y="1053"/>
                </a:cubicBezTo>
                <a:cubicBezTo>
                  <a:pt x="12981" y="1990"/>
                  <a:pt x="12981" y="2980"/>
                  <a:pt x="12981" y="3944"/>
                </a:cubicBezTo>
                <a:cubicBezTo>
                  <a:pt x="12981" y="4496"/>
                  <a:pt x="12895" y="4617"/>
                  <a:pt x="12376" y="4617"/>
                </a:cubicBezTo>
                <a:cubicBezTo>
                  <a:pt x="12316" y="4617"/>
                  <a:pt x="12250" y="4616"/>
                  <a:pt x="12178" y="4613"/>
                </a:cubicBezTo>
                <a:cubicBezTo>
                  <a:pt x="12232" y="4426"/>
                  <a:pt x="12285" y="4265"/>
                  <a:pt x="12339" y="4078"/>
                </a:cubicBezTo>
                <a:lnTo>
                  <a:pt x="12339" y="4078"/>
                </a:lnTo>
                <a:cubicBezTo>
                  <a:pt x="12296" y="4092"/>
                  <a:pt x="12230" y="4122"/>
                  <a:pt x="12178" y="4122"/>
                </a:cubicBezTo>
                <a:cubicBezTo>
                  <a:pt x="12133" y="4122"/>
                  <a:pt x="12098" y="4099"/>
                  <a:pt x="12098" y="4024"/>
                </a:cubicBezTo>
                <a:cubicBezTo>
                  <a:pt x="12098" y="3837"/>
                  <a:pt x="12205" y="3676"/>
                  <a:pt x="12232" y="3489"/>
                </a:cubicBezTo>
                <a:cubicBezTo>
                  <a:pt x="12392" y="2793"/>
                  <a:pt x="12687" y="2124"/>
                  <a:pt x="12660" y="1374"/>
                </a:cubicBezTo>
                <a:cubicBezTo>
                  <a:pt x="12660" y="1134"/>
                  <a:pt x="12687" y="866"/>
                  <a:pt x="12366" y="812"/>
                </a:cubicBezTo>
                <a:cubicBezTo>
                  <a:pt x="12334" y="805"/>
                  <a:pt x="12303" y="802"/>
                  <a:pt x="12272" y="802"/>
                </a:cubicBezTo>
                <a:cubicBezTo>
                  <a:pt x="12070" y="802"/>
                  <a:pt x="11893" y="948"/>
                  <a:pt x="11777" y="1134"/>
                </a:cubicBezTo>
                <a:cubicBezTo>
                  <a:pt x="11563" y="1401"/>
                  <a:pt x="11429" y="1722"/>
                  <a:pt x="11349" y="2070"/>
                </a:cubicBezTo>
                <a:cubicBezTo>
                  <a:pt x="11278" y="2281"/>
                  <a:pt x="11208" y="2513"/>
                  <a:pt x="10939" y="2513"/>
                </a:cubicBezTo>
                <a:cubicBezTo>
                  <a:pt x="10901" y="2513"/>
                  <a:pt x="10860" y="2509"/>
                  <a:pt x="10813" y="2499"/>
                </a:cubicBezTo>
                <a:cubicBezTo>
                  <a:pt x="10782" y="2492"/>
                  <a:pt x="10752" y="2489"/>
                  <a:pt x="10722" y="2489"/>
                </a:cubicBezTo>
                <a:cubicBezTo>
                  <a:pt x="10502" y="2489"/>
                  <a:pt x="10343" y="2658"/>
                  <a:pt x="10224" y="2847"/>
                </a:cubicBezTo>
                <a:cubicBezTo>
                  <a:pt x="10117" y="3034"/>
                  <a:pt x="10091" y="3302"/>
                  <a:pt x="9823" y="3435"/>
                </a:cubicBezTo>
                <a:cubicBezTo>
                  <a:pt x="9823" y="3328"/>
                  <a:pt x="9796" y="3248"/>
                  <a:pt x="9823" y="3168"/>
                </a:cubicBezTo>
                <a:cubicBezTo>
                  <a:pt x="10091" y="2392"/>
                  <a:pt x="9796" y="1642"/>
                  <a:pt x="9662" y="893"/>
                </a:cubicBezTo>
                <a:cubicBezTo>
                  <a:pt x="9636" y="786"/>
                  <a:pt x="9555" y="652"/>
                  <a:pt x="9502" y="545"/>
                </a:cubicBezTo>
                <a:cubicBezTo>
                  <a:pt x="9370" y="361"/>
                  <a:pt x="9219" y="267"/>
                  <a:pt x="9074" y="267"/>
                </a:cubicBezTo>
                <a:cubicBezTo>
                  <a:pt x="8925" y="267"/>
                  <a:pt x="8781" y="367"/>
                  <a:pt x="8672" y="571"/>
                </a:cubicBezTo>
                <a:cubicBezTo>
                  <a:pt x="8485" y="866"/>
                  <a:pt x="8378" y="1214"/>
                  <a:pt x="8351" y="1562"/>
                </a:cubicBezTo>
                <a:cubicBezTo>
                  <a:pt x="8351" y="2552"/>
                  <a:pt x="8351" y="3569"/>
                  <a:pt x="8351" y="4586"/>
                </a:cubicBezTo>
                <a:cubicBezTo>
                  <a:pt x="8351" y="4881"/>
                  <a:pt x="8592" y="5148"/>
                  <a:pt x="8378" y="5470"/>
                </a:cubicBezTo>
                <a:cubicBezTo>
                  <a:pt x="8378" y="5148"/>
                  <a:pt x="8083" y="4961"/>
                  <a:pt x="8056" y="4667"/>
                </a:cubicBezTo>
                <a:cubicBezTo>
                  <a:pt x="8030" y="4372"/>
                  <a:pt x="8030" y="4078"/>
                  <a:pt x="8030" y="3783"/>
                </a:cubicBezTo>
                <a:cubicBezTo>
                  <a:pt x="8003" y="3275"/>
                  <a:pt x="7816" y="2820"/>
                  <a:pt x="7628" y="2392"/>
                </a:cubicBezTo>
                <a:cubicBezTo>
                  <a:pt x="7508" y="2151"/>
                  <a:pt x="7327" y="1895"/>
                  <a:pt x="7052" y="1895"/>
                </a:cubicBezTo>
                <a:cubicBezTo>
                  <a:pt x="6961" y="1895"/>
                  <a:pt x="6859" y="1923"/>
                  <a:pt x="6745" y="1990"/>
                </a:cubicBezTo>
                <a:cubicBezTo>
                  <a:pt x="6615" y="2435"/>
                  <a:pt x="6603" y="2872"/>
                  <a:pt x="6641" y="3298"/>
                </a:cubicBezTo>
                <a:lnTo>
                  <a:pt x="6641" y="3298"/>
                </a:lnTo>
                <a:cubicBezTo>
                  <a:pt x="6592" y="3126"/>
                  <a:pt x="6523" y="2957"/>
                  <a:pt x="6424" y="2793"/>
                </a:cubicBezTo>
                <a:cubicBezTo>
                  <a:pt x="6306" y="2582"/>
                  <a:pt x="6210" y="2350"/>
                  <a:pt x="5953" y="2350"/>
                </a:cubicBezTo>
                <a:cubicBezTo>
                  <a:pt x="5917" y="2350"/>
                  <a:pt x="5878" y="2355"/>
                  <a:pt x="5835" y="2365"/>
                </a:cubicBezTo>
                <a:cubicBezTo>
                  <a:pt x="5487" y="2418"/>
                  <a:pt x="5407" y="2713"/>
                  <a:pt x="5326" y="3007"/>
                </a:cubicBezTo>
                <a:cubicBezTo>
                  <a:pt x="5273" y="3168"/>
                  <a:pt x="5326" y="3355"/>
                  <a:pt x="5353" y="3542"/>
                </a:cubicBezTo>
                <a:cubicBezTo>
                  <a:pt x="5487" y="4212"/>
                  <a:pt x="5594" y="4854"/>
                  <a:pt x="5835" y="5496"/>
                </a:cubicBezTo>
                <a:cubicBezTo>
                  <a:pt x="5996" y="5844"/>
                  <a:pt x="5835" y="5978"/>
                  <a:pt x="5514" y="5978"/>
                </a:cubicBezTo>
                <a:cubicBezTo>
                  <a:pt x="5353" y="4827"/>
                  <a:pt x="5300" y="4613"/>
                  <a:pt x="5005" y="4185"/>
                </a:cubicBezTo>
                <a:lnTo>
                  <a:pt x="5005" y="4185"/>
                </a:lnTo>
                <a:cubicBezTo>
                  <a:pt x="4952" y="4345"/>
                  <a:pt x="5005" y="4479"/>
                  <a:pt x="5032" y="4640"/>
                </a:cubicBezTo>
                <a:cubicBezTo>
                  <a:pt x="5059" y="4854"/>
                  <a:pt x="5112" y="5068"/>
                  <a:pt x="5139" y="5282"/>
                </a:cubicBezTo>
                <a:cubicBezTo>
                  <a:pt x="5139" y="5416"/>
                  <a:pt x="5219" y="5577"/>
                  <a:pt x="5166" y="5657"/>
                </a:cubicBezTo>
                <a:cubicBezTo>
                  <a:pt x="5135" y="5700"/>
                  <a:pt x="5108" y="5716"/>
                  <a:pt x="5084" y="5716"/>
                </a:cubicBezTo>
                <a:cubicBezTo>
                  <a:pt x="5013" y="5716"/>
                  <a:pt x="4964" y="5571"/>
                  <a:pt x="4896" y="5571"/>
                </a:cubicBezTo>
                <a:cubicBezTo>
                  <a:pt x="4888" y="5571"/>
                  <a:pt x="4880" y="5572"/>
                  <a:pt x="4871" y="5577"/>
                </a:cubicBezTo>
                <a:cubicBezTo>
                  <a:pt x="4711" y="5737"/>
                  <a:pt x="4952" y="6058"/>
                  <a:pt x="4657" y="6192"/>
                </a:cubicBezTo>
                <a:cubicBezTo>
                  <a:pt x="4443" y="6085"/>
                  <a:pt x="4497" y="5871"/>
                  <a:pt x="4497" y="5710"/>
                </a:cubicBezTo>
                <a:cubicBezTo>
                  <a:pt x="4497" y="5175"/>
                  <a:pt x="4470" y="4640"/>
                  <a:pt x="4497" y="4105"/>
                </a:cubicBezTo>
                <a:cubicBezTo>
                  <a:pt x="4523" y="3569"/>
                  <a:pt x="4363" y="3087"/>
                  <a:pt x="4283" y="2606"/>
                </a:cubicBezTo>
                <a:cubicBezTo>
                  <a:pt x="4229" y="2365"/>
                  <a:pt x="4149" y="2097"/>
                  <a:pt x="3854" y="2097"/>
                </a:cubicBezTo>
                <a:cubicBezTo>
                  <a:pt x="3840" y="2096"/>
                  <a:pt x="3827" y="2095"/>
                  <a:pt x="3814" y="2095"/>
                </a:cubicBezTo>
                <a:cubicBezTo>
                  <a:pt x="3550" y="2095"/>
                  <a:pt x="3448" y="2347"/>
                  <a:pt x="3346" y="2525"/>
                </a:cubicBezTo>
                <a:cubicBezTo>
                  <a:pt x="3292" y="2632"/>
                  <a:pt x="3265" y="2739"/>
                  <a:pt x="3212" y="2820"/>
                </a:cubicBezTo>
                <a:cubicBezTo>
                  <a:pt x="2971" y="3569"/>
                  <a:pt x="2971" y="4292"/>
                  <a:pt x="3185" y="5041"/>
                </a:cubicBezTo>
                <a:cubicBezTo>
                  <a:pt x="3319" y="5496"/>
                  <a:pt x="3480" y="5951"/>
                  <a:pt x="3613" y="6406"/>
                </a:cubicBezTo>
                <a:cubicBezTo>
                  <a:pt x="3613" y="6433"/>
                  <a:pt x="3560" y="6487"/>
                  <a:pt x="3533" y="6540"/>
                </a:cubicBezTo>
                <a:cubicBezTo>
                  <a:pt x="3526" y="6541"/>
                  <a:pt x="3520" y="6541"/>
                  <a:pt x="3513" y="6541"/>
                </a:cubicBezTo>
                <a:cubicBezTo>
                  <a:pt x="3312" y="6541"/>
                  <a:pt x="3405" y="6161"/>
                  <a:pt x="3177" y="6161"/>
                </a:cubicBezTo>
                <a:cubicBezTo>
                  <a:pt x="3163" y="6161"/>
                  <a:pt x="3148" y="6163"/>
                  <a:pt x="3132" y="6165"/>
                </a:cubicBezTo>
                <a:cubicBezTo>
                  <a:pt x="3078" y="6299"/>
                  <a:pt x="3239" y="6513"/>
                  <a:pt x="2944" y="6540"/>
                </a:cubicBezTo>
                <a:cubicBezTo>
                  <a:pt x="2864" y="6058"/>
                  <a:pt x="2784" y="5630"/>
                  <a:pt x="2730" y="5175"/>
                </a:cubicBezTo>
                <a:cubicBezTo>
                  <a:pt x="2650" y="4533"/>
                  <a:pt x="2436" y="3944"/>
                  <a:pt x="2222" y="3328"/>
                </a:cubicBezTo>
                <a:cubicBezTo>
                  <a:pt x="2172" y="3155"/>
                  <a:pt x="2076" y="3004"/>
                  <a:pt x="1871" y="3004"/>
                </a:cubicBezTo>
                <a:cubicBezTo>
                  <a:pt x="1855" y="3004"/>
                  <a:pt x="1838" y="3005"/>
                  <a:pt x="1820" y="3007"/>
                </a:cubicBezTo>
                <a:cubicBezTo>
                  <a:pt x="1579" y="3007"/>
                  <a:pt x="1472" y="3221"/>
                  <a:pt x="1445" y="3435"/>
                </a:cubicBezTo>
                <a:cubicBezTo>
                  <a:pt x="1445" y="3757"/>
                  <a:pt x="1445" y="4078"/>
                  <a:pt x="1445" y="4399"/>
                </a:cubicBezTo>
                <a:cubicBezTo>
                  <a:pt x="1713" y="4934"/>
                  <a:pt x="1231" y="5470"/>
                  <a:pt x="1472" y="6005"/>
                </a:cubicBezTo>
                <a:cubicBezTo>
                  <a:pt x="1659" y="6433"/>
                  <a:pt x="1499" y="6835"/>
                  <a:pt x="1124" y="7129"/>
                </a:cubicBezTo>
                <a:cubicBezTo>
                  <a:pt x="910" y="7076"/>
                  <a:pt x="803" y="6942"/>
                  <a:pt x="803" y="6728"/>
                </a:cubicBezTo>
                <a:cubicBezTo>
                  <a:pt x="857" y="6219"/>
                  <a:pt x="723" y="5737"/>
                  <a:pt x="616" y="5229"/>
                </a:cubicBezTo>
                <a:cubicBezTo>
                  <a:pt x="509" y="4667"/>
                  <a:pt x="535" y="4024"/>
                  <a:pt x="0" y="3596"/>
                </a:cubicBezTo>
                <a:lnTo>
                  <a:pt x="0" y="10020"/>
                </a:lnTo>
                <a:cubicBezTo>
                  <a:pt x="76" y="9982"/>
                  <a:pt x="138" y="9864"/>
                  <a:pt x="215" y="9864"/>
                </a:cubicBezTo>
                <a:cubicBezTo>
                  <a:pt x="247" y="9864"/>
                  <a:pt x="282" y="9884"/>
                  <a:pt x="321" y="9939"/>
                </a:cubicBezTo>
                <a:cubicBezTo>
                  <a:pt x="428" y="10154"/>
                  <a:pt x="482" y="10394"/>
                  <a:pt x="482" y="10635"/>
                </a:cubicBezTo>
                <a:cubicBezTo>
                  <a:pt x="455" y="11090"/>
                  <a:pt x="642" y="11519"/>
                  <a:pt x="776" y="11947"/>
                </a:cubicBezTo>
                <a:cubicBezTo>
                  <a:pt x="857" y="12188"/>
                  <a:pt x="964" y="12375"/>
                  <a:pt x="1258" y="12402"/>
                </a:cubicBezTo>
                <a:cubicBezTo>
                  <a:pt x="1579" y="12402"/>
                  <a:pt x="1740" y="12188"/>
                  <a:pt x="1820" y="11947"/>
                </a:cubicBezTo>
                <a:cubicBezTo>
                  <a:pt x="1981" y="11465"/>
                  <a:pt x="1954" y="10983"/>
                  <a:pt x="1847" y="10528"/>
                </a:cubicBezTo>
                <a:cubicBezTo>
                  <a:pt x="1793" y="10180"/>
                  <a:pt x="1633" y="9886"/>
                  <a:pt x="1659" y="9431"/>
                </a:cubicBezTo>
                <a:lnTo>
                  <a:pt x="1659" y="9431"/>
                </a:lnTo>
                <a:cubicBezTo>
                  <a:pt x="2114" y="9752"/>
                  <a:pt x="2409" y="10127"/>
                  <a:pt x="2757" y="10448"/>
                </a:cubicBezTo>
                <a:cubicBezTo>
                  <a:pt x="2971" y="10635"/>
                  <a:pt x="3158" y="10876"/>
                  <a:pt x="3426" y="11010"/>
                </a:cubicBezTo>
                <a:cubicBezTo>
                  <a:pt x="3560" y="11069"/>
                  <a:pt x="3701" y="11129"/>
                  <a:pt x="3842" y="11129"/>
                </a:cubicBezTo>
                <a:cubicBezTo>
                  <a:pt x="3956" y="11129"/>
                  <a:pt x="4068" y="11091"/>
                  <a:pt x="4175" y="10983"/>
                </a:cubicBezTo>
                <a:cubicBezTo>
                  <a:pt x="4390" y="10769"/>
                  <a:pt x="4175" y="10555"/>
                  <a:pt x="4095" y="10341"/>
                </a:cubicBezTo>
                <a:cubicBezTo>
                  <a:pt x="3908" y="9939"/>
                  <a:pt x="3506" y="9645"/>
                  <a:pt x="3372" y="9217"/>
                </a:cubicBezTo>
                <a:lnTo>
                  <a:pt x="3372" y="9217"/>
                </a:lnTo>
                <a:cubicBezTo>
                  <a:pt x="3935" y="9404"/>
                  <a:pt x="4363" y="9806"/>
                  <a:pt x="4818" y="10154"/>
                </a:cubicBezTo>
                <a:cubicBezTo>
                  <a:pt x="5210" y="10434"/>
                  <a:pt x="5589" y="10597"/>
                  <a:pt x="6010" y="10597"/>
                </a:cubicBezTo>
                <a:cubicBezTo>
                  <a:pt x="6192" y="10597"/>
                  <a:pt x="6382" y="10566"/>
                  <a:pt x="6584" y="10502"/>
                </a:cubicBezTo>
                <a:cubicBezTo>
                  <a:pt x="6654" y="10380"/>
                  <a:pt x="6692" y="10262"/>
                  <a:pt x="6704" y="10148"/>
                </a:cubicBezTo>
                <a:lnTo>
                  <a:pt x="6704" y="10148"/>
                </a:lnTo>
                <a:cubicBezTo>
                  <a:pt x="6764" y="10323"/>
                  <a:pt x="6826" y="10496"/>
                  <a:pt x="6906" y="10662"/>
                </a:cubicBezTo>
                <a:cubicBezTo>
                  <a:pt x="6986" y="10769"/>
                  <a:pt x="7039" y="10876"/>
                  <a:pt x="7146" y="10983"/>
                </a:cubicBezTo>
                <a:cubicBezTo>
                  <a:pt x="7315" y="11140"/>
                  <a:pt x="7451" y="11221"/>
                  <a:pt x="7574" y="11221"/>
                </a:cubicBezTo>
                <a:cubicBezTo>
                  <a:pt x="7725" y="11221"/>
                  <a:pt x="7856" y="11100"/>
                  <a:pt x="8003" y="10849"/>
                </a:cubicBezTo>
                <a:cubicBezTo>
                  <a:pt x="8190" y="10528"/>
                  <a:pt x="8164" y="10207"/>
                  <a:pt x="8110" y="9832"/>
                </a:cubicBezTo>
                <a:cubicBezTo>
                  <a:pt x="8030" y="9324"/>
                  <a:pt x="7655" y="8896"/>
                  <a:pt x="7655" y="8334"/>
                </a:cubicBezTo>
                <a:cubicBezTo>
                  <a:pt x="7918" y="8334"/>
                  <a:pt x="8129" y="8505"/>
                  <a:pt x="8342" y="8505"/>
                </a:cubicBezTo>
                <a:cubicBezTo>
                  <a:pt x="8432" y="8505"/>
                  <a:pt x="8523" y="8475"/>
                  <a:pt x="8619" y="8387"/>
                </a:cubicBezTo>
                <a:cubicBezTo>
                  <a:pt x="8662" y="8352"/>
                  <a:pt x="8700" y="8338"/>
                  <a:pt x="8733" y="8338"/>
                </a:cubicBezTo>
                <a:cubicBezTo>
                  <a:pt x="8876" y="8338"/>
                  <a:pt x="8941" y="8604"/>
                  <a:pt x="9106" y="8604"/>
                </a:cubicBezTo>
                <a:cubicBezTo>
                  <a:pt x="9136" y="8604"/>
                  <a:pt x="9170" y="8595"/>
                  <a:pt x="9207" y="8574"/>
                </a:cubicBezTo>
                <a:cubicBezTo>
                  <a:pt x="9278" y="8524"/>
                  <a:pt x="9322" y="8500"/>
                  <a:pt x="9364" y="8500"/>
                </a:cubicBezTo>
                <a:cubicBezTo>
                  <a:pt x="9433" y="8500"/>
                  <a:pt x="9496" y="8565"/>
                  <a:pt x="9662" y="8681"/>
                </a:cubicBezTo>
                <a:cubicBezTo>
                  <a:pt x="10198" y="9056"/>
                  <a:pt x="10653" y="9538"/>
                  <a:pt x="11268" y="9725"/>
                </a:cubicBezTo>
                <a:cubicBezTo>
                  <a:pt x="11430" y="9784"/>
                  <a:pt x="11591" y="9851"/>
                  <a:pt x="11739" y="9851"/>
                </a:cubicBezTo>
                <a:cubicBezTo>
                  <a:pt x="11861" y="9851"/>
                  <a:pt x="11974" y="9805"/>
                  <a:pt x="12071" y="9672"/>
                </a:cubicBezTo>
                <a:cubicBezTo>
                  <a:pt x="12285" y="9404"/>
                  <a:pt x="12098" y="9136"/>
                  <a:pt x="11964" y="8922"/>
                </a:cubicBezTo>
                <a:cubicBezTo>
                  <a:pt x="11723" y="8574"/>
                  <a:pt x="11456" y="8253"/>
                  <a:pt x="11215" y="7905"/>
                </a:cubicBezTo>
                <a:cubicBezTo>
                  <a:pt x="11258" y="7862"/>
                  <a:pt x="11300" y="7850"/>
                  <a:pt x="11342" y="7850"/>
                </a:cubicBezTo>
                <a:cubicBezTo>
                  <a:pt x="11403" y="7850"/>
                  <a:pt x="11461" y="7878"/>
                  <a:pt x="11509" y="7878"/>
                </a:cubicBezTo>
                <a:cubicBezTo>
                  <a:pt x="11543" y="7880"/>
                  <a:pt x="11575" y="7881"/>
                  <a:pt x="11605" y="7881"/>
                </a:cubicBezTo>
                <a:cubicBezTo>
                  <a:pt x="12005" y="7881"/>
                  <a:pt x="12089" y="7715"/>
                  <a:pt x="11964" y="7316"/>
                </a:cubicBezTo>
                <a:cubicBezTo>
                  <a:pt x="11911" y="7156"/>
                  <a:pt x="11830" y="6968"/>
                  <a:pt x="11723" y="6835"/>
                </a:cubicBezTo>
                <a:cubicBezTo>
                  <a:pt x="11509" y="6540"/>
                  <a:pt x="11268" y="6246"/>
                  <a:pt x="11027" y="5951"/>
                </a:cubicBezTo>
                <a:cubicBezTo>
                  <a:pt x="11169" y="5857"/>
                  <a:pt x="11289" y="5804"/>
                  <a:pt x="11396" y="5804"/>
                </a:cubicBezTo>
                <a:cubicBezTo>
                  <a:pt x="11532" y="5804"/>
                  <a:pt x="11645" y="5890"/>
                  <a:pt x="11750" y="6085"/>
                </a:cubicBezTo>
                <a:cubicBezTo>
                  <a:pt x="11937" y="6380"/>
                  <a:pt x="12152" y="6647"/>
                  <a:pt x="12339" y="6942"/>
                </a:cubicBezTo>
                <a:cubicBezTo>
                  <a:pt x="12633" y="7370"/>
                  <a:pt x="12981" y="7718"/>
                  <a:pt x="13383" y="8039"/>
                </a:cubicBezTo>
                <a:cubicBezTo>
                  <a:pt x="13549" y="8155"/>
                  <a:pt x="13735" y="8261"/>
                  <a:pt x="13923" y="8261"/>
                </a:cubicBezTo>
                <a:cubicBezTo>
                  <a:pt x="14038" y="8261"/>
                  <a:pt x="14154" y="8221"/>
                  <a:pt x="14266" y="8119"/>
                </a:cubicBezTo>
                <a:cubicBezTo>
                  <a:pt x="14561" y="7825"/>
                  <a:pt x="14400" y="7504"/>
                  <a:pt x="14239" y="7236"/>
                </a:cubicBezTo>
                <a:cubicBezTo>
                  <a:pt x="14052" y="6942"/>
                  <a:pt x="13838" y="6674"/>
                  <a:pt x="13624" y="6406"/>
                </a:cubicBezTo>
                <a:cubicBezTo>
                  <a:pt x="13356" y="6085"/>
                  <a:pt x="13276" y="5710"/>
                  <a:pt x="13088" y="5229"/>
                </a:cubicBezTo>
                <a:lnTo>
                  <a:pt x="13088" y="5229"/>
                </a:lnTo>
                <a:cubicBezTo>
                  <a:pt x="13543" y="5443"/>
                  <a:pt x="13731" y="5737"/>
                  <a:pt x="13891" y="6032"/>
                </a:cubicBezTo>
                <a:cubicBezTo>
                  <a:pt x="14266" y="6674"/>
                  <a:pt x="14614" y="7343"/>
                  <a:pt x="15230" y="7825"/>
                </a:cubicBezTo>
                <a:cubicBezTo>
                  <a:pt x="15354" y="7928"/>
                  <a:pt x="15477" y="8047"/>
                  <a:pt x="15638" y="8047"/>
                </a:cubicBezTo>
                <a:cubicBezTo>
                  <a:pt x="15686" y="8047"/>
                  <a:pt x="15737" y="8037"/>
                  <a:pt x="15792" y="8012"/>
                </a:cubicBezTo>
                <a:cubicBezTo>
                  <a:pt x="16033" y="7905"/>
                  <a:pt x="16086" y="7638"/>
                  <a:pt x="16033" y="7397"/>
                </a:cubicBezTo>
                <a:cubicBezTo>
                  <a:pt x="15952" y="7076"/>
                  <a:pt x="15818" y="6781"/>
                  <a:pt x="15711" y="6487"/>
                </a:cubicBezTo>
                <a:cubicBezTo>
                  <a:pt x="15631" y="6406"/>
                  <a:pt x="15658" y="6246"/>
                  <a:pt x="15551" y="6165"/>
                </a:cubicBezTo>
                <a:cubicBezTo>
                  <a:pt x="15497" y="6112"/>
                  <a:pt x="15471" y="6058"/>
                  <a:pt x="15417" y="6005"/>
                </a:cubicBezTo>
                <a:cubicBezTo>
                  <a:pt x="15390" y="5951"/>
                  <a:pt x="15390" y="5898"/>
                  <a:pt x="15390" y="5844"/>
                </a:cubicBezTo>
                <a:cubicBezTo>
                  <a:pt x="15363" y="5577"/>
                  <a:pt x="15176" y="5363"/>
                  <a:pt x="15069" y="5041"/>
                </a:cubicBezTo>
                <a:lnTo>
                  <a:pt x="15069" y="5041"/>
                </a:lnTo>
                <a:cubicBezTo>
                  <a:pt x="15604" y="5202"/>
                  <a:pt x="15738" y="5764"/>
                  <a:pt x="16220" y="5844"/>
                </a:cubicBezTo>
                <a:cubicBezTo>
                  <a:pt x="16675" y="6165"/>
                  <a:pt x="17023" y="6674"/>
                  <a:pt x="17585" y="6861"/>
                </a:cubicBezTo>
                <a:cubicBezTo>
                  <a:pt x="17778" y="6929"/>
                  <a:pt x="17927" y="6967"/>
                  <a:pt x="18043" y="6967"/>
                </a:cubicBezTo>
                <a:cubicBezTo>
                  <a:pt x="18296" y="6967"/>
                  <a:pt x="18395" y="6785"/>
                  <a:pt x="18468" y="6326"/>
                </a:cubicBezTo>
                <a:cubicBezTo>
                  <a:pt x="18281" y="6058"/>
                  <a:pt x="18120" y="5791"/>
                  <a:pt x="17960" y="5523"/>
                </a:cubicBezTo>
                <a:cubicBezTo>
                  <a:pt x="17960" y="5523"/>
                  <a:pt x="17933" y="5496"/>
                  <a:pt x="17906" y="5470"/>
                </a:cubicBezTo>
                <a:cubicBezTo>
                  <a:pt x="17879" y="5416"/>
                  <a:pt x="17879" y="5363"/>
                  <a:pt x="17960" y="5363"/>
                </a:cubicBezTo>
                <a:cubicBezTo>
                  <a:pt x="18227" y="5416"/>
                  <a:pt x="18495" y="5470"/>
                  <a:pt x="18763" y="5523"/>
                </a:cubicBezTo>
                <a:cubicBezTo>
                  <a:pt x="18798" y="5527"/>
                  <a:pt x="18834" y="5529"/>
                  <a:pt x="18869" y="5529"/>
                </a:cubicBezTo>
                <a:cubicBezTo>
                  <a:pt x="19072" y="5529"/>
                  <a:pt x="19260" y="5457"/>
                  <a:pt x="19352" y="5229"/>
                </a:cubicBezTo>
                <a:cubicBezTo>
                  <a:pt x="19459" y="4988"/>
                  <a:pt x="19378" y="4747"/>
                  <a:pt x="19164" y="4586"/>
                </a:cubicBezTo>
                <a:cubicBezTo>
                  <a:pt x="18950" y="4426"/>
                  <a:pt x="18736" y="4265"/>
                  <a:pt x="18522" y="4105"/>
                </a:cubicBezTo>
                <a:cubicBezTo>
                  <a:pt x="18495" y="4105"/>
                  <a:pt x="18495" y="4024"/>
                  <a:pt x="18468" y="3997"/>
                </a:cubicBezTo>
                <a:cubicBezTo>
                  <a:pt x="18500" y="3966"/>
                  <a:pt x="18536" y="3955"/>
                  <a:pt x="18575" y="3955"/>
                </a:cubicBezTo>
                <a:cubicBezTo>
                  <a:pt x="18655" y="3955"/>
                  <a:pt x="18745" y="4001"/>
                  <a:pt x="18827" y="4001"/>
                </a:cubicBezTo>
                <a:cubicBezTo>
                  <a:pt x="18872" y="4001"/>
                  <a:pt x="18914" y="3987"/>
                  <a:pt x="18950" y="3944"/>
                </a:cubicBezTo>
                <a:cubicBezTo>
                  <a:pt x="18763" y="3676"/>
                  <a:pt x="18442" y="3864"/>
                  <a:pt x="18254" y="3623"/>
                </a:cubicBezTo>
                <a:cubicBezTo>
                  <a:pt x="18629" y="3221"/>
                  <a:pt x="19244" y="3195"/>
                  <a:pt x="19619" y="2739"/>
                </a:cubicBezTo>
                <a:cubicBezTo>
                  <a:pt x="19030" y="2552"/>
                  <a:pt x="19030" y="2552"/>
                  <a:pt x="19218" y="2070"/>
                </a:cubicBezTo>
                <a:cubicBezTo>
                  <a:pt x="19271" y="1937"/>
                  <a:pt x="19325" y="1829"/>
                  <a:pt x="19352" y="1696"/>
                </a:cubicBezTo>
                <a:cubicBezTo>
                  <a:pt x="19405" y="1535"/>
                  <a:pt x="19352" y="1374"/>
                  <a:pt x="19191" y="1294"/>
                </a:cubicBezTo>
                <a:cubicBezTo>
                  <a:pt x="19124" y="1254"/>
                  <a:pt x="19057" y="1234"/>
                  <a:pt x="18994" y="1234"/>
                </a:cubicBezTo>
                <a:cubicBezTo>
                  <a:pt x="18930" y="1234"/>
                  <a:pt x="18870" y="1254"/>
                  <a:pt x="18816" y="1294"/>
                </a:cubicBezTo>
                <a:cubicBezTo>
                  <a:pt x="18575" y="1428"/>
                  <a:pt x="18388" y="1642"/>
                  <a:pt x="18281" y="1883"/>
                </a:cubicBezTo>
                <a:cubicBezTo>
                  <a:pt x="18120" y="2177"/>
                  <a:pt x="17960" y="2499"/>
                  <a:pt x="17826" y="2820"/>
                </a:cubicBezTo>
                <a:cubicBezTo>
                  <a:pt x="17692" y="3114"/>
                  <a:pt x="17478" y="3248"/>
                  <a:pt x="17076" y="3248"/>
                </a:cubicBezTo>
                <a:cubicBezTo>
                  <a:pt x="17264" y="2954"/>
                  <a:pt x="17398" y="2739"/>
                  <a:pt x="17531" y="2499"/>
                </a:cubicBezTo>
                <a:cubicBezTo>
                  <a:pt x="17853" y="1990"/>
                  <a:pt x="18120" y="1428"/>
                  <a:pt x="18254" y="839"/>
                </a:cubicBezTo>
                <a:cubicBezTo>
                  <a:pt x="18308" y="598"/>
                  <a:pt x="18308" y="331"/>
                  <a:pt x="18067" y="170"/>
                </a:cubicBezTo>
                <a:cubicBezTo>
                  <a:pt x="17995" y="127"/>
                  <a:pt x="17928" y="109"/>
                  <a:pt x="17866" y="109"/>
                </a:cubicBezTo>
                <a:cubicBezTo>
                  <a:pt x="17698" y="109"/>
                  <a:pt x="17561" y="240"/>
                  <a:pt x="17424" y="357"/>
                </a:cubicBezTo>
                <a:cubicBezTo>
                  <a:pt x="16996" y="759"/>
                  <a:pt x="16729" y="1294"/>
                  <a:pt x="16514" y="1856"/>
                </a:cubicBezTo>
                <a:cubicBezTo>
                  <a:pt x="16193" y="2132"/>
                  <a:pt x="16049" y="2546"/>
                  <a:pt x="15896" y="2877"/>
                </a:cubicBezTo>
                <a:lnTo>
                  <a:pt x="15896" y="2877"/>
                </a:lnTo>
                <a:cubicBezTo>
                  <a:pt x="15963" y="2574"/>
                  <a:pt x="15668" y="2196"/>
                  <a:pt x="15872" y="1856"/>
                </a:cubicBezTo>
                <a:cubicBezTo>
                  <a:pt x="15899" y="1455"/>
                  <a:pt x="15952" y="1053"/>
                  <a:pt x="15952" y="652"/>
                </a:cubicBezTo>
                <a:cubicBezTo>
                  <a:pt x="15952" y="464"/>
                  <a:pt x="15926" y="197"/>
                  <a:pt x="15658" y="143"/>
                </a:cubicBezTo>
                <a:cubicBezTo>
                  <a:pt x="15622" y="131"/>
                  <a:pt x="15588" y="126"/>
                  <a:pt x="15557" y="126"/>
                </a:cubicBezTo>
                <a:cubicBezTo>
                  <a:pt x="15377" y="126"/>
                  <a:pt x="15263" y="301"/>
                  <a:pt x="15149" y="438"/>
                </a:cubicBezTo>
                <a:cubicBezTo>
                  <a:pt x="15069" y="598"/>
                  <a:pt x="14989" y="786"/>
                  <a:pt x="14908" y="946"/>
                </a:cubicBezTo>
                <a:cubicBezTo>
                  <a:pt x="14801" y="1214"/>
                  <a:pt x="14668" y="1508"/>
                  <a:pt x="14561" y="1803"/>
                </a:cubicBezTo>
                <a:cubicBezTo>
                  <a:pt x="14427" y="1508"/>
                  <a:pt x="14427" y="1214"/>
                  <a:pt x="14427" y="946"/>
                </a:cubicBezTo>
                <a:cubicBezTo>
                  <a:pt x="14427" y="759"/>
                  <a:pt x="14427" y="571"/>
                  <a:pt x="14373" y="384"/>
                </a:cubicBezTo>
                <a:cubicBezTo>
                  <a:pt x="14346" y="197"/>
                  <a:pt x="14213" y="36"/>
                  <a:pt x="14025" y="9"/>
                </a:cubicBezTo>
                <a:cubicBezTo>
                  <a:pt x="13997" y="3"/>
                  <a:pt x="13970" y="0"/>
                  <a:pt x="13946" y="0"/>
                </a:cubicBezTo>
                <a:close/>
              </a:path>
            </a:pathLst>
          </a:cu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0"/>
          <p:cNvSpPr/>
          <p:nvPr/>
        </p:nvSpPr>
        <p:spPr>
          <a:xfrm>
            <a:off x="259222" y="3943706"/>
            <a:ext cx="69951" cy="70003"/>
          </a:xfrm>
          <a:custGeom>
            <a:rect b="b" l="l" r="r" t="t"/>
            <a:pathLst>
              <a:path extrusionOk="0" h="1339" w="1338">
                <a:moveTo>
                  <a:pt x="1338" y="670"/>
                </a:moveTo>
                <a:cubicBezTo>
                  <a:pt x="1338" y="1034"/>
                  <a:pt x="1034" y="1338"/>
                  <a:pt x="669" y="1338"/>
                </a:cubicBezTo>
                <a:cubicBezTo>
                  <a:pt x="304" y="1338"/>
                  <a:pt x="0" y="1034"/>
                  <a:pt x="0" y="670"/>
                </a:cubicBezTo>
                <a:cubicBezTo>
                  <a:pt x="0" y="305"/>
                  <a:pt x="304" y="1"/>
                  <a:pt x="669" y="1"/>
                </a:cubicBezTo>
                <a:cubicBezTo>
                  <a:pt x="1034" y="1"/>
                  <a:pt x="1338" y="305"/>
                  <a:pt x="1338" y="670"/>
                </a:cubicBezTo>
                <a:close/>
              </a:path>
            </a:pathLst>
          </a:custGeom>
          <a:solidFill>
            <a:srgbClr val="AFC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10"/>
          <p:cNvPicPr preferRelativeResize="0"/>
          <p:nvPr/>
        </p:nvPicPr>
        <p:blipFill rotWithShape="1">
          <a:blip r:embed="rId3">
            <a:alphaModFix/>
          </a:blip>
          <a:srcRect b="1883" l="6336" r="23645" t="0"/>
          <a:stretch/>
        </p:blipFill>
        <p:spPr>
          <a:xfrm flipH="1">
            <a:off x="5583650" y="3516600"/>
            <a:ext cx="3560350" cy="33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0"/>
          <p:cNvSpPr/>
          <p:nvPr/>
        </p:nvSpPr>
        <p:spPr>
          <a:xfrm>
            <a:off x="-162462" y="2091126"/>
            <a:ext cx="913319" cy="397793"/>
          </a:xfrm>
          <a:custGeom>
            <a:rect b="b" l="l" r="r" t="t"/>
            <a:pathLst>
              <a:path extrusionOk="0" h="17137" w="39346">
                <a:moveTo>
                  <a:pt x="7539" y="4208"/>
                </a:moveTo>
                <a:lnTo>
                  <a:pt x="7539" y="4208"/>
                </a:lnTo>
                <a:cubicBezTo>
                  <a:pt x="7530" y="4233"/>
                  <a:pt x="7520" y="4258"/>
                  <a:pt x="7511" y="4283"/>
                </a:cubicBezTo>
                <a:lnTo>
                  <a:pt x="7511" y="4283"/>
                </a:lnTo>
                <a:cubicBezTo>
                  <a:pt x="7514" y="4273"/>
                  <a:pt x="7518" y="4263"/>
                  <a:pt x="7521" y="4254"/>
                </a:cubicBezTo>
                <a:cubicBezTo>
                  <a:pt x="7526" y="4239"/>
                  <a:pt x="7532" y="4223"/>
                  <a:pt x="7539" y="4208"/>
                </a:cubicBezTo>
                <a:close/>
                <a:moveTo>
                  <a:pt x="9487" y="5394"/>
                </a:moveTo>
                <a:cubicBezTo>
                  <a:pt x="9476" y="5416"/>
                  <a:pt x="9464" y="5438"/>
                  <a:pt x="9448" y="5458"/>
                </a:cubicBezTo>
                <a:cubicBezTo>
                  <a:pt x="9421" y="5494"/>
                  <a:pt x="9400" y="5533"/>
                  <a:pt x="9382" y="5573"/>
                </a:cubicBezTo>
                <a:lnTo>
                  <a:pt x="9382" y="5573"/>
                </a:lnTo>
                <a:cubicBezTo>
                  <a:pt x="9398" y="5523"/>
                  <a:pt x="9417" y="5473"/>
                  <a:pt x="9448" y="5431"/>
                </a:cubicBezTo>
                <a:cubicBezTo>
                  <a:pt x="9464" y="5420"/>
                  <a:pt x="9476" y="5407"/>
                  <a:pt x="9487" y="5394"/>
                </a:cubicBezTo>
                <a:close/>
                <a:moveTo>
                  <a:pt x="8792" y="6646"/>
                </a:moveTo>
                <a:cubicBezTo>
                  <a:pt x="8412" y="7355"/>
                  <a:pt x="8065" y="8079"/>
                  <a:pt x="7735" y="8804"/>
                </a:cubicBezTo>
                <a:cubicBezTo>
                  <a:pt x="8060" y="8067"/>
                  <a:pt x="8403" y="7347"/>
                  <a:pt x="8792" y="6646"/>
                </a:cubicBezTo>
                <a:close/>
                <a:moveTo>
                  <a:pt x="5991" y="7497"/>
                </a:moveTo>
                <a:cubicBezTo>
                  <a:pt x="5596" y="8224"/>
                  <a:pt x="5180" y="8942"/>
                  <a:pt x="4764" y="9660"/>
                </a:cubicBezTo>
                <a:cubicBezTo>
                  <a:pt x="5005" y="9179"/>
                  <a:pt x="5300" y="8750"/>
                  <a:pt x="5540" y="8295"/>
                </a:cubicBezTo>
                <a:cubicBezTo>
                  <a:pt x="5692" y="8030"/>
                  <a:pt x="5843" y="7764"/>
                  <a:pt x="5991" y="7497"/>
                </a:cubicBezTo>
                <a:close/>
                <a:moveTo>
                  <a:pt x="7896" y="11614"/>
                </a:moveTo>
                <a:cubicBezTo>
                  <a:pt x="7915" y="11624"/>
                  <a:pt x="7930" y="11633"/>
                  <a:pt x="7945" y="11643"/>
                </a:cubicBezTo>
                <a:lnTo>
                  <a:pt x="7945" y="11643"/>
                </a:lnTo>
                <a:cubicBezTo>
                  <a:pt x="7929" y="11641"/>
                  <a:pt x="7912" y="11641"/>
                  <a:pt x="7896" y="11641"/>
                </a:cubicBezTo>
                <a:cubicBezTo>
                  <a:pt x="7896" y="11641"/>
                  <a:pt x="7890" y="11632"/>
                  <a:pt x="7882" y="11621"/>
                </a:cubicBezTo>
                <a:lnTo>
                  <a:pt x="7882" y="11621"/>
                </a:lnTo>
                <a:cubicBezTo>
                  <a:pt x="7890" y="11617"/>
                  <a:pt x="7896" y="11614"/>
                  <a:pt x="7896" y="11614"/>
                </a:cubicBezTo>
                <a:close/>
                <a:moveTo>
                  <a:pt x="37227" y="1"/>
                </a:moveTo>
                <a:cubicBezTo>
                  <a:pt x="37137" y="1"/>
                  <a:pt x="37054" y="52"/>
                  <a:pt x="36990" y="132"/>
                </a:cubicBezTo>
                <a:cubicBezTo>
                  <a:pt x="36669" y="426"/>
                  <a:pt x="36348" y="747"/>
                  <a:pt x="36053" y="1095"/>
                </a:cubicBezTo>
                <a:cubicBezTo>
                  <a:pt x="35545" y="1711"/>
                  <a:pt x="35090" y="2380"/>
                  <a:pt x="34314" y="2701"/>
                </a:cubicBezTo>
                <a:cubicBezTo>
                  <a:pt x="34769" y="2059"/>
                  <a:pt x="35464" y="1631"/>
                  <a:pt x="35786" y="854"/>
                </a:cubicBezTo>
                <a:lnTo>
                  <a:pt x="35786" y="854"/>
                </a:lnTo>
                <a:cubicBezTo>
                  <a:pt x="35491" y="881"/>
                  <a:pt x="35357" y="1069"/>
                  <a:pt x="35250" y="1229"/>
                </a:cubicBezTo>
                <a:cubicBezTo>
                  <a:pt x="34795" y="1898"/>
                  <a:pt x="34180" y="2380"/>
                  <a:pt x="33618" y="2969"/>
                </a:cubicBezTo>
                <a:cubicBezTo>
                  <a:pt x="33457" y="3156"/>
                  <a:pt x="33296" y="3317"/>
                  <a:pt x="33029" y="3344"/>
                </a:cubicBezTo>
                <a:cubicBezTo>
                  <a:pt x="33430" y="2701"/>
                  <a:pt x="34180" y="2353"/>
                  <a:pt x="34340" y="1550"/>
                </a:cubicBezTo>
                <a:lnTo>
                  <a:pt x="34340" y="1550"/>
                </a:lnTo>
                <a:cubicBezTo>
                  <a:pt x="33751" y="2059"/>
                  <a:pt x="33350" y="2782"/>
                  <a:pt x="32627" y="3237"/>
                </a:cubicBezTo>
                <a:cubicBezTo>
                  <a:pt x="32601" y="3022"/>
                  <a:pt x="32708" y="2942"/>
                  <a:pt x="32788" y="2835"/>
                </a:cubicBezTo>
                <a:cubicBezTo>
                  <a:pt x="33270" y="2300"/>
                  <a:pt x="33671" y="1711"/>
                  <a:pt x="34073" y="1122"/>
                </a:cubicBezTo>
                <a:cubicBezTo>
                  <a:pt x="34180" y="935"/>
                  <a:pt x="34314" y="774"/>
                  <a:pt x="34314" y="533"/>
                </a:cubicBezTo>
                <a:cubicBezTo>
                  <a:pt x="34314" y="426"/>
                  <a:pt x="34287" y="319"/>
                  <a:pt x="34206" y="239"/>
                </a:cubicBezTo>
                <a:cubicBezTo>
                  <a:pt x="34169" y="220"/>
                  <a:pt x="34131" y="211"/>
                  <a:pt x="34094" y="211"/>
                </a:cubicBezTo>
                <a:cubicBezTo>
                  <a:pt x="34027" y="211"/>
                  <a:pt x="33964" y="241"/>
                  <a:pt x="33912" y="292"/>
                </a:cubicBezTo>
                <a:cubicBezTo>
                  <a:pt x="33725" y="480"/>
                  <a:pt x="33537" y="667"/>
                  <a:pt x="33377" y="881"/>
                </a:cubicBezTo>
                <a:cubicBezTo>
                  <a:pt x="32788" y="1604"/>
                  <a:pt x="32226" y="2353"/>
                  <a:pt x="31583" y="3022"/>
                </a:cubicBezTo>
                <a:cubicBezTo>
                  <a:pt x="31664" y="2755"/>
                  <a:pt x="31744" y="2487"/>
                  <a:pt x="31851" y="2220"/>
                </a:cubicBezTo>
                <a:lnTo>
                  <a:pt x="31851" y="2220"/>
                </a:lnTo>
                <a:cubicBezTo>
                  <a:pt x="31209" y="3049"/>
                  <a:pt x="30513" y="3772"/>
                  <a:pt x="29683" y="4361"/>
                </a:cubicBezTo>
                <a:cubicBezTo>
                  <a:pt x="29978" y="3879"/>
                  <a:pt x="30325" y="3424"/>
                  <a:pt x="30647" y="2942"/>
                </a:cubicBezTo>
                <a:cubicBezTo>
                  <a:pt x="30968" y="2460"/>
                  <a:pt x="31343" y="1979"/>
                  <a:pt x="31530" y="1363"/>
                </a:cubicBezTo>
                <a:lnTo>
                  <a:pt x="31530" y="1363"/>
                </a:lnTo>
                <a:cubicBezTo>
                  <a:pt x="31182" y="1497"/>
                  <a:pt x="31128" y="1738"/>
                  <a:pt x="30995" y="1925"/>
                </a:cubicBezTo>
                <a:cubicBezTo>
                  <a:pt x="30540" y="2728"/>
                  <a:pt x="29978" y="3424"/>
                  <a:pt x="29415" y="4120"/>
                </a:cubicBezTo>
                <a:cubicBezTo>
                  <a:pt x="29277" y="4305"/>
                  <a:pt x="29118" y="4569"/>
                  <a:pt x="28819" y="4569"/>
                </a:cubicBezTo>
                <a:cubicBezTo>
                  <a:pt x="28772" y="4569"/>
                  <a:pt x="28721" y="4563"/>
                  <a:pt x="28666" y="4548"/>
                </a:cubicBezTo>
                <a:cubicBezTo>
                  <a:pt x="28773" y="4254"/>
                  <a:pt x="28987" y="4120"/>
                  <a:pt x="29148" y="3933"/>
                </a:cubicBezTo>
                <a:cubicBezTo>
                  <a:pt x="29656" y="3290"/>
                  <a:pt x="30165" y="2648"/>
                  <a:pt x="30406" y="1845"/>
                </a:cubicBezTo>
                <a:cubicBezTo>
                  <a:pt x="30433" y="1657"/>
                  <a:pt x="30540" y="1443"/>
                  <a:pt x="30299" y="1363"/>
                </a:cubicBezTo>
                <a:cubicBezTo>
                  <a:pt x="30273" y="1356"/>
                  <a:pt x="30249" y="1352"/>
                  <a:pt x="30227" y="1352"/>
                </a:cubicBezTo>
                <a:cubicBezTo>
                  <a:pt x="30083" y="1352"/>
                  <a:pt x="29993" y="1488"/>
                  <a:pt x="29924" y="1604"/>
                </a:cubicBezTo>
                <a:cubicBezTo>
                  <a:pt x="29415" y="2407"/>
                  <a:pt x="28773" y="3130"/>
                  <a:pt x="28184" y="3879"/>
                </a:cubicBezTo>
                <a:cubicBezTo>
                  <a:pt x="27810" y="4307"/>
                  <a:pt x="27462" y="4762"/>
                  <a:pt x="26926" y="5003"/>
                </a:cubicBezTo>
                <a:cubicBezTo>
                  <a:pt x="27140" y="4548"/>
                  <a:pt x="27622" y="4307"/>
                  <a:pt x="27756" y="3772"/>
                </a:cubicBezTo>
                <a:lnTo>
                  <a:pt x="27756" y="3772"/>
                </a:lnTo>
                <a:cubicBezTo>
                  <a:pt x="27488" y="4013"/>
                  <a:pt x="27194" y="4227"/>
                  <a:pt x="26926" y="4468"/>
                </a:cubicBezTo>
                <a:cubicBezTo>
                  <a:pt x="27274" y="3638"/>
                  <a:pt x="27943" y="3076"/>
                  <a:pt x="28372" y="2300"/>
                </a:cubicBezTo>
                <a:cubicBezTo>
                  <a:pt x="28452" y="2166"/>
                  <a:pt x="28639" y="2032"/>
                  <a:pt x="28479" y="1738"/>
                </a:cubicBezTo>
                <a:lnTo>
                  <a:pt x="28479" y="1738"/>
                </a:lnTo>
                <a:cubicBezTo>
                  <a:pt x="27917" y="2487"/>
                  <a:pt x="27435" y="3183"/>
                  <a:pt x="26899" y="3852"/>
                </a:cubicBezTo>
                <a:cubicBezTo>
                  <a:pt x="26525" y="4361"/>
                  <a:pt x="26204" y="4923"/>
                  <a:pt x="25641" y="5271"/>
                </a:cubicBezTo>
                <a:cubicBezTo>
                  <a:pt x="25749" y="4789"/>
                  <a:pt x="26123" y="4521"/>
                  <a:pt x="26364" y="4147"/>
                </a:cubicBezTo>
                <a:cubicBezTo>
                  <a:pt x="26712" y="3611"/>
                  <a:pt x="27140" y="3156"/>
                  <a:pt x="27408" y="2460"/>
                </a:cubicBezTo>
                <a:lnTo>
                  <a:pt x="27408" y="2460"/>
                </a:lnTo>
                <a:cubicBezTo>
                  <a:pt x="27087" y="2567"/>
                  <a:pt x="27007" y="2728"/>
                  <a:pt x="26899" y="2889"/>
                </a:cubicBezTo>
                <a:cubicBezTo>
                  <a:pt x="26337" y="3665"/>
                  <a:pt x="25775" y="4414"/>
                  <a:pt x="25213" y="5190"/>
                </a:cubicBezTo>
                <a:cubicBezTo>
                  <a:pt x="24999" y="5512"/>
                  <a:pt x="24758" y="5699"/>
                  <a:pt x="24223" y="5699"/>
                </a:cubicBezTo>
                <a:cubicBezTo>
                  <a:pt x="24544" y="5324"/>
                  <a:pt x="24758" y="5003"/>
                  <a:pt x="24999" y="4709"/>
                </a:cubicBezTo>
                <a:cubicBezTo>
                  <a:pt x="25856" y="3638"/>
                  <a:pt x="26605" y="2514"/>
                  <a:pt x="27167" y="1256"/>
                </a:cubicBezTo>
                <a:cubicBezTo>
                  <a:pt x="27274" y="1015"/>
                  <a:pt x="27542" y="640"/>
                  <a:pt x="27247" y="480"/>
                </a:cubicBezTo>
                <a:cubicBezTo>
                  <a:pt x="27197" y="447"/>
                  <a:pt x="27149" y="433"/>
                  <a:pt x="27105" y="433"/>
                </a:cubicBezTo>
                <a:cubicBezTo>
                  <a:pt x="26890" y="433"/>
                  <a:pt x="26743" y="757"/>
                  <a:pt x="26632" y="935"/>
                </a:cubicBezTo>
                <a:cubicBezTo>
                  <a:pt x="26150" y="1631"/>
                  <a:pt x="25722" y="2380"/>
                  <a:pt x="25213" y="3076"/>
                </a:cubicBezTo>
                <a:cubicBezTo>
                  <a:pt x="24865" y="3585"/>
                  <a:pt x="24598" y="4147"/>
                  <a:pt x="24036" y="4468"/>
                </a:cubicBezTo>
                <a:cubicBezTo>
                  <a:pt x="24009" y="4468"/>
                  <a:pt x="23982" y="4495"/>
                  <a:pt x="23955" y="4495"/>
                </a:cubicBezTo>
                <a:cubicBezTo>
                  <a:pt x="23768" y="4602"/>
                  <a:pt x="23634" y="4789"/>
                  <a:pt x="23473" y="4923"/>
                </a:cubicBezTo>
                <a:cubicBezTo>
                  <a:pt x="23447" y="4950"/>
                  <a:pt x="23420" y="4976"/>
                  <a:pt x="23393" y="5003"/>
                </a:cubicBezTo>
                <a:cubicBezTo>
                  <a:pt x="23340" y="5057"/>
                  <a:pt x="23286" y="5083"/>
                  <a:pt x="23233" y="5164"/>
                </a:cubicBezTo>
                <a:cubicBezTo>
                  <a:pt x="23233" y="5190"/>
                  <a:pt x="23206" y="5217"/>
                  <a:pt x="23179" y="5244"/>
                </a:cubicBezTo>
                <a:cubicBezTo>
                  <a:pt x="23152" y="5271"/>
                  <a:pt x="23126" y="5298"/>
                  <a:pt x="23126" y="5324"/>
                </a:cubicBezTo>
                <a:cubicBezTo>
                  <a:pt x="22778" y="5860"/>
                  <a:pt x="22189" y="5940"/>
                  <a:pt x="21627" y="6074"/>
                </a:cubicBezTo>
                <a:cubicBezTo>
                  <a:pt x="21484" y="6121"/>
                  <a:pt x="21404" y="6296"/>
                  <a:pt x="21181" y="6296"/>
                </a:cubicBezTo>
                <a:cubicBezTo>
                  <a:pt x="21153" y="6296"/>
                  <a:pt x="21124" y="6294"/>
                  <a:pt x="21091" y="6288"/>
                </a:cubicBezTo>
                <a:cubicBezTo>
                  <a:pt x="21493" y="5753"/>
                  <a:pt x="21868" y="5271"/>
                  <a:pt x="22215" y="4762"/>
                </a:cubicBezTo>
                <a:cubicBezTo>
                  <a:pt x="22858" y="3825"/>
                  <a:pt x="23581" y="2969"/>
                  <a:pt x="24009" y="1925"/>
                </a:cubicBezTo>
                <a:cubicBezTo>
                  <a:pt x="24116" y="1657"/>
                  <a:pt x="24410" y="1256"/>
                  <a:pt x="24036" y="1069"/>
                </a:cubicBezTo>
                <a:cubicBezTo>
                  <a:pt x="23997" y="1051"/>
                  <a:pt x="23960" y="1043"/>
                  <a:pt x="23925" y="1043"/>
                </a:cubicBezTo>
                <a:cubicBezTo>
                  <a:pt x="23687" y="1043"/>
                  <a:pt x="23510" y="1398"/>
                  <a:pt x="23393" y="1631"/>
                </a:cubicBezTo>
                <a:cubicBezTo>
                  <a:pt x="22617" y="2942"/>
                  <a:pt x="21760" y="4147"/>
                  <a:pt x="20824" y="5324"/>
                </a:cubicBezTo>
                <a:cubicBezTo>
                  <a:pt x="20583" y="5646"/>
                  <a:pt x="20395" y="6047"/>
                  <a:pt x="19860" y="6341"/>
                </a:cubicBezTo>
                <a:cubicBezTo>
                  <a:pt x="20074" y="5860"/>
                  <a:pt x="20369" y="5619"/>
                  <a:pt x="20476" y="5137"/>
                </a:cubicBezTo>
                <a:lnTo>
                  <a:pt x="20476" y="5137"/>
                </a:lnTo>
                <a:cubicBezTo>
                  <a:pt x="19726" y="5699"/>
                  <a:pt x="19485" y="6582"/>
                  <a:pt x="18682" y="6850"/>
                </a:cubicBezTo>
                <a:cubicBezTo>
                  <a:pt x="19164" y="6208"/>
                  <a:pt x="19673" y="5592"/>
                  <a:pt x="20101" y="4950"/>
                </a:cubicBezTo>
                <a:cubicBezTo>
                  <a:pt x="20529" y="4280"/>
                  <a:pt x="20904" y="3611"/>
                  <a:pt x="21198" y="2862"/>
                </a:cubicBezTo>
                <a:lnTo>
                  <a:pt x="21198" y="2862"/>
                </a:lnTo>
                <a:cubicBezTo>
                  <a:pt x="20797" y="3290"/>
                  <a:pt x="20476" y="3799"/>
                  <a:pt x="20181" y="4307"/>
                </a:cubicBezTo>
                <a:cubicBezTo>
                  <a:pt x="19833" y="4843"/>
                  <a:pt x="19459" y="5324"/>
                  <a:pt x="19084" y="5806"/>
                </a:cubicBezTo>
                <a:cubicBezTo>
                  <a:pt x="18281" y="6877"/>
                  <a:pt x="18281" y="6877"/>
                  <a:pt x="17879" y="7011"/>
                </a:cubicBezTo>
                <a:cubicBezTo>
                  <a:pt x="17879" y="6823"/>
                  <a:pt x="18040" y="6743"/>
                  <a:pt x="18120" y="6609"/>
                </a:cubicBezTo>
                <a:cubicBezTo>
                  <a:pt x="18549" y="6020"/>
                  <a:pt x="19111" y="5512"/>
                  <a:pt x="19405" y="4789"/>
                </a:cubicBezTo>
                <a:lnTo>
                  <a:pt x="19405" y="4789"/>
                </a:lnTo>
                <a:cubicBezTo>
                  <a:pt x="18763" y="5190"/>
                  <a:pt x="18415" y="5833"/>
                  <a:pt x="17960" y="6395"/>
                </a:cubicBezTo>
                <a:cubicBezTo>
                  <a:pt x="17665" y="6716"/>
                  <a:pt x="17424" y="7091"/>
                  <a:pt x="17023" y="7305"/>
                </a:cubicBezTo>
                <a:cubicBezTo>
                  <a:pt x="16943" y="7118"/>
                  <a:pt x="17050" y="7064"/>
                  <a:pt x="17103" y="6984"/>
                </a:cubicBezTo>
                <a:cubicBezTo>
                  <a:pt x="18201" y="5726"/>
                  <a:pt x="19164" y="4334"/>
                  <a:pt x="20021" y="2889"/>
                </a:cubicBezTo>
                <a:cubicBezTo>
                  <a:pt x="20262" y="2434"/>
                  <a:pt x="20449" y="1925"/>
                  <a:pt x="20636" y="1417"/>
                </a:cubicBezTo>
                <a:cubicBezTo>
                  <a:pt x="20717" y="1202"/>
                  <a:pt x="20797" y="881"/>
                  <a:pt x="20556" y="774"/>
                </a:cubicBezTo>
                <a:cubicBezTo>
                  <a:pt x="20510" y="753"/>
                  <a:pt x="20470" y="744"/>
                  <a:pt x="20434" y="744"/>
                </a:cubicBezTo>
                <a:cubicBezTo>
                  <a:pt x="20236" y="744"/>
                  <a:pt x="20165" y="1017"/>
                  <a:pt x="20074" y="1176"/>
                </a:cubicBezTo>
                <a:cubicBezTo>
                  <a:pt x="19244" y="2942"/>
                  <a:pt x="18067" y="4495"/>
                  <a:pt x="16889" y="6047"/>
                </a:cubicBezTo>
                <a:cubicBezTo>
                  <a:pt x="16595" y="6448"/>
                  <a:pt x="16220" y="6743"/>
                  <a:pt x="15872" y="7091"/>
                </a:cubicBezTo>
                <a:cubicBezTo>
                  <a:pt x="16381" y="6208"/>
                  <a:pt x="16969" y="5405"/>
                  <a:pt x="17585" y="4602"/>
                </a:cubicBezTo>
                <a:cubicBezTo>
                  <a:pt x="18227" y="3745"/>
                  <a:pt x="18656" y="2782"/>
                  <a:pt x="18923" y="1738"/>
                </a:cubicBezTo>
                <a:lnTo>
                  <a:pt x="18923" y="1738"/>
                </a:lnTo>
                <a:cubicBezTo>
                  <a:pt x="18682" y="1845"/>
                  <a:pt x="18629" y="2086"/>
                  <a:pt x="18522" y="2327"/>
                </a:cubicBezTo>
                <a:cubicBezTo>
                  <a:pt x="17692" y="4307"/>
                  <a:pt x="16274" y="5886"/>
                  <a:pt x="14962" y="7546"/>
                </a:cubicBezTo>
                <a:cubicBezTo>
                  <a:pt x="14855" y="7653"/>
                  <a:pt x="14721" y="7733"/>
                  <a:pt x="14587" y="7840"/>
                </a:cubicBezTo>
                <a:cubicBezTo>
                  <a:pt x="14525" y="7867"/>
                  <a:pt x="14465" y="7877"/>
                  <a:pt x="14405" y="7877"/>
                </a:cubicBezTo>
                <a:cubicBezTo>
                  <a:pt x="14187" y="7877"/>
                  <a:pt x="13983" y="7738"/>
                  <a:pt x="13767" y="7738"/>
                </a:cubicBezTo>
                <a:cubicBezTo>
                  <a:pt x="13686" y="7738"/>
                  <a:pt x="13603" y="7758"/>
                  <a:pt x="13517" y="7814"/>
                </a:cubicBezTo>
                <a:cubicBezTo>
                  <a:pt x="13570" y="7599"/>
                  <a:pt x="13677" y="7519"/>
                  <a:pt x="13731" y="7412"/>
                </a:cubicBezTo>
                <a:cubicBezTo>
                  <a:pt x="13811" y="7305"/>
                  <a:pt x="13891" y="7198"/>
                  <a:pt x="13998" y="7118"/>
                </a:cubicBezTo>
                <a:cubicBezTo>
                  <a:pt x="13998" y="7091"/>
                  <a:pt x="14025" y="7064"/>
                  <a:pt x="14052" y="7037"/>
                </a:cubicBezTo>
                <a:cubicBezTo>
                  <a:pt x="14105" y="6984"/>
                  <a:pt x="14132" y="6957"/>
                  <a:pt x="14186" y="6903"/>
                </a:cubicBezTo>
                <a:cubicBezTo>
                  <a:pt x="14213" y="6850"/>
                  <a:pt x="14239" y="6796"/>
                  <a:pt x="14266" y="6743"/>
                </a:cubicBezTo>
                <a:cubicBezTo>
                  <a:pt x="14320" y="6663"/>
                  <a:pt x="14373" y="6582"/>
                  <a:pt x="14400" y="6502"/>
                </a:cubicBezTo>
                <a:cubicBezTo>
                  <a:pt x="14427" y="6448"/>
                  <a:pt x="14480" y="6395"/>
                  <a:pt x="14480" y="6341"/>
                </a:cubicBezTo>
                <a:cubicBezTo>
                  <a:pt x="14534" y="6234"/>
                  <a:pt x="14587" y="6127"/>
                  <a:pt x="14587" y="5993"/>
                </a:cubicBezTo>
                <a:cubicBezTo>
                  <a:pt x="14587" y="5967"/>
                  <a:pt x="14587" y="5940"/>
                  <a:pt x="14587" y="5913"/>
                </a:cubicBezTo>
                <a:cubicBezTo>
                  <a:pt x="14641" y="5726"/>
                  <a:pt x="14694" y="5538"/>
                  <a:pt x="14775" y="5378"/>
                </a:cubicBezTo>
                <a:cubicBezTo>
                  <a:pt x="15417" y="4147"/>
                  <a:pt x="15818" y="2808"/>
                  <a:pt x="16247" y="1497"/>
                </a:cubicBezTo>
                <a:cubicBezTo>
                  <a:pt x="16354" y="1122"/>
                  <a:pt x="16461" y="747"/>
                  <a:pt x="16166" y="346"/>
                </a:cubicBezTo>
                <a:cubicBezTo>
                  <a:pt x="15792" y="801"/>
                  <a:pt x="15658" y="1283"/>
                  <a:pt x="15471" y="1738"/>
                </a:cubicBezTo>
                <a:cubicBezTo>
                  <a:pt x="14668" y="3799"/>
                  <a:pt x="13865" y="5806"/>
                  <a:pt x="12473" y="7573"/>
                </a:cubicBezTo>
                <a:cubicBezTo>
                  <a:pt x="12339" y="7733"/>
                  <a:pt x="12232" y="7894"/>
                  <a:pt x="12018" y="8001"/>
                </a:cubicBezTo>
                <a:cubicBezTo>
                  <a:pt x="12045" y="7787"/>
                  <a:pt x="12125" y="7599"/>
                  <a:pt x="12259" y="7412"/>
                </a:cubicBezTo>
                <a:cubicBezTo>
                  <a:pt x="12981" y="6261"/>
                  <a:pt x="13570" y="5057"/>
                  <a:pt x="14186" y="3852"/>
                </a:cubicBezTo>
                <a:cubicBezTo>
                  <a:pt x="14320" y="3585"/>
                  <a:pt x="14453" y="3344"/>
                  <a:pt x="14427" y="3022"/>
                </a:cubicBezTo>
                <a:lnTo>
                  <a:pt x="14427" y="3022"/>
                </a:lnTo>
                <a:cubicBezTo>
                  <a:pt x="13918" y="3531"/>
                  <a:pt x="13704" y="4200"/>
                  <a:pt x="13383" y="4816"/>
                </a:cubicBezTo>
                <a:cubicBezTo>
                  <a:pt x="12794" y="5967"/>
                  <a:pt x="12152" y="7091"/>
                  <a:pt x="11456" y="8188"/>
                </a:cubicBezTo>
                <a:cubicBezTo>
                  <a:pt x="11303" y="8417"/>
                  <a:pt x="11175" y="8645"/>
                  <a:pt x="10797" y="8645"/>
                </a:cubicBezTo>
                <a:cubicBezTo>
                  <a:pt x="10776" y="8645"/>
                  <a:pt x="10755" y="8645"/>
                  <a:pt x="10733" y="8643"/>
                </a:cubicBezTo>
                <a:cubicBezTo>
                  <a:pt x="11616" y="7519"/>
                  <a:pt x="12312" y="6395"/>
                  <a:pt x="12874" y="5164"/>
                </a:cubicBezTo>
                <a:cubicBezTo>
                  <a:pt x="13356" y="4066"/>
                  <a:pt x="13918" y="2969"/>
                  <a:pt x="14105" y="1738"/>
                </a:cubicBezTo>
                <a:lnTo>
                  <a:pt x="14105" y="1738"/>
                </a:lnTo>
                <a:cubicBezTo>
                  <a:pt x="13918" y="1898"/>
                  <a:pt x="13838" y="2139"/>
                  <a:pt x="13758" y="2353"/>
                </a:cubicBezTo>
                <a:cubicBezTo>
                  <a:pt x="13008" y="4307"/>
                  <a:pt x="12152" y="6208"/>
                  <a:pt x="10947" y="7921"/>
                </a:cubicBezTo>
                <a:cubicBezTo>
                  <a:pt x="10840" y="8054"/>
                  <a:pt x="10733" y="8215"/>
                  <a:pt x="10599" y="8349"/>
                </a:cubicBezTo>
                <a:cubicBezTo>
                  <a:pt x="10492" y="8483"/>
                  <a:pt x="10439" y="8670"/>
                  <a:pt x="10144" y="8697"/>
                </a:cubicBezTo>
                <a:cubicBezTo>
                  <a:pt x="11054" y="7118"/>
                  <a:pt x="12045" y="5672"/>
                  <a:pt x="12660" y="3986"/>
                </a:cubicBezTo>
                <a:cubicBezTo>
                  <a:pt x="12366" y="3986"/>
                  <a:pt x="12339" y="4173"/>
                  <a:pt x="12259" y="4307"/>
                </a:cubicBezTo>
                <a:cubicBezTo>
                  <a:pt x="11830" y="5083"/>
                  <a:pt x="11429" y="5860"/>
                  <a:pt x="11001" y="6636"/>
                </a:cubicBezTo>
                <a:cubicBezTo>
                  <a:pt x="10653" y="7278"/>
                  <a:pt x="10251" y="7921"/>
                  <a:pt x="9877" y="8563"/>
                </a:cubicBezTo>
                <a:cubicBezTo>
                  <a:pt x="9723" y="8767"/>
                  <a:pt x="9570" y="9020"/>
                  <a:pt x="9185" y="9020"/>
                </a:cubicBezTo>
                <a:cubicBezTo>
                  <a:pt x="9167" y="9020"/>
                  <a:pt x="9147" y="9019"/>
                  <a:pt x="9127" y="9018"/>
                </a:cubicBezTo>
                <a:cubicBezTo>
                  <a:pt x="9582" y="8295"/>
                  <a:pt x="9984" y="7626"/>
                  <a:pt x="10385" y="6984"/>
                </a:cubicBezTo>
                <a:cubicBezTo>
                  <a:pt x="11536" y="5110"/>
                  <a:pt x="12366" y="3103"/>
                  <a:pt x="12740" y="908"/>
                </a:cubicBezTo>
                <a:cubicBezTo>
                  <a:pt x="12767" y="747"/>
                  <a:pt x="12821" y="587"/>
                  <a:pt x="12767" y="453"/>
                </a:cubicBezTo>
                <a:cubicBezTo>
                  <a:pt x="12740" y="373"/>
                  <a:pt x="12687" y="292"/>
                  <a:pt x="12607" y="292"/>
                </a:cubicBezTo>
                <a:cubicBezTo>
                  <a:pt x="12597" y="287"/>
                  <a:pt x="12585" y="285"/>
                  <a:pt x="12573" y="285"/>
                </a:cubicBezTo>
                <a:cubicBezTo>
                  <a:pt x="12516" y="285"/>
                  <a:pt x="12441" y="329"/>
                  <a:pt x="12419" y="373"/>
                </a:cubicBezTo>
                <a:cubicBezTo>
                  <a:pt x="12312" y="533"/>
                  <a:pt x="12232" y="694"/>
                  <a:pt x="12178" y="854"/>
                </a:cubicBezTo>
                <a:cubicBezTo>
                  <a:pt x="11991" y="1390"/>
                  <a:pt x="11857" y="1925"/>
                  <a:pt x="11643" y="2460"/>
                </a:cubicBezTo>
                <a:cubicBezTo>
                  <a:pt x="10947" y="4414"/>
                  <a:pt x="9984" y="6208"/>
                  <a:pt x="8940" y="8001"/>
                </a:cubicBezTo>
                <a:cubicBezTo>
                  <a:pt x="8672" y="8456"/>
                  <a:pt x="8511" y="9018"/>
                  <a:pt x="8003" y="9339"/>
                </a:cubicBezTo>
                <a:cubicBezTo>
                  <a:pt x="8164" y="8831"/>
                  <a:pt x="8404" y="8322"/>
                  <a:pt x="8645" y="7840"/>
                </a:cubicBezTo>
                <a:cubicBezTo>
                  <a:pt x="8913" y="7305"/>
                  <a:pt x="9181" y="6796"/>
                  <a:pt x="9422" y="6261"/>
                </a:cubicBezTo>
                <a:cubicBezTo>
                  <a:pt x="9689" y="5753"/>
                  <a:pt x="9957" y="5271"/>
                  <a:pt x="10171" y="4762"/>
                </a:cubicBezTo>
                <a:cubicBezTo>
                  <a:pt x="10412" y="4254"/>
                  <a:pt x="10787" y="3799"/>
                  <a:pt x="10787" y="3210"/>
                </a:cubicBezTo>
                <a:lnTo>
                  <a:pt x="10787" y="3210"/>
                </a:lnTo>
                <a:cubicBezTo>
                  <a:pt x="10385" y="3852"/>
                  <a:pt x="10091" y="4521"/>
                  <a:pt x="9609" y="5110"/>
                </a:cubicBezTo>
                <a:cubicBezTo>
                  <a:pt x="9716" y="4548"/>
                  <a:pt x="9796" y="3959"/>
                  <a:pt x="9877" y="3397"/>
                </a:cubicBezTo>
                <a:cubicBezTo>
                  <a:pt x="9823" y="3397"/>
                  <a:pt x="9769" y="3370"/>
                  <a:pt x="9716" y="3344"/>
                </a:cubicBezTo>
                <a:cubicBezTo>
                  <a:pt x="9502" y="4468"/>
                  <a:pt x="9234" y="5538"/>
                  <a:pt x="8485" y="6395"/>
                </a:cubicBezTo>
                <a:cubicBezTo>
                  <a:pt x="8190" y="6475"/>
                  <a:pt x="8056" y="6689"/>
                  <a:pt x="7949" y="6930"/>
                </a:cubicBezTo>
                <a:cubicBezTo>
                  <a:pt x="7628" y="7599"/>
                  <a:pt x="7253" y="8242"/>
                  <a:pt x="6986" y="8938"/>
                </a:cubicBezTo>
                <a:cubicBezTo>
                  <a:pt x="6852" y="9232"/>
                  <a:pt x="6745" y="9553"/>
                  <a:pt x="6397" y="9660"/>
                </a:cubicBezTo>
                <a:cubicBezTo>
                  <a:pt x="6290" y="9660"/>
                  <a:pt x="6210" y="9687"/>
                  <a:pt x="6129" y="9687"/>
                </a:cubicBezTo>
                <a:cubicBezTo>
                  <a:pt x="5942" y="9607"/>
                  <a:pt x="6049" y="9500"/>
                  <a:pt x="6103" y="9446"/>
                </a:cubicBezTo>
                <a:cubicBezTo>
                  <a:pt x="6531" y="8938"/>
                  <a:pt x="6852" y="8349"/>
                  <a:pt x="7173" y="7760"/>
                </a:cubicBezTo>
                <a:cubicBezTo>
                  <a:pt x="7842" y="6582"/>
                  <a:pt x="8458" y="5405"/>
                  <a:pt x="8485" y="3986"/>
                </a:cubicBezTo>
                <a:cubicBezTo>
                  <a:pt x="8485" y="3879"/>
                  <a:pt x="8511" y="3772"/>
                  <a:pt x="8511" y="3665"/>
                </a:cubicBezTo>
                <a:cubicBezTo>
                  <a:pt x="8645" y="3531"/>
                  <a:pt x="8511" y="3317"/>
                  <a:pt x="8645" y="3183"/>
                </a:cubicBezTo>
                <a:cubicBezTo>
                  <a:pt x="8672" y="3076"/>
                  <a:pt x="8672" y="2969"/>
                  <a:pt x="8672" y="2862"/>
                </a:cubicBezTo>
                <a:cubicBezTo>
                  <a:pt x="8833" y="2675"/>
                  <a:pt x="8645" y="2407"/>
                  <a:pt x="8806" y="2220"/>
                </a:cubicBezTo>
                <a:cubicBezTo>
                  <a:pt x="8779" y="1898"/>
                  <a:pt x="8940" y="1497"/>
                  <a:pt x="8619" y="1149"/>
                </a:cubicBezTo>
                <a:cubicBezTo>
                  <a:pt x="8164" y="1872"/>
                  <a:pt x="8056" y="2621"/>
                  <a:pt x="7842" y="3344"/>
                </a:cubicBezTo>
                <a:cubicBezTo>
                  <a:pt x="7774" y="3556"/>
                  <a:pt x="7702" y="3766"/>
                  <a:pt x="7626" y="3974"/>
                </a:cubicBezTo>
                <a:lnTo>
                  <a:pt x="7626" y="3974"/>
                </a:lnTo>
                <a:cubicBezTo>
                  <a:pt x="7629" y="3898"/>
                  <a:pt x="7576" y="3838"/>
                  <a:pt x="7387" y="3825"/>
                </a:cubicBezTo>
                <a:cubicBezTo>
                  <a:pt x="6424" y="6154"/>
                  <a:pt x="4871" y="8188"/>
                  <a:pt x="3935" y="10517"/>
                </a:cubicBezTo>
                <a:cubicBezTo>
                  <a:pt x="3908" y="10544"/>
                  <a:pt x="3854" y="10597"/>
                  <a:pt x="3801" y="10624"/>
                </a:cubicBezTo>
                <a:cubicBezTo>
                  <a:pt x="3801" y="10624"/>
                  <a:pt x="3777" y="10636"/>
                  <a:pt x="3761" y="10636"/>
                </a:cubicBezTo>
                <a:cubicBezTo>
                  <a:pt x="3753" y="10636"/>
                  <a:pt x="3747" y="10633"/>
                  <a:pt x="3747" y="10624"/>
                </a:cubicBezTo>
                <a:cubicBezTo>
                  <a:pt x="3676" y="10624"/>
                  <a:pt x="3712" y="10588"/>
                  <a:pt x="3704" y="10588"/>
                </a:cubicBezTo>
                <a:cubicBezTo>
                  <a:pt x="3700" y="10588"/>
                  <a:pt x="3685" y="10597"/>
                  <a:pt x="3640" y="10624"/>
                </a:cubicBezTo>
                <a:cubicBezTo>
                  <a:pt x="4015" y="9419"/>
                  <a:pt x="4416" y="8269"/>
                  <a:pt x="5005" y="7171"/>
                </a:cubicBezTo>
                <a:cubicBezTo>
                  <a:pt x="5674" y="5886"/>
                  <a:pt x="6076" y="4521"/>
                  <a:pt x="6451" y="3130"/>
                </a:cubicBezTo>
                <a:cubicBezTo>
                  <a:pt x="6477" y="3022"/>
                  <a:pt x="6611" y="2862"/>
                  <a:pt x="6451" y="2728"/>
                </a:cubicBezTo>
                <a:cubicBezTo>
                  <a:pt x="6263" y="2915"/>
                  <a:pt x="6236" y="3130"/>
                  <a:pt x="6183" y="3344"/>
                </a:cubicBezTo>
                <a:cubicBezTo>
                  <a:pt x="5701" y="4735"/>
                  <a:pt x="5246" y="6154"/>
                  <a:pt x="4523" y="7492"/>
                </a:cubicBezTo>
                <a:cubicBezTo>
                  <a:pt x="4068" y="8376"/>
                  <a:pt x="3827" y="9393"/>
                  <a:pt x="3453" y="10329"/>
                </a:cubicBezTo>
                <a:cubicBezTo>
                  <a:pt x="3375" y="10613"/>
                  <a:pt x="3323" y="10947"/>
                  <a:pt x="2840" y="10947"/>
                </a:cubicBezTo>
                <a:cubicBezTo>
                  <a:pt x="2822" y="10947"/>
                  <a:pt x="2803" y="10946"/>
                  <a:pt x="2784" y="10945"/>
                </a:cubicBezTo>
                <a:cubicBezTo>
                  <a:pt x="3025" y="10463"/>
                  <a:pt x="3265" y="10035"/>
                  <a:pt x="3453" y="9553"/>
                </a:cubicBezTo>
                <a:cubicBezTo>
                  <a:pt x="4443" y="7011"/>
                  <a:pt x="5193" y="4361"/>
                  <a:pt x="5862" y="1684"/>
                </a:cubicBezTo>
                <a:cubicBezTo>
                  <a:pt x="5942" y="1417"/>
                  <a:pt x="5969" y="1149"/>
                  <a:pt x="5888" y="908"/>
                </a:cubicBezTo>
                <a:cubicBezTo>
                  <a:pt x="5860" y="779"/>
                  <a:pt x="5800" y="727"/>
                  <a:pt x="5731" y="727"/>
                </a:cubicBezTo>
                <a:cubicBezTo>
                  <a:pt x="5670" y="727"/>
                  <a:pt x="5603" y="766"/>
                  <a:pt x="5540" y="828"/>
                </a:cubicBezTo>
                <a:cubicBezTo>
                  <a:pt x="5433" y="935"/>
                  <a:pt x="5380" y="1095"/>
                  <a:pt x="5326" y="1256"/>
                </a:cubicBezTo>
                <a:cubicBezTo>
                  <a:pt x="5085" y="1952"/>
                  <a:pt x="4845" y="2675"/>
                  <a:pt x="4630" y="3370"/>
                </a:cubicBezTo>
                <a:cubicBezTo>
                  <a:pt x="3961" y="5753"/>
                  <a:pt x="3185" y="8081"/>
                  <a:pt x="2329" y="10356"/>
                </a:cubicBezTo>
                <a:cubicBezTo>
                  <a:pt x="2195" y="10704"/>
                  <a:pt x="2088" y="11052"/>
                  <a:pt x="1686" y="11240"/>
                </a:cubicBezTo>
                <a:cubicBezTo>
                  <a:pt x="2034" y="10276"/>
                  <a:pt x="2436" y="9339"/>
                  <a:pt x="2730" y="8349"/>
                </a:cubicBezTo>
                <a:cubicBezTo>
                  <a:pt x="3051" y="7359"/>
                  <a:pt x="3319" y="6368"/>
                  <a:pt x="3399" y="5298"/>
                </a:cubicBezTo>
                <a:lnTo>
                  <a:pt x="3399" y="5298"/>
                </a:lnTo>
                <a:cubicBezTo>
                  <a:pt x="2784" y="7466"/>
                  <a:pt x="2141" y="9580"/>
                  <a:pt x="1097" y="11561"/>
                </a:cubicBezTo>
                <a:cubicBezTo>
                  <a:pt x="1071" y="11266"/>
                  <a:pt x="1124" y="11025"/>
                  <a:pt x="1178" y="10758"/>
                </a:cubicBezTo>
                <a:cubicBezTo>
                  <a:pt x="1499" y="9446"/>
                  <a:pt x="1954" y="8161"/>
                  <a:pt x="2409" y="6877"/>
                </a:cubicBezTo>
                <a:lnTo>
                  <a:pt x="2409" y="6877"/>
                </a:lnTo>
                <a:cubicBezTo>
                  <a:pt x="2007" y="7118"/>
                  <a:pt x="1900" y="7546"/>
                  <a:pt x="1740" y="7947"/>
                </a:cubicBezTo>
                <a:cubicBezTo>
                  <a:pt x="1365" y="8991"/>
                  <a:pt x="1044" y="10062"/>
                  <a:pt x="803" y="11159"/>
                </a:cubicBezTo>
                <a:cubicBezTo>
                  <a:pt x="696" y="11641"/>
                  <a:pt x="482" y="11935"/>
                  <a:pt x="0" y="12016"/>
                </a:cubicBezTo>
                <a:lnTo>
                  <a:pt x="0" y="13782"/>
                </a:lnTo>
                <a:cubicBezTo>
                  <a:pt x="348" y="13782"/>
                  <a:pt x="669" y="13889"/>
                  <a:pt x="990" y="14050"/>
                </a:cubicBezTo>
                <a:cubicBezTo>
                  <a:pt x="1793" y="14425"/>
                  <a:pt x="2570" y="14826"/>
                  <a:pt x="3372" y="15228"/>
                </a:cubicBezTo>
                <a:cubicBezTo>
                  <a:pt x="3524" y="15293"/>
                  <a:pt x="3676" y="15410"/>
                  <a:pt x="3884" y="15410"/>
                </a:cubicBezTo>
                <a:cubicBezTo>
                  <a:pt x="3933" y="15410"/>
                  <a:pt x="3985" y="15404"/>
                  <a:pt x="4042" y="15388"/>
                </a:cubicBezTo>
                <a:cubicBezTo>
                  <a:pt x="3051" y="14639"/>
                  <a:pt x="1847" y="14211"/>
                  <a:pt x="776" y="13568"/>
                </a:cubicBezTo>
                <a:cubicBezTo>
                  <a:pt x="869" y="13476"/>
                  <a:pt x="948" y="13447"/>
                  <a:pt x="1024" y="13447"/>
                </a:cubicBezTo>
                <a:cubicBezTo>
                  <a:pt x="1058" y="13447"/>
                  <a:pt x="1091" y="13453"/>
                  <a:pt x="1124" y="13461"/>
                </a:cubicBezTo>
                <a:cubicBezTo>
                  <a:pt x="2998" y="14103"/>
                  <a:pt x="4630" y="15201"/>
                  <a:pt x="6317" y="16164"/>
                </a:cubicBezTo>
                <a:cubicBezTo>
                  <a:pt x="4952" y="14826"/>
                  <a:pt x="3239" y="14103"/>
                  <a:pt x="1419" y="13220"/>
                </a:cubicBezTo>
                <a:cubicBezTo>
                  <a:pt x="1544" y="13187"/>
                  <a:pt x="1653" y="13174"/>
                  <a:pt x="1750" y="13174"/>
                </a:cubicBezTo>
                <a:cubicBezTo>
                  <a:pt x="2047" y="13174"/>
                  <a:pt x="2234" y="13300"/>
                  <a:pt x="2436" y="13381"/>
                </a:cubicBezTo>
                <a:cubicBezTo>
                  <a:pt x="4068" y="14211"/>
                  <a:pt x="5594" y="15147"/>
                  <a:pt x="7173" y="16057"/>
                </a:cubicBezTo>
                <a:cubicBezTo>
                  <a:pt x="7949" y="16486"/>
                  <a:pt x="8752" y="16834"/>
                  <a:pt x="9609" y="17101"/>
                </a:cubicBezTo>
                <a:cubicBezTo>
                  <a:pt x="9664" y="17123"/>
                  <a:pt x="9724" y="17136"/>
                  <a:pt x="9781" y="17136"/>
                </a:cubicBezTo>
                <a:cubicBezTo>
                  <a:pt x="9862" y="17136"/>
                  <a:pt x="9937" y="17110"/>
                  <a:pt x="9984" y="17048"/>
                </a:cubicBezTo>
                <a:cubicBezTo>
                  <a:pt x="10091" y="16860"/>
                  <a:pt x="9903" y="16753"/>
                  <a:pt x="9796" y="16673"/>
                </a:cubicBezTo>
                <a:cubicBezTo>
                  <a:pt x="9662" y="16566"/>
                  <a:pt x="9529" y="16486"/>
                  <a:pt x="9395" y="16405"/>
                </a:cubicBezTo>
                <a:cubicBezTo>
                  <a:pt x="8645" y="15977"/>
                  <a:pt x="7896" y="15549"/>
                  <a:pt x="7173" y="15121"/>
                </a:cubicBezTo>
                <a:cubicBezTo>
                  <a:pt x="5755" y="14344"/>
                  <a:pt x="4443" y="13408"/>
                  <a:pt x="2944" y="12819"/>
                </a:cubicBezTo>
                <a:cubicBezTo>
                  <a:pt x="2891" y="12792"/>
                  <a:pt x="2917" y="12738"/>
                  <a:pt x="3025" y="12658"/>
                </a:cubicBezTo>
                <a:cubicBezTo>
                  <a:pt x="3506" y="12712"/>
                  <a:pt x="3988" y="12953"/>
                  <a:pt x="4443" y="13193"/>
                </a:cubicBezTo>
                <a:cubicBezTo>
                  <a:pt x="4567" y="13255"/>
                  <a:pt x="4739" y="13397"/>
                  <a:pt x="4860" y="13397"/>
                </a:cubicBezTo>
                <a:cubicBezTo>
                  <a:pt x="4896" y="13397"/>
                  <a:pt x="4927" y="13385"/>
                  <a:pt x="4952" y="13354"/>
                </a:cubicBezTo>
                <a:cubicBezTo>
                  <a:pt x="5057" y="13248"/>
                  <a:pt x="5149" y="13209"/>
                  <a:pt x="5232" y="13209"/>
                </a:cubicBezTo>
                <a:cubicBezTo>
                  <a:pt x="5402" y="13209"/>
                  <a:pt x="5539" y="13371"/>
                  <a:pt x="5701" y="13461"/>
                </a:cubicBezTo>
                <a:cubicBezTo>
                  <a:pt x="6879" y="14103"/>
                  <a:pt x="8030" y="14853"/>
                  <a:pt x="9261" y="15442"/>
                </a:cubicBezTo>
                <a:cubicBezTo>
                  <a:pt x="9930" y="15736"/>
                  <a:pt x="10599" y="16057"/>
                  <a:pt x="11375" y="16084"/>
                </a:cubicBezTo>
                <a:cubicBezTo>
                  <a:pt x="8859" y="15147"/>
                  <a:pt x="6665" y="13541"/>
                  <a:pt x="4175" y="12310"/>
                </a:cubicBezTo>
                <a:cubicBezTo>
                  <a:pt x="4324" y="12240"/>
                  <a:pt x="4453" y="12213"/>
                  <a:pt x="4568" y="12213"/>
                </a:cubicBezTo>
                <a:cubicBezTo>
                  <a:pt x="4803" y="12213"/>
                  <a:pt x="4977" y="12327"/>
                  <a:pt x="5139" y="12417"/>
                </a:cubicBezTo>
                <a:cubicBezTo>
                  <a:pt x="6156" y="12926"/>
                  <a:pt x="7146" y="13515"/>
                  <a:pt x="8137" y="14103"/>
                </a:cubicBezTo>
                <a:cubicBezTo>
                  <a:pt x="8458" y="14318"/>
                  <a:pt x="8806" y="14505"/>
                  <a:pt x="9127" y="14692"/>
                </a:cubicBezTo>
                <a:cubicBezTo>
                  <a:pt x="7923" y="13488"/>
                  <a:pt x="6370" y="12845"/>
                  <a:pt x="4898" y="11989"/>
                </a:cubicBezTo>
                <a:cubicBezTo>
                  <a:pt x="5020" y="11905"/>
                  <a:pt x="5129" y="11873"/>
                  <a:pt x="5228" y="11873"/>
                </a:cubicBezTo>
                <a:cubicBezTo>
                  <a:pt x="5412" y="11873"/>
                  <a:pt x="5562" y="11982"/>
                  <a:pt x="5701" y="12069"/>
                </a:cubicBezTo>
                <a:cubicBezTo>
                  <a:pt x="6370" y="12417"/>
                  <a:pt x="7013" y="12792"/>
                  <a:pt x="7655" y="13167"/>
                </a:cubicBezTo>
                <a:cubicBezTo>
                  <a:pt x="9154" y="14050"/>
                  <a:pt x="10653" y="14960"/>
                  <a:pt x="12259" y="15576"/>
                </a:cubicBezTo>
                <a:cubicBezTo>
                  <a:pt x="12981" y="15847"/>
                  <a:pt x="13685" y="16022"/>
                  <a:pt x="14434" y="16022"/>
                </a:cubicBezTo>
                <a:cubicBezTo>
                  <a:pt x="14573" y="16022"/>
                  <a:pt x="14713" y="16016"/>
                  <a:pt x="14855" y="16004"/>
                </a:cubicBezTo>
                <a:cubicBezTo>
                  <a:pt x="14989" y="16004"/>
                  <a:pt x="15123" y="15977"/>
                  <a:pt x="15123" y="15816"/>
                </a:cubicBezTo>
                <a:cubicBezTo>
                  <a:pt x="15123" y="15683"/>
                  <a:pt x="15016" y="15629"/>
                  <a:pt x="14935" y="15576"/>
                </a:cubicBezTo>
                <a:cubicBezTo>
                  <a:pt x="14721" y="15522"/>
                  <a:pt x="14507" y="15442"/>
                  <a:pt x="14293" y="15415"/>
                </a:cubicBezTo>
                <a:cubicBezTo>
                  <a:pt x="13436" y="15308"/>
                  <a:pt x="12660" y="14960"/>
                  <a:pt x="11884" y="14585"/>
                </a:cubicBezTo>
                <a:cubicBezTo>
                  <a:pt x="10439" y="13916"/>
                  <a:pt x="9100" y="13033"/>
                  <a:pt x="7655" y="12310"/>
                </a:cubicBezTo>
                <a:cubicBezTo>
                  <a:pt x="7227" y="12069"/>
                  <a:pt x="6798" y="11802"/>
                  <a:pt x="6343" y="11534"/>
                </a:cubicBezTo>
                <a:cubicBezTo>
                  <a:pt x="6436" y="11507"/>
                  <a:pt x="6522" y="11495"/>
                  <a:pt x="6603" y="11495"/>
                </a:cubicBezTo>
                <a:cubicBezTo>
                  <a:pt x="6920" y="11495"/>
                  <a:pt x="7158" y="11674"/>
                  <a:pt x="7414" y="11802"/>
                </a:cubicBezTo>
                <a:cubicBezTo>
                  <a:pt x="7762" y="11962"/>
                  <a:pt x="8056" y="12176"/>
                  <a:pt x="8378" y="12364"/>
                </a:cubicBezTo>
                <a:cubicBezTo>
                  <a:pt x="8699" y="12551"/>
                  <a:pt x="9020" y="12765"/>
                  <a:pt x="9368" y="12926"/>
                </a:cubicBezTo>
                <a:cubicBezTo>
                  <a:pt x="9662" y="13060"/>
                  <a:pt x="9903" y="13381"/>
                  <a:pt x="10358" y="13381"/>
                </a:cubicBezTo>
                <a:cubicBezTo>
                  <a:pt x="10171" y="13060"/>
                  <a:pt x="9930" y="13006"/>
                  <a:pt x="9743" y="12872"/>
                </a:cubicBezTo>
                <a:cubicBezTo>
                  <a:pt x="9181" y="12471"/>
                  <a:pt x="8511" y="12203"/>
                  <a:pt x="8030" y="11695"/>
                </a:cubicBezTo>
                <a:lnTo>
                  <a:pt x="8030" y="11695"/>
                </a:lnTo>
                <a:cubicBezTo>
                  <a:pt x="9181" y="12123"/>
                  <a:pt x="10251" y="12712"/>
                  <a:pt x="11295" y="13300"/>
                </a:cubicBezTo>
                <a:cubicBezTo>
                  <a:pt x="12045" y="13729"/>
                  <a:pt x="12339" y="13889"/>
                  <a:pt x="12874" y="13943"/>
                </a:cubicBezTo>
                <a:cubicBezTo>
                  <a:pt x="12285" y="13568"/>
                  <a:pt x="11750" y="13220"/>
                  <a:pt x="11188" y="12926"/>
                </a:cubicBezTo>
                <a:cubicBezTo>
                  <a:pt x="10599" y="12605"/>
                  <a:pt x="10010" y="12310"/>
                  <a:pt x="9422" y="11989"/>
                </a:cubicBezTo>
                <a:cubicBezTo>
                  <a:pt x="8859" y="11721"/>
                  <a:pt x="8297" y="11480"/>
                  <a:pt x="7628" y="11052"/>
                </a:cubicBezTo>
                <a:cubicBezTo>
                  <a:pt x="7777" y="11012"/>
                  <a:pt x="7909" y="10995"/>
                  <a:pt x="8028" y="10995"/>
                </a:cubicBezTo>
                <a:cubicBezTo>
                  <a:pt x="8380" y="10995"/>
                  <a:pt x="8620" y="11140"/>
                  <a:pt x="8859" y="11240"/>
                </a:cubicBezTo>
                <a:cubicBezTo>
                  <a:pt x="10144" y="11855"/>
                  <a:pt x="11349" y="12578"/>
                  <a:pt x="12580" y="13300"/>
                </a:cubicBezTo>
                <a:cubicBezTo>
                  <a:pt x="13222" y="13648"/>
                  <a:pt x="13811" y="14130"/>
                  <a:pt x="14587" y="14291"/>
                </a:cubicBezTo>
                <a:cubicBezTo>
                  <a:pt x="12660" y="13033"/>
                  <a:pt x="10733" y="11775"/>
                  <a:pt x="8592" y="10811"/>
                </a:cubicBezTo>
                <a:cubicBezTo>
                  <a:pt x="8682" y="10766"/>
                  <a:pt x="8758" y="10749"/>
                  <a:pt x="8826" y="10749"/>
                </a:cubicBezTo>
                <a:cubicBezTo>
                  <a:pt x="8919" y="10749"/>
                  <a:pt x="8996" y="10780"/>
                  <a:pt x="9074" y="10811"/>
                </a:cubicBezTo>
                <a:cubicBezTo>
                  <a:pt x="9662" y="11052"/>
                  <a:pt x="10251" y="11293"/>
                  <a:pt x="10813" y="11587"/>
                </a:cubicBezTo>
                <a:cubicBezTo>
                  <a:pt x="12312" y="12310"/>
                  <a:pt x="13784" y="13060"/>
                  <a:pt x="15256" y="13809"/>
                </a:cubicBezTo>
                <a:cubicBezTo>
                  <a:pt x="16059" y="14184"/>
                  <a:pt x="16889" y="14505"/>
                  <a:pt x="17746" y="14692"/>
                </a:cubicBezTo>
                <a:cubicBezTo>
                  <a:pt x="17822" y="14711"/>
                  <a:pt x="17906" y="14727"/>
                  <a:pt x="17984" y="14727"/>
                </a:cubicBezTo>
                <a:cubicBezTo>
                  <a:pt x="18124" y="14727"/>
                  <a:pt x="18247" y="14677"/>
                  <a:pt x="18281" y="14505"/>
                </a:cubicBezTo>
                <a:cubicBezTo>
                  <a:pt x="18308" y="14291"/>
                  <a:pt x="18067" y="14211"/>
                  <a:pt x="17879" y="14157"/>
                </a:cubicBezTo>
                <a:cubicBezTo>
                  <a:pt x="17291" y="13970"/>
                  <a:pt x="16755" y="13675"/>
                  <a:pt x="16220" y="13408"/>
                </a:cubicBezTo>
                <a:cubicBezTo>
                  <a:pt x="14186" y="12417"/>
                  <a:pt x="12232" y="11320"/>
                  <a:pt x="10117" y="10544"/>
                </a:cubicBezTo>
                <a:cubicBezTo>
                  <a:pt x="10064" y="10517"/>
                  <a:pt x="10010" y="10437"/>
                  <a:pt x="10037" y="10356"/>
                </a:cubicBezTo>
                <a:cubicBezTo>
                  <a:pt x="10247" y="10233"/>
                  <a:pt x="10445" y="10178"/>
                  <a:pt x="10640" y="10178"/>
                </a:cubicBezTo>
                <a:cubicBezTo>
                  <a:pt x="10868" y="10178"/>
                  <a:pt x="11091" y="10253"/>
                  <a:pt x="11322" y="10383"/>
                </a:cubicBezTo>
                <a:cubicBezTo>
                  <a:pt x="12821" y="11213"/>
                  <a:pt x="14320" y="12016"/>
                  <a:pt x="15845" y="12792"/>
                </a:cubicBezTo>
                <a:cubicBezTo>
                  <a:pt x="16300" y="13033"/>
                  <a:pt x="16755" y="13354"/>
                  <a:pt x="17291" y="13461"/>
                </a:cubicBezTo>
                <a:cubicBezTo>
                  <a:pt x="17184" y="13220"/>
                  <a:pt x="16969" y="13113"/>
                  <a:pt x="16755" y="12979"/>
                </a:cubicBezTo>
                <a:cubicBezTo>
                  <a:pt x="15096" y="12042"/>
                  <a:pt x="13436" y="11052"/>
                  <a:pt x="11670" y="10276"/>
                </a:cubicBezTo>
                <a:cubicBezTo>
                  <a:pt x="11563" y="10196"/>
                  <a:pt x="11349" y="10222"/>
                  <a:pt x="11402" y="9901"/>
                </a:cubicBezTo>
                <a:lnTo>
                  <a:pt x="11402" y="9901"/>
                </a:lnTo>
                <a:cubicBezTo>
                  <a:pt x="12955" y="10329"/>
                  <a:pt x="14293" y="11186"/>
                  <a:pt x="15685" y="11909"/>
                </a:cubicBezTo>
                <a:cubicBezTo>
                  <a:pt x="14748" y="10918"/>
                  <a:pt x="13463" y="10437"/>
                  <a:pt x="12232" y="9821"/>
                </a:cubicBezTo>
                <a:cubicBezTo>
                  <a:pt x="12392" y="9674"/>
                  <a:pt x="12540" y="9620"/>
                  <a:pt x="12680" y="9620"/>
                </a:cubicBezTo>
                <a:cubicBezTo>
                  <a:pt x="12821" y="9620"/>
                  <a:pt x="12955" y="9674"/>
                  <a:pt x="13088" y="9741"/>
                </a:cubicBezTo>
                <a:cubicBezTo>
                  <a:pt x="13731" y="10089"/>
                  <a:pt x="14373" y="10383"/>
                  <a:pt x="15016" y="10758"/>
                </a:cubicBezTo>
                <a:cubicBezTo>
                  <a:pt x="15952" y="11320"/>
                  <a:pt x="16889" y="11855"/>
                  <a:pt x="17853" y="12364"/>
                </a:cubicBezTo>
                <a:cubicBezTo>
                  <a:pt x="18709" y="12819"/>
                  <a:pt x="19646" y="13086"/>
                  <a:pt x="20556" y="13381"/>
                </a:cubicBezTo>
                <a:cubicBezTo>
                  <a:pt x="20615" y="13395"/>
                  <a:pt x="20681" y="13418"/>
                  <a:pt x="20738" y="13418"/>
                </a:cubicBezTo>
                <a:cubicBezTo>
                  <a:pt x="20785" y="13418"/>
                  <a:pt x="20826" y="13403"/>
                  <a:pt x="20850" y="13354"/>
                </a:cubicBezTo>
                <a:cubicBezTo>
                  <a:pt x="20957" y="13220"/>
                  <a:pt x="20850" y="13113"/>
                  <a:pt x="20770" y="13006"/>
                </a:cubicBezTo>
                <a:cubicBezTo>
                  <a:pt x="20556" y="12792"/>
                  <a:pt x="20262" y="12685"/>
                  <a:pt x="19994" y="12578"/>
                </a:cubicBezTo>
                <a:cubicBezTo>
                  <a:pt x="17960" y="11641"/>
                  <a:pt x="16086" y="10410"/>
                  <a:pt x="14025" y="9366"/>
                </a:cubicBezTo>
                <a:cubicBezTo>
                  <a:pt x="14153" y="9318"/>
                  <a:pt x="14266" y="9299"/>
                  <a:pt x="14370" y="9299"/>
                </a:cubicBezTo>
                <a:cubicBezTo>
                  <a:pt x="14615" y="9299"/>
                  <a:pt x="14809" y="9406"/>
                  <a:pt x="15016" y="9500"/>
                </a:cubicBezTo>
                <a:cubicBezTo>
                  <a:pt x="15685" y="9848"/>
                  <a:pt x="16354" y="10169"/>
                  <a:pt x="17023" y="10517"/>
                </a:cubicBezTo>
                <a:cubicBezTo>
                  <a:pt x="17291" y="10624"/>
                  <a:pt x="17558" y="10731"/>
                  <a:pt x="17826" y="10838"/>
                </a:cubicBezTo>
                <a:cubicBezTo>
                  <a:pt x="18026" y="10927"/>
                  <a:pt x="18208" y="11072"/>
                  <a:pt x="18433" y="11072"/>
                </a:cubicBezTo>
                <a:cubicBezTo>
                  <a:pt x="18478" y="11072"/>
                  <a:pt x="18526" y="11066"/>
                  <a:pt x="18575" y="11052"/>
                </a:cubicBezTo>
                <a:cubicBezTo>
                  <a:pt x="18013" y="10704"/>
                  <a:pt x="17424" y="10410"/>
                  <a:pt x="16836" y="10089"/>
                </a:cubicBezTo>
                <a:cubicBezTo>
                  <a:pt x="16274" y="9794"/>
                  <a:pt x="15631" y="9607"/>
                  <a:pt x="15176" y="9152"/>
                </a:cubicBezTo>
                <a:lnTo>
                  <a:pt x="15176" y="9152"/>
                </a:lnTo>
                <a:cubicBezTo>
                  <a:pt x="17210" y="9821"/>
                  <a:pt x="19004" y="11025"/>
                  <a:pt x="20984" y="11882"/>
                </a:cubicBezTo>
                <a:cubicBezTo>
                  <a:pt x="19432" y="10785"/>
                  <a:pt x="17772" y="9848"/>
                  <a:pt x="15952" y="9098"/>
                </a:cubicBezTo>
                <a:cubicBezTo>
                  <a:pt x="16046" y="9042"/>
                  <a:pt x="16124" y="9022"/>
                  <a:pt x="16192" y="9022"/>
                </a:cubicBezTo>
                <a:cubicBezTo>
                  <a:pt x="16317" y="9022"/>
                  <a:pt x="16410" y="9090"/>
                  <a:pt x="16514" y="9125"/>
                </a:cubicBezTo>
                <a:cubicBezTo>
                  <a:pt x="18334" y="9660"/>
                  <a:pt x="20021" y="10517"/>
                  <a:pt x="21787" y="11213"/>
                </a:cubicBezTo>
                <a:cubicBezTo>
                  <a:pt x="22537" y="11507"/>
                  <a:pt x="23259" y="11882"/>
                  <a:pt x="24036" y="12042"/>
                </a:cubicBezTo>
                <a:cubicBezTo>
                  <a:pt x="24090" y="12053"/>
                  <a:pt x="24149" y="12064"/>
                  <a:pt x="24206" y="12064"/>
                </a:cubicBezTo>
                <a:cubicBezTo>
                  <a:pt x="24287" y="12064"/>
                  <a:pt x="24363" y="12041"/>
                  <a:pt x="24410" y="11962"/>
                </a:cubicBezTo>
                <a:cubicBezTo>
                  <a:pt x="24517" y="11802"/>
                  <a:pt x="24410" y="11668"/>
                  <a:pt x="24276" y="11561"/>
                </a:cubicBezTo>
                <a:cubicBezTo>
                  <a:pt x="24169" y="11480"/>
                  <a:pt x="24062" y="11400"/>
                  <a:pt x="23955" y="11347"/>
                </a:cubicBezTo>
                <a:cubicBezTo>
                  <a:pt x="22483" y="10731"/>
                  <a:pt x="21091" y="9982"/>
                  <a:pt x="19619" y="9446"/>
                </a:cubicBezTo>
                <a:cubicBezTo>
                  <a:pt x="18897" y="9179"/>
                  <a:pt x="18174" y="8911"/>
                  <a:pt x="17371" y="8616"/>
                </a:cubicBezTo>
                <a:cubicBezTo>
                  <a:pt x="17633" y="8479"/>
                  <a:pt x="17866" y="8419"/>
                  <a:pt x="18086" y="8419"/>
                </a:cubicBezTo>
                <a:cubicBezTo>
                  <a:pt x="18293" y="8419"/>
                  <a:pt x="18488" y="8472"/>
                  <a:pt x="18682" y="8563"/>
                </a:cubicBezTo>
                <a:cubicBezTo>
                  <a:pt x="19191" y="8777"/>
                  <a:pt x="19700" y="9018"/>
                  <a:pt x="20235" y="9232"/>
                </a:cubicBezTo>
                <a:cubicBezTo>
                  <a:pt x="20743" y="9446"/>
                  <a:pt x="21225" y="9714"/>
                  <a:pt x="21814" y="9767"/>
                </a:cubicBezTo>
                <a:cubicBezTo>
                  <a:pt x="20984" y="9018"/>
                  <a:pt x="19807" y="8884"/>
                  <a:pt x="18897" y="8269"/>
                </a:cubicBezTo>
                <a:cubicBezTo>
                  <a:pt x="19104" y="8154"/>
                  <a:pt x="19291" y="8108"/>
                  <a:pt x="19469" y="8108"/>
                </a:cubicBezTo>
                <a:cubicBezTo>
                  <a:pt x="19705" y="8108"/>
                  <a:pt x="19926" y="8188"/>
                  <a:pt x="20155" y="8295"/>
                </a:cubicBezTo>
                <a:cubicBezTo>
                  <a:pt x="21279" y="8857"/>
                  <a:pt x="22430" y="9393"/>
                  <a:pt x="23554" y="9928"/>
                </a:cubicBezTo>
                <a:cubicBezTo>
                  <a:pt x="23651" y="9977"/>
                  <a:pt x="23749" y="10055"/>
                  <a:pt x="23859" y="10055"/>
                </a:cubicBezTo>
                <a:cubicBezTo>
                  <a:pt x="23929" y="10055"/>
                  <a:pt x="24005" y="10023"/>
                  <a:pt x="24089" y="9928"/>
                </a:cubicBezTo>
                <a:cubicBezTo>
                  <a:pt x="22885" y="9125"/>
                  <a:pt x="21466" y="8777"/>
                  <a:pt x="20235" y="8001"/>
                </a:cubicBezTo>
                <a:cubicBezTo>
                  <a:pt x="20362" y="7913"/>
                  <a:pt x="20474" y="7882"/>
                  <a:pt x="20577" y="7882"/>
                </a:cubicBezTo>
                <a:cubicBezTo>
                  <a:pt x="20758" y="7882"/>
                  <a:pt x="20911" y="7977"/>
                  <a:pt x="21065" y="8028"/>
                </a:cubicBezTo>
                <a:cubicBezTo>
                  <a:pt x="22617" y="8643"/>
                  <a:pt x="24196" y="9286"/>
                  <a:pt x="25749" y="9874"/>
                </a:cubicBezTo>
                <a:cubicBezTo>
                  <a:pt x="25963" y="9982"/>
                  <a:pt x="26204" y="10035"/>
                  <a:pt x="26444" y="10062"/>
                </a:cubicBezTo>
                <a:cubicBezTo>
                  <a:pt x="26473" y="10068"/>
                  <a:pt x="26502" y="10071"/>
                  <a:pt x="26530" y="10071"/>
                </a:cubicBezTo>
                <a:cubicBezTo>
                  <a:pt x="26632" y="10071"/>
                  <a:pt x="26724" y="10027"/>
                  <a:pt x="26766" y="9901"/>
                </a:cubicBezTo>
                <a:cubicBezTo>
                  <a:pt x="26846" y="9741"/>
                  <a:pt x="26739" y="9634"/>
                  <a:pt x="26632" y="9580"/>
                </a:cubicBezTo>
                <a:cubicBezTo>
                  <a:pt x="26150" y="9259"/>
                  <a:pt x="25641" y="9018"/>
                  <a:pt x="25106" y="8831"/>
                </a:cubicBezTo>
                <a:cubicBezTo>
                  <a:pt x="24116" y="8429"/>
                  <a:pt x="23126" y="8028"/>
                  <a:pt x="22028" y="7573"/>
                </a:cubicBezTo>
                <a:cubicBezTo>
                  <a:pt x="22383" y="7415"/>
                  <a:pt x="22695" y="7271"/>
                  <a:pt x="22974" y="7271"/>
                </a:cubicBezTo>
                <a:cubicBezTo>
                  <a:pt x="23073" y="7271"/>
                  <a:pt x="23168" y="7290"/>
                  <a:pt x="23259" y="7332"/>
                </a:cubicBezTo>
                <a:cubicBezTo>
                  <a:pt x="24196" y="7760"/>
                  <a:pt x="25213" y="8081"/>
                  <a:pt x="26097" y="8670"/>
                </a:cubicBezTo>
                <a:cubicBezTo>
                  <a:pt x="26337" y="8857"/>
                  <a:pt x="26578" y="9098"/>
                  <a:pt x="26926" y="9125"/>
                </a:cubicBezTo>
                <a:cubicBezTo>
                  <a:pt x="26311" y="8269"/>
                  <a:pt x="25374" y="7947"/>
                  <a:pt x="24464" y="7546"/>
                </a:cubicBezTo>
                <a:cubicBezTo>
                  <a:pt x="24250" y="7439"/>
                  <a:pt x="23955" y="7439"/>
                  <a:pt x="23768" y="7118"/>
                </a:cubicBezTo>
                <a:cubicBezTo>
                  <a:pt x="23821" y="7111"/>
                  <a:pt x="23873" y="7108"/>
                  <a:pt x="23924" y="7108"/>
                </a:cubicBezTo>
                <a:cubicBezTo>
                  <a:pt x="24739" y="7108"/>
                  <a:pt x="25237" y="7870"/>
                  <a:pt x="26043" y="7921"/>
                </a:cubicBezTo>
                <a:cubicBezTo>
                  <a:pt x="25722" y="7439"/>
                  <a:pt x="25186" y="7332"/>
                  <a:pt x="24839" y="6957"/>
                </a:cubicBezTo>
                <a:cubicBezTo>
                  <a:pt x="24916" y="6914"/>
                  <a:pt x="24986" y="6898"/>
                  <a:pt x="25050" y="6898"/>
                </a:cubicBezTo>
                <a:cubicBezTo>
                  <a:pt x="25186" y="6898"/>
                  <a:pt x="25301" y="6966"/>
                  <a:pt x="25427" y="6984"/>
                </a:cubicBezTo>
                <a:cubicBezTo>
                  <a:pt x="26552" y="7305"/>
                  <a:pt x="27569" y="7947"/>
                  <a:pt x="28612" y="8456"/>
                </a:cubicBezTo>
                <a:cubicBezTo>
                  <a:pt x="28853" y="8563"/>
                  <a:pt x="29094" y="8670"/>
                  <a:pt x="29362" y="8777"/>
                </a:cubicBezTo>
                <a:cubicBezTo>
                  <a:pt x="29395" y="8785"/>
                  <a:pt x="29433" y="8791"/>
                  <a:pt x="29473" y="8791"/>
                </a:cubicBezTo>
                <a:cubicBezTo>
                  <a:pt x="29561" y="8791"/>
                  <a:pt x="29654" y="8763"/>
                  <a:pt x="29710" y="8670"/>
                </a:cubicBezTo>
                <a:cubicBezTo>
                  <a:pt x="29763" y="8563"/>
                  <a:pt x="29683" y="8456"/>
                  <a:pt x="29630" y="8376"/>
                </a:cubicBezTo>
                <a:cubicBezTo>
                  <a:pt x="29469" y="8242"/>
                  <a:pt x="29308" y="8108"/>
                  <a:pt x="29121" y="7974"/>
                </a:cubicBezTo>
                <a:cubicBezTo>
                  <a:pt x="28720" y="7706"/>
                  <a:pt x="28318" y="7412"/>
                  <a:pt x="27836" y="7091"/>
                </a:cubicBezTo>
                <a:cubicBezTo>
                  <a:pt x="27871" y="7088"/>
                  <a:pt x="27906" y="7087"/>
                  <a:pt x="27940" y="7087"/>
                </a:cubicBezTo>
                <a:cubicBezTo>
                  <a:pt x="28551" y="7087"/>
                  <a:pt x="28970" y="7523"/>
                  <a:pt x="29630" y="7599"/>
                </a:cubicBezTo>
                <a:cubicBezTo>
                  <a:pt x="28827" y="6877"/>
                  <a:pt x="27863" y="6823"/>
                  <a:pt x="27140" y="6234"/>
                </a:cubicBezTo>
                <a:lnTo>
                  <a:pt x="27140" y="6234"/>
                </a:lnTo>
                <a:cubicBezTo>
                  <a:pt x="28238" y="6609"/>
                  <a:pt x="29335" y="6957"/>
                  <a:pt x="30433" y="7332"/>
                </a:cubicBezTo>
                <a:cubicBezTo>
                  <a:pt x="29710" y="6770"/>
                  <a:pt x="28907" y="6475"/>
                  <a:pt x="28104" y="6154"/>
                </a:cubicBezTo>
                <a:cubicBezTo>
                  <a:pt x="28312" y="6116"/>
                  <a:pt x="28520" y="6078"/>
                  <a:pt x="28719" y="6078"/>
                </a:cubicBezTo>
                <a:cubicBezTo>
                  <a:pt x="28801" y="6078"/>
                  <a:pt x="28882" y="6085"/>
                  <a:pt x="28960" y="6101"/>
                </a:cubicBezTo>
                <a:cubicBezTo>
                  <a:pt x="29844" y="6315"/>
                  <a:pt x="30727" y="6502"/>
                  <a:pt x="31557" y="6877"/>
                </a:cubicBezTo>
                <a:cubicBezTo>
                  <a:pt x="32199" y="7144"/>
                  <a:pt x="32841" y="7412"/>
                  <a:pt x="33457" y="7680"/>
                </a:cubicBezTo>
                <a:cubicBezTo>
                  <a:pt x="33533" y="7705"/>
                  <a:pt x="33614" y="7730"/>
                  <a:pt x="33688" y="7730"/>
                </a:cubicBezTo>
                <a:cubicBezTo>
                  <a:pt x="33771" y="7730"/>
                  <a:pt x="33843" y="7698"/>
                  <a:pt x="33885" y="7599"/>
                </a:cubicBezTo>
                <a:cubicBezTo>
                  <a:pt x="33992" y="7412"/>
                  <a:pt x="33859" y="7278"/>
                  <a:pt x="33725" y="7198"/>
                </a:cubicBezTo>
                <a:cubicBezTo>
                  <a:pt x="33163" y="6796"/>
                  <a:pt x="32601" y="6395"/>
                  <a:pt x="31905" y="6234"/>
                </a:cubicBezTo>
                <a:cubicBezTo>
                  <a:pt x="31851" y="6181"/>
                  <a:pt x="31798" y="6127"/>
                  <a:pt x="31744" y="6074"/>
                </a:cubicBezTo>
                <a:lnTo>
                  <a:pt x="31583" y="6074"/>
                </a:lnTo>
                <a:cubicBezTo>
                  <a:pt x="31450" y="5779"/>
                  <a:pt x="31182" y="5672"/>
                  <a:pt x="30861" y="5565"/>
                </a:cubicBezTo>
                <a:cubicBezTo>
                  <a:pt x="31537" y="5469"/>
                  <a:pt x="32169" y="5263"/>
                  <a:pt x="32817" y="5263"/>
                </a:cubicBezTo>
                <a:cubicBezTo>
                  <a:pt x="32888" y="5263"/>
                  <a:pt x="32958" y="5266"/>
                  <a:pt x="33029" y="5271"/>
                </a:cubicBezTo>
                <a:cubicBezTo>
                  <a:pt x="33644" y="5405"/>
                  <a:pt x="34260" y="5565"/>
                  <a:pt x="34902" y="5699"/>
                </a:cubicBezTo>
                <a:cubicBezTo>
                  <a:pt x="34964" y="5709"/>
                  <a:pt x="35034" y="5724"/>
                  <a:pt x="35100" y="5724"/>
                </a:cubicBezTo>
                <a:cubicBezTo>
                  <a:pt x="35208" y="5724"/>
                  <a:pt x="35308" y="5687"/>
                  <a:pt x="35357" y="5538"/>
                </a:cubicBezTo>
                <a:cubicBezTo>
                  <a:pt x="35438" y="5324"/>
                  <a:pt x="35277" y="5217"/>
                  <a:pt x="35117" y="5110"/>
                </a:cubicBezTo>
                <a:cubicBezTo>
                  <a:pt x="34715" y="4869"/>
                  <a:pt x="34287" y="4735"/>
                  <a:pt x="33832" y="4628"/>
                </a:cubicBezTo>
                <a:cubicBezTo>
                  <a:pt x="33725" y="4602"/>
                  <a:pt x="33511" y="4628"/>
                  <a:pt x="33537" y="4334"/>
                </a:cubicBezTo>
                <a:lnTo>
                  <a:pt x="33537" y="4334"/>
                </a:lnTo>
                <a:cubicBezTo>
                  <a:pt x="34180" y="4441"/>
                  <a:pt x="34822" y="4548"/>
                  <a:pt x="35464" y="4655"/>
                </a:cubicBezTo>
                <a:cubicBezTo>
                  <a:pt x="35491" y="4521"/>
                  <a:pt x="35357" y="4495"/>
                  <a:pt x="35357" y="4441"/>
                </a:cubicBezTo>
                <a:cubicBezTo>
                  <a:pt x="35306" y="4322"/>
                  <a:pt x="35353" y="4300"/>
                  <a:pt x="35414" y="4300"/>
                </a:cubicBezTo>
                <a:cubicBezTo>
                  <a:pt x="35449" y="4300"/>
                  <a:pt x="35489" y="4307"/>
                  <a:pt x="35518" y="4307"/>
                </a:cubicBezTo>
                <a:cubicBezTo>
                  <a:pt x="35543" y="4303"/>
                  <a:pt x="35568" y="4301"/>
                  <a:pt x="35592" y="4301"/>
                </a:cubicBezTo>
                <a:cubicBezTo>
                  <a:pt x="35792" y="4301"/>
                  <a:pt x="35970" y="4436"/>
                  <a:pt x="36174" y="4436"/>
                </a:cubicBezTo>
                <a:cubicBezTo>
                  <a:pt x="36238" y="4436"/>
                  <a:pt x="36304" y="4423"/>
                  <a:pt x="36375" y="4388"/>
                </a:cubicBezTo>
                <a:cubicBezTo>
                  <a:pt x="36348" y="4173"/>
                  <a:pt x="36027" y="4227"/>
                  <a:pt x="35973" y="4013"/>
                </a:cubicBezTo>
                <a:cubicBezTo>
                  <a:pt x="36130" y="3988"/>
                  <a:pt x="36280" y="3976"/>
                  <a:pt x="36425" y="3976"/>
                </a:cubicBezTo>
                <a:cubicBezTo>
                  <a:pt x="36747" y="3976"/>
                  <a:pt x="37042" y="4036"/>
                  <a:pt x="37338" y="4147"/>
                </a:cubicBezTo>
                <a:cubicBezTo>
                  <a:pt x="37481" y="4194"/>
                  <a:pt x="37643" y="4280"/>
                  <a:pt x="37773" y="4280"/>
                </a:cubicBezTo>
                <a:cubicBezTo>
                  <a:pt x="37862" y="4280"/>
                  <a:pt x="37937" y="4240"/>
                  <a:pt x="37980" y="4120"/>
                </a:cubicBezTo>
                <a:cubicBezTo>
                  <a:pt x="38141" y="3825"/>
                  <a:pt x="37793" y="3692"/>
                  <a:pt x="37579" y="3558"/>
                </a:cubicBezTo>
                <a:cubicBezTo>
                  <a:pt x="37418" y="3451"/>
                  <a:pt x="37231" y="3397"/>
                  <a:pt x="37070" y="3344"/>
                </a:cubicBezTo>
                <a:cubicBezTo>
                  <a:pt x="36937" y="3290"/>
                  <a:pt x="36722" y="3344"/>
                  <a:pt x="36749" y="3022"/>
                </a:cubicBezTo>
                <a:lnTo>
                  <a:pt x="36749" y="3022"/>
                </a:lnTo>
                <a:cubicBezTo>
                  <a:pt x="37052" y="3087"/>
                  <a:pt x="37356" y="3205"/>
                  <a:pt x="37659" y="3205"/>
                </a:cubicBezTo>
                <a:cubicBezTo>
                  <a:pt x="37730" y="3205"/>
                  <a:pt x="37802" y="3198"/>
                  <a:pt x="37873" y="3183"/>
                </a:cubicBezTo>
                <a:cubicBezTo>
                  <a:pt x="37927" y="2942"/>
                  <a:pt x="37499" y="2996"/>
                  <a:pt x="37606" y="2728"/>
                </a:cubicBezTo>
                <a:lnTo>
                  <a:pt x="37606" y="2728"/>
                </a:lnTo>
                <a:cubicBezTo>
                  <a:pt x="38088" y="2835"/>
                  <a:pt x="38596" y="2915"/>
                  <a:pt x="39212" y="3022"/>
                </a:cubicBezTo>
                <a:cubicBezTo>
                  <a:pt x="38864" y="2621"/>
                  <a:pt x="38409" y="2701"/>
                  <a:pt x="38195" y="2434"/>
                </a:cubicBezTo>
                <a:cubicBezTo>
                  <a:pt x="38292" y="2288"/>
                  <a:pt x="38403" y="2244"/>
                  <a:pt x="38520" y="2244"/>
                </a:cubicBezTo>
                <a:cubicBezTo>
                  <a:pt x="38691" y="2244"/>
                  <a:pt x="38874" y="2338"/>
                  <a:pt x="39039" y="2338"/>
                </a:cubicBezTo>
                <a:cubicBezTo>
                  <a:pt x="39070" y="2338"/>
                  <a:pt x="39101" y="2335"/>
                  <a:pt x="39131" y="2327"/>
                </a:cubicBezTo>
                <a:cubicBezTo>
                  <a:pt x="39158" y="2112"/>
                  <a:pt x="38783" y="2005"/>
                  <a:pt x="39105" y="1764"/>
                </a:cubicBezTo>
                <a:cubicBezTo>
                  <a:pt x="39345" y="1604"/>
                  <a:pt x="39158" y="1524"/>
                  <a:pt x="38944" y="1417"/>
                </a:cubicBezTo>
                <a:cubicBezTo>
                  <a:pt x="38857" y="1384"/>
                  <a:pt x="38776" y="1370"/>
                  <a:pt x="38698" y="1370"/>
                </a:cubicBezTo>
                <a:cubicBezTo>
                  <a:pt x="38395" y="1370"/>
                  <a:pt x="38156" y="1583"/>
                  <a:pt x="37900" y="1711"/>
                </a:cubicBezTo>
                <a:cubicBezTo>
                  <a:pt x="37632" y="1309"/>
                  <a:pt x="38088" y="935"/>
                  <a:pt x="37820" y="453"/>
                </a:cubicBezTo>
                <a:lnTo>
                  <a:pt x="37820" y="453"/>
                </a:lnTo>
                <a:cubicBezTo>
                  <a:pt x="37659" y="962"/>
                  <a:pt x="37579" y="1417"/>
                  <a:pt x="37338" y="1764"/>
                </a:cubicBezTo>
                <a:cubicBezTo>
                  <a:pt x="37097" y="2139"/>
                  <a:pt x="36562" y="2005"/>
                  <a:pt x="36214" y="2273"/>
                </a:cubicBezTo>
                <a:cubicBezTo>
                  <a:pt x="36375" y="1979"/>
                  <a:pt x="36535" y="1738"/>
                  <a:pt x="36722" y="1524"/>
                </a:cubicBezTo>
                <a:cubicBezTo>
                  <a:pt x="36990" y="1176"/>
                  <a:pt x="37231" y="828"/>
                  <a:pt x="37418" y="453"/>
                </a:cubicBezTo>
                <a:cubicBezTo>
                  <a:pt x="37472" y="346"/>
                  <a:pt x="37525" y="185"/>
                  <a:pt x="37418" y="78"/>
                </a:cubicBezTo>
                <a:cubicBezTo>
                  <a:pt x="37354" y="24"/>
                  <a:pt x="37289" y="1"/>
                  <a:pt x="37227" y="1"/>
                </a:cubicBezTo>
                <a:close/>
              </a:path>
            </a:pathLst>
          </a:custGeom>
          <a:solidFill>
            <a:srgbClr val="C6D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nearpod.zendesk.com/hc/en-us/articles/360029423291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25"/>
          <p:cNvPicPr preferRelativeResize="0"/>
          <p:nvPr/>
        </p:nvPicPr>
        <p:blipFill rotWithShape="1">
          <a:blip r:embed="rId3">
            <a:alphaModFix/>
          </a:blip>
          <a:srcRect b="0" l="53893" r="0" t="0"/>
          <a:stretch/>
        </p:blipFill>
        <p:spPr>
          <a:xfrm>
            <a:off x="1381075" y="6325075"/>
            <a:ext cx="1022200" cy="319251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25"/>
          <p:cNvSpPr/>
          <p:nvPr/>
        </p:nvSpPr>
        <p:spPr>
          <a:xfrm>
            <a:off x="371375" y="705600"/>
            <a:ext cx="8628300" cy="543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5" name="Google Shape;8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75" y="6317765"/>
            <a:ext cx="1022200" cy="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25"/>
          <p:cNvSpPr/>
          <p:nvPr/>
        </p:nvSpPr>
        <p:spPr>
          <a:xfrm>
            <a:off x="5639325" y="6300975"/>
            <a:ext cx="3000300" cy="284100"/>
          </a:xfrm>
          <a:prstGeom prst="ellipse">
            <a:avLst/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25"/>
          <p:cNvGrpSpPr/>
          <p:nvPr/>
        </p:nvGrpSpPr>
        <p:grpSpPr>
          <a:xfrm flipH="1">
            <a:off x="7837400" y="5812613"/>
            <a:ext cx="1218326" cy="1108425"/>
            <a:chOff x="2654374" y="4251148"/>
            <a:chExt cx="669851" cy="609427"/>
          </a:xfrm>
        </p:grpSpPr>
        <p:sp>
          <p:nvSpPr>
            <p:cNvPr id="858" name="Google Shape;858;p25"/>
            <p:cNvSpPr/>
            <p:nvPr/>
          </p:nvSpPr>
          <p:spPr>
            <a:xfrm>
              <a:off x="2654374" y="4251148"/>
              <a:ext cx="433365" cy="609411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25"/>
          <p:cNvSpPr/>
          <p:nvPr/>
        </p:nvSpPr>
        <p:spPr>
          <a:xfrm>
            <a:off x="387975" y="3517050"/>
            <a:ext cx="8327400" cy="220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25"/>
          <p:cNvSpPr txBox="1"/>
          <p:nvPr/>
        </p:nvSpPr>
        <p:spPr>
          <a:xfrm>
            <a:off x="561300" y="1015075"/>
            <a:ext cx="80214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17597C"/>
                </a:solidFill>
                <a:latin typeface="Baloo"/>
                <a:ea typeface="Baloo"/>
                <a:cs typeface="Baloo"/>
                <a:sym typeface="Baloo"/>
              </a:rPr>
              <a:t>Using this template</a:t>
            </a:r>
            <a:endParaRPr sz="5000">
              <a:solidFill>
                <a:srgbClr val="17597C"/>
              </a:solidFill>
              <a:latin typeface="Baloo"/>
              <a:ea typeface="Baloo"/>
              <a:cs typeface="Baloo"/>
              <a:sym typeface="Balo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17597C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864" name="Google Shape;864;p25"/>
          <p:cNvSpPr txBox="1"/>
          <p:nvPr/>
        </p:nvSpPr>
        <p:spPr>
          <a:xfrm>
            <a:off x="655775" y="1950775"/>
            <a:ext cx="7835400" cy="22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This template is designed to be used with Nearpod’s Google Slides add-on! You can create your slides and add your favorite Nearpod activities and features, all within Google Slides.</a:t>
            </a:r>
            <a:endParaRPr b="1" sz="16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If you haven’t used this feature before, follow </a:t>
            </a:r>
            <a:r>
              <a:rPr b="1" lang="en" sz="1600" u="sng">
                <a:solidFill>
                  <a:srgbClr val="0097A7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these directions</a:t>
            </a:r>
            <a:r>
              <a:rPr b="1" lang="en" sz="1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16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to learn how to create your Nearpod lesson within Google Slides.</a:t>
            </a:r>
            <a:endParaRPr b="1" sz="16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5" name="Google Shape;865;p25"/>
          <p:cNvSpPr txBox="1"/>
          <p:nvPr/>
        </p:nvSpPr>
        <p:spPr>
          <a:xfrm>
            <a:off x="2377126" y="3507200"/>
            <a:ext cx="43029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7597C"/>
                </a:solidFill>
                <a:latin typeface="Avenir"/>
                <a:ea typeface="Avenir"/>
                <a:cs typeface="Avenir"/>
                <a:sym typeface="Avenir"/>
              </a:rPr>
              <a:t>Here’s how it works...</a:t>
            </a:r>
            <a:endParaRPr b="1" sz="3200">
              <a:solidFill>
                <a:srgbClr val="17597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6" name="Google Shape;866;p25"/>
          <p:cNvSpPr txBox="1"/>
          <p:nvPr/>
        </p:nvSpPr>
        <p:spPr>
          <a:xfrm>
            <a:off x="571413" y="4210112"/>
            <a:ext cx="26184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A8FF"/>
                </a:solidFill>
                <a:latin typeface="Avenir"/>
                <a:ea typeface="Avenir"/>
                <a:cs typeface="Avenir"/>
                <a:sym typeface="Avenir"/>
              </a:rPr>
              <a:t>1. Install the Nearpod Add-On</a:t>
            </a:r>
            <a:endParaRPr sz="1300">
              <a:solidFill>
                <a:srgbClr val="00A8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7" name="Google Shape;867;p25"/>
          <p:cNvSpPr txBox="1"/>
          <p:nvPr/>
        </p:nvSpPr>
        <p:spPr>
          <a:xfrm>
            <a:off x="3138813" y="4210100"/>
            <a:ext cx="27282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A8FF"/>
                </a:solidFill>
                <a:latin typeface="Avenir"/>
                <a:ea typeface="Avenir"/>
                <a:cs typeface="Avenir"/>
                <a:sym typeface="Avenir"/>
              </a:rPr>
              <a:t>2. Add Interactivity with Nearpod</a:t>
            </a:r>
            <a:endParaRPr sz="1300">
              <a:solidFill>
                <a:srgbClr val="00A8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8" name="Google Shape;868;p25"/>
          <p:cNvSpPr txBox="1"/>
          <p:nvPr/>
        </p:nvSpPr>
        <p:spPr>
          <a:xfrm>
            <a:off x="5954180" y="4210112"/>
            <a:ext cx="26184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A8FF"/>
                </a:solidFill>
                <a:latin typeface="Avenir"/>
                <a:ea typeface="Avenir"/>
                <a:cs typeface="Avenir"/>
                <a:sym typeface="Avenir"/>
              </a:rPr>
              <a:t>3. Save &amp; Go To Nearpod</a:t>
            </a:r>
            <a:endParaRPr sz="1300">
              <a:solidFill>
                <a:srgbClr val="00A8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69" name="Google Shape;869;p25"/>
          <p:cNvPicPr preferRelativeResize="0"/>
          <p:nvPr/>
        </p:nvPicPr>
        <p:blipFill rotWithShape="1">
          <a:blip r:embed="rId6">
            <a:alphaModFix/>
          </a:blip>
          <a:srcRect b="0" l="189" r="189" t="0"/>
          <a:stretch/>
        </p:blipFill>
        <p:spPr>
          <a:xfrm>
            <a:off x="655763" y="4594537"/>
            <a:ext cx="1963894" cy="101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5"/>
          <p:cNvPicPr preferRelativeResize="0"/>
          <p:nvPr/>
        </p:nvPicPr>
        <p:blipFill rotWithShape="1">
          <a:blip r:embed="rId7">
            <a:alphaModFix/>
          </a:blip>
          <a:srcRect b="0" l="377" r="367" t="0"/>
          <a:stretch/>
        </p:blipFill>
        <p:spPr>
          <a:xfrm>
            <a:off x="3322913" y="4594537"/>
            <a:ext cx="1963893" cy="101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25"/>
          <p:cNvPicPr preferRelativeResize="0"/>
          <p:nvPr/>
        </p:nvPicPr>
        <p:blipFill rotWithShape="1">
          <a:blip r:embed="rId8">
            <a:alphaModFix/>
          </a:blip>
          <a:srcRect b="0" l="189" r="189" t="0"/>
          <a:stretch/>
        </p:blipFill>
        <p:spPr>
          <a:xfrm>
            <a:off x="5990063" y="4594537"/>
            <a:ext cx="1963894" cy="101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Google Shape;10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34"/>
          <p:cNvSpPr txBox="1"/>
          <p:nvPr/>
        </p:nvSpPr>
        <p:spPr>
          <a:xfrm>
            <a:off x="337975" y="688800"/>
            <a:ext cx="5373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C6DDFA"/>
                </a:solidFill>
                <a:latin typeface="Lato"/>
                <a:ea typeface="Lato"/>
                <a:cs typeface="Lato"/>
                <a:sym typeface="Lato"/>
              </a:rPr>
              <a:t>Content Page Title</a:t>
            </a:r>
            <a:endParaRPr b="1" sz="3300">
              <a:solidFill>
                <a:srgbClr val="C6DDF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3" name="Google Shape;1083;p34"/>
          <p:cNvSpPr txBox="1"/>
          <p:nvPr/>
        </p:nvSpPr>
        <p:spPr>
          <a:xfrm>
            <a:off x="337975" y="688800"/>
            <a:ext cx="5373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C6DDFA"/>
                </a:solidFill>
                <a:latin typeface="Lato"/>
                <a:ea typeface="Lato"/>
                <a:cs typeface="Lato"/>
                <a:sym typeface="Lato"/>
              </a:rPr>
              <a:t>Content Page Title</a:t>
            </a:r>
            <a:endParaRPr b="1" sz="3300">
              <a:solidFill>
                <a:srgbClr val="C6DDF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4" name="Google Shape;1084;p34"/>
          <p:cNvSpPr txBox="1"/>
          <p:nvPr/>
        </p:nvSpPr>
        <p:spPr>
          <a:xfrm>
            <a:off x="337975" y="384000"/>
            <a:ext cx="5373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83A3CA"/>
                </a:solidFill>
                <a:latin typeface="Lato"/>
                <a:ea typeface="Lato"/>
                <a:cs typeface="Lato"/>
                <a:sym typeface="Lato"/>
              </a:rPr>
              <a:t>Content Page Title</a:t>
            </a:r>
            <a:endParaRPr b="1" sz="3300">
              <a:solidFill>
                <a:srgbClr val="83A3C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5" name="Google Shape;1085;p34"/>
          <p:cNvSpPr txBox="1"/>
          <p:nvPr>
            <p:ph idx="4294967295" type="body"/>
          </p:nvPr>
        </p:nvSpPr>
        <p:spPr>
          <a:xfrm>
            <a:off x="477900" y="1152900"/>
            <a:ext cx="7130100" cy="49443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86" name="Google Shape;1086;p34"/>
          <p:cNvPicPr preferRelativeResize="0"/>
          <p:nvPr/>
        </p:nvPicPr>
        <p:blipFill rotWithShape="1">
          <a:blip r:embed="rId3">
            <a:alphaModFix/>
          </a:blip>
          <a:srcRect b="0" l="0" r="71495" t="0"/>
          <a:stretch/>
        </p:blipFill>
        <p:spPr>
          <a:xfrm rot="-683563">
            <a:off x="6657514" y="5820895"/>
            <a:ext cx="515520" cy="590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10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35"/>
          <p:cNvSpPr txBox="1"/>
          <p:nvPr/>
        </p:nvSpPr>
        <p:spPr>
          <a:xfrm>
            <a:off x="337975" y="384000"/>
            <a:ext cx="5373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C6DDFA"/>
                </a:solidFill>
                <a:latin typeface="Lato"/>
                <a:ea typeface="Lato"/>
                <a:cs typeface="Lato"/>
                <a:sym typeface="Lato"/>
              </a:rPr>
              <a:t>Content Page Title</a:t>
            </a:r>
            <a:endParaRPr b="1" sz="3300">
              <a:solidFill>
                <a:srgbClr val="C6DDF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3" name="Google Shape;1093;p35"/>
          <p:cNvSpPr txBox="1"/>
          <p:nvPr>
            <p:ph idx="4294967295" type="body"/>
          </p:nvPr>
        </p:nvSpPr>
        <p:spPr>
          <a:xfrm>
            <a:off x="477900" y="1152900"/>
            <a:ext cx="6760500" cy="50403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094" name="Google Shape;1094;p35"/>
          <p:cNvGrpSpPr/>
          <p:nvPr/>
        </p:nvGrpSpPr>
        <p:grpSpPr>
          <a:xfrm flipH="1">
            <a:off x="7392063" y="2053080"/>
            <a:ext cx="730584" cy="925181"/>
            <a:chOff x="3275512" y="1075639"/>
            <a:chExt cx="884163" cy="1119667"/>
          </a:xfrm>
        </p:grpSpPr>
        <p:sp>
          <p:nvSpPr>
            <p:cNvPr id="1095" name="Google Shape;1095;p35"/>
            <p:cNvSpPr/>
            <p:nvPr/>
          </p:nvSpPr>
          <p:spPr>
            <a:xfrm>
              <a:off x="3388712" y="1075639"/>
              <a:ext cx="499980" cy="382453"/>
            </a:xfrm>
            <a:custGeom>
              <a:rect b="b" l="l" r="r" t="t"/>
              <a:pathLst>
                <a:path extrusionOk="0" h="11933" w="15600">
                  <a:moveTo>
                    <a:pt x="8905" y="0"/>
                  </a:moveTo>
                  <a:cubicBezTo>
                    <a:pt x="7853" y="0"/>
                    <a:pt x="6614" y="564"/>
                    <a:pt x="6427" y="1633"/>
                  </a:cubicBezTo>
                  <a:cubicBezTo>
                    <a:pt x="6190" y="1331"/>
                    <a:pt x="5889" y="1205"/>
                    <a:pt x="5578" y="1205"/>
                  </a:cubicBezTo>
                  <a:cubicBezTo>
                    <a:pt x="4462" y="1205"/>
                    <a:pt x="3214" y="2830"/>
                    <a:pt x="4338" y="3771"/>
                  </a:cubicBezTo>
                  <a:cubicBezTo>
                    <a:pt x="4109" y="3685"/>
                    <a:pt x="3886" y="3646"/>
                    <a:pt x="3672" y="3646"/>
                  </a:cubicBezTo>
                  <a:cubicBezTo>
                    <a:pt x="2109" y="3646"/>
                    <a:pt x="1056" y="5725"/>
                    <a:pt x="1982" y="6445"/>
                  </a:cubicBezTo>
                  <a:cubicBezTo>
                    <a:pt x="1977" y="6445"/>
                    <a:pt x="1971" y="6445"/>
                    <a:pt x="1966" y="6445"/>
                  </a:cubicBezTo>
                  <a:cubicBezTo>
                    <a:pt x="534" y="6445"/>
                    <a:pt x="0" y="8477"/>
                    <a:pt x="1704" y="8477"/>
                  </a:cubicBezTo>
                  <a:cubicBezTo>
                    <a:pt x="1815" y="8477"/>
                    <a:pt x="1936" y="8468"/>
                    <a:pt x="2066" y="8450"/>
                  </a:cubicBezTo>
                  <a:lnTo>
                    <a:pt x="2066" y="8450"/>
                  </a:lnTo>
                  <a:cubicBezTo>
                    <a:pt x="1108" y="9044"/>
                    <a:pt x="1121" y="10533"/>
                    <a:pt x="2124" y="10533"/>
                  </a:cubicBezTo>
                  <a:cubicBezTo>
                    <a:pt x="2276" y="10533"/>
                    <a:pt x="2452" y="10499"/>
                    <a:pt x="2650" y="10421"/>
                  </a:cubicBezTo>
                  <a:lnTo>
                    <a:pt x="2650" y="10421"/>
                  </a:lnTo>
                  <a:cubicBezTo>
                    <a:pt x="1971" y="11252"/>
                    <a:pt x="2983" y="11932"/>
                    <a:pt x="4295" y="11932"/>
                  </a:cubicBezTo>
                  <a:cubicBezTo>
                    <a:pt x="4434" y="11932"/>
                    <a:pt x="4577" y="11925"/>
                    <a:pt x="4722" y="11909"/>
                  </a:cubicBezTo>
                  <a:cubicBezTo>
                    <a:pt x="6226" y="11741"/>
                    <a:pt x="13210" y="9569"/>
                    <a:pt x="13210" y="9569"/>
                  </a:cubicBezTo>
                  <a:cubicBezTo>
                    <a:pt x="13210" y="9569"/>
                    <a:pt x="15600" y="9001"/>
                    <a:pt x="14229" y="7297"/>
                  </a:cubicBezTo>
                  <a:cubicBezTo>
                    <a:pt x="15269" y="6868"/>
                    <a:pt x="15249" y="4338"/>
                    <a:pt x="13416" y="4338"/>
                  </a:cubicBezTo>
                  <a:cubicBezTo>
                    <a:pt x="13392" y="4338"/>
                    <a:pt x="13368" y="4339"/>
                    <a:pt x="13344" y="4340"/>
                  </a:cubicBezTo>
                  <a:cubicBezTo>
                    <a:pt x="13771" y="2189"/>
                    <a:pt x="12692" y="1000"/>
                    <a:pt x="11103" y="1000"/>
                  </a:cubicBezTo>
                  <a:cubicBezTo>
                    <a:pt x="10889" y="1000"/>
                    <a:pt x="10666" y="1021"/>
                    <a:pt x="10437" y="1065"/>
                  </a:cubicBezTo>
                  <a:cubicBezTo>
                    <a:pt x="10437" y="346"/>
                    <a:pt x="9728" y="0"/>
                    <a:pt x="8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275512" y="1333225"/>
              <a:ext cx="803301" cy="698177"/>
            </a:xfrm>
            <a:custGeom>
              <a:rect b="b" l="l" r="r" t="t"/>
              <a:pathLst>
                <a:path extrusionOk="0" h="21784" w="25064">
                  <a:moveTo>
                    <a:pt x="14079" y="0"/>
                  </a:moveTo>
                  <a:cubicBezTo>
                    <a:pt x="13483" y="0"/>
                    <a:pt x="12857" y="73"/>
                    <a:pt x="12197" y="229"/>
                  </a:cubicBezTo>
                  <a:cubicBezTo>
                    <a:pt x="0" y="3103"/>
                    <a:pt x="4812" y="21783"/>
                    <a:pt x="4812" y="21783"/>
                  </a:cubicBezTo>
                  <a:cubicBezTo>
                    <a:pt x="4812" y="21783"/>
                    <a:pt x="19984" y="19076"/>
                    <a:pt x="25046" y="17873"/>
                  </a:cubicBezTo>
                  <a:lnTo>
                    <a:pt x="25063" y="17873"/>
                  </a:lnTo>
                  <a:cubicBezTo>
                    <a:pt x="25063" y="17873"/>
                    <a:pt x="23381" y="0"/>
                    <a:pt x="14079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714629" y="1333610"/>
              <a:ext cx="303642" cy="592829"/>
            </a:xfrm>
            <a:custGeom>
              <a:rect b="b" l="l" r="r" t="t"/>
              <a:pathLst>
                <a:path extrusionOk="0" h="18497" w="9474">
                  <a:moveTo>
                    <a:pt x="444" y="0"/>
                  </a:moveTo>
                  <a:cubicBezTo>
                    <a:pt x="296" y="0"/>
                    <a:pt x="148" y="5"/>
                    <a:pt x="0" y="17"/>
                  </a:cubicBezTo>
                  <a:cubicBezTo>
                    <a:pt x="5648" y="4010"/>
                    <a:pt x="7469" y="11562"/>
                    <a:pt x="8388" y="18496"/>
                  </a:cubicBezTo>
                  <a:cubicBezTo>
                    <a:pt x="8772" y="18429"/>
                    <a:pt x="9140" y="18346"/>
                    <a:pt x="9474" y="18279"/>
                  </a:cubicBezTo>
                  <a:cubicBezTo>
                    <a:pt x="8572" y="11629"/>
                    <a:pt x="6834" y="4545"/>
                    <a:pt x="1972" y="184"/>
                  </a:cubicBezTo>
                  <a:cubicBezTo>
                    <a:pt x="1477" y="67"/>
                    <a:pt x="963" y="0"/>
                    <a:pt x="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3439383" y="1365179"/>
              <a:ext cx="157462" cy="654429"/>
            </a:xfrm>
            <a:custGeom>
              <a:rect b="b" l="l" r="r" t="t"/>
              <a:pathLst>
                <a:path extrusionOk="0" h="20419" w="4913">
                  <a:moveTo>
                    <a:pt x="4912" y="1"/>
                  </a:moveTo>
                  <a:lnTo>
                    <a:pt x="4912" y="1"/>
                  </a:lnTo>
                  <a:cubicBezTo>
                    <a:pt x="4127" y="368"/>
                    <a:pt x="3392" y="853"/>
                    <a:pt x="2740" y="1421"/>
                  </a:cubicBezTo>
                  <a:cubicBezTo>
                    <a:pt x="0" y="6935"/>
                    <a:pt x="368" y="14454"/>
                    <a:pt x="1771" y="20418"/>
                  </a:cubicBezTo>
                  <a:cubicBezTo>
                    <a:pt x="2105" y="20352"/>
                    <a:pt x="2473" y="20285"/>
                    <a:pt x="2874" y="20218"/>
                  </a:cubicBezTo>
                  <a:cubicBezTo>
                    <a:pt x="1353" y="13752"/>
                    <a:pt x="1019" y="5297"/>
                    <a:pt x="4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3602165" y="1346430"/>
              <a:ext cx="111951" cy="639430"/>
            </a:xfrm>
            <a:custGeom>
              <a:rect b="b" l="l" r="r" t="t"/>
              <a:pathLst>
                <a:path extrusionOk="0" h="19951" w="3493">
                  <a:moveTo>
                    <a:pt x="1371" y="1"/>
                  </a:moveTo>
                  <a:cubicBezTo>
                    <a:pt x="970" y="118"/>
                    <a:pt x="585" y="251"/>
                    <a:pt x="218" y="419"/>
                  </a:cubicBezTo>
                  <a:cubicBezTo>
                    <a:pt x="0" y="7002"/>
                    <a:pt x="736" y="13568"/>
                    <a:pt x="2390" y="19951"/>
                  </a:cubicBezTo>
                  <a:cubicBezTo>
                    <a:pt x="2757" y="19884"/>
                    <a:pt x="3125" y="19817"/>
                    <a:pt x="3493" y="19750"/>
                  </a:cubicBezTo>
                  <a:cubicBezTo>
                    <a:pt x="1822" y="13301"/>
                    <a:pt x="1103" y="6651"/>
                    <a:pt x="1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3657868" y="1335180"/>
              <a:ext cx="218517" cy="619623"/>
            </a:xfrm>
            <a:custGeom>
              <a:rect b="b" l="l" r="r" t="t"/>
              <a:pathLst>
                <a:path extrusionOk="0" h="19333" w="6818">
                  <a:moveTo>
                    <a:pt x="1203" y="1"/>
                  </a:moveTo>
                  <a:cubicBezTo>
                    <a:pt x="886" y="34"/>
                    <a:pt x="585" y="101"/>
                    <a:pt x="267" y="168"/>
                  </a:cubicBezTo>
                  <a:cubicBezTo>
                    <a:pt x="167" y="185"/>
                    <a:pt x="84" y="218"/>
                    <a:pt x="0" y="252"/>
                  </a:cubicBezTo>
                  <a:cubicBezTo>
                    <a:pt x="3960" y="5615"/>
                    <a:pt x="5130" y="12683"/>
                    <a:pt x="5714" y="19333"/>
                  </a:cubicBezTo>
                  <a:cubicBezTo>
                    <a:pt x="6082" y="19266"/>
                    <a:pt x="6450" y="19199"/>
                    <a:pt x="6817" y="19132"/>
                  </a:cubicBezTo>
                  <a:cubicBezTo>
                    <a:pt x="6216" y="12449"/>
                    <a:pt x="5029" y="5481"/>
                    <a:pt x="1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3379931" y="1876697"/>
              <a:ext cx="779744" cy="318609"/>
            </a:xfrm>
            <a:custGeom>
              <a:rect b="b" l="l" r="r" t="t"/>
              <a:pathLst>
                <a:path extrusionOk="0" h="9941" w="24329">
                  <a:moveTo>
                    <a:pt x="22338" y="1"/>
                  </a:moveTo>
                  <a:cubicBezTo>
                    <a:pt x="19913" y="1"/>
                    <a:pt x="637" y="3700"/>
                    <a:pt x="335" y="4225"/>
                  </a:cubicBezTo>
                  <a:cubicBezTo>
                    <a:pt x="0" y="4793"/>
                    <a:pt x="802" y="9471"/>
                    <a:pt x="1404" y="9905"/>
                  </a:cubicBezTo>
                  <a:cubicBezTo>
                    <a:pt x="1436" y="9929"/>
                    <a:pt x="1530" y="9941"/>
                    <a:pt x="1678" y="9941"/>
                  </a:cubicBezTo>
                  <a:cubicBezTo>
                    <a:pt x="4226" y="9941"/>
                    <a:pt x="22914" y="6589"/>
                    <a:pt x="23593" y="5879"/>
                  </a:cubicBezTo>
                  <a:cubicBezTo>
                    <a:pt x="24328" y="5127"/>
                    <a:pt x="22908" y="248"/>
                    <a:pt x="22574" y="31"/>
                  </a:cubicBezTo>
                  <a:cubicBezTo>
                    <a:pt x="22543" y="10"/>
                    <a:pt x="22463" y="1"/>
                    <a:pt x="2233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844752" y="1309476"/>
              <a:ext cx="230311" cy="568759"/>
            </a:xfrm>
            <a:custGeom>
              <a:rect b="b" l="l" r="r" t="t"/>
              <a:pathLst>
                <a:path extrusionOk="0" h="17746" w="7186">
                  <a:moveTo>
                    <a:pt x="7185" y="17745"/>
                  </a:moveTo>
                  <a:lnTo>
                    <a:pt x="7185" y="17745"/>
                  </a:lnTo>
                  <a:cubicBezTo>
                    <a:pt x="7135" y="17294"/>
                    <a:pt x="7035" y="16676"/>
                    <a:pt x="6918" y="15958"/>
                  </a:cubicBezTo>
                  <a:cubicBezTo>
                    <a:pt x="7035" y="16676"/>
                    <a:pt x="7135" y="17294"/>
                    <a:pt x="7185" y="17745"/>
                  </a:cubicBezTo>
                  <a:moveTo>
                    <a:pt x="251" y="369"/>
                  </a:moveTo>
                  <a:lnTo>
                    <a:pt x="251" y="369"/>
                  </a:lnTo>
                  <a:close/>
                  <a:moveTo>
                    <a:pt x="251" y="369"/>
                  </a:moveTo>
                  <a:lnTo>
                    <a:pt x="251" y="369"/>
                  </a:lnTo>
                  <a:lnTo>
                    <a:pt x="251" y="369"/>
                  </a:lnTo>
                  <a:close/>
                  <a:moveTo>
                    <a:pt x="234" y="352"/>
                  </a:moveTo>
                  <a:lnTo>
                    <a:pt x="234" y="352"/>
                  </a:lnTo>
                  <a:lnTo>
                    <a:pt x="234" y="352"/>
                  </a:lnTo>
                  <a:close/>
                  <a:moveTo>
                    <a:pt x="234" y="352"/>
                  </a:moveTo>
                  <a:lnTo>
                    <a:pt x="234" y="352"/>
                  </a:lnTo>
                  <a:lnTo>
                    <a:pt x="234" y="352"/>
                  </a:lnTo>
                  <a:close/>
                  <a:moveTo>
                    <a:pt x="234" y="352"/>
                  </a:moveTo>
                  <a:lnTo>
                    <a:pt x="234" y="352"/>
                  </a:lnTo>
                  <a:lnTo>
                    <a:pt x="234" y="352"/>
                  </a:lnTo>
                  <a:close/>
                  <a:moveTo>
                    <a:pt x="234" y="335"/>
                  </a:moveTo>
                  <a:lnTo>
                    <a:pt x="234" y="335"/>
                  </a:lnTo>
                  <a:lnTo>
                    <a:pt x="234" y="335"/>
                  </a:lnTo>
                  <a:close/>
                  <a:moveTo>
                    <a:pt x="234" y="335"/>
                  </a:moveTo>
                  <a:lnTo>
                    <a:pt x="234" y="335"/>
                  </a:lnTo>
                  <a:lnTo>
                    <a:pt x="234" y="335"/>
                  </a:lnTo>
                  <a:close/>
                  <a:moveTo>
                    <a:pt x="234" y="335"/>
                  </a:moveTo>
                  <a:lnTo>
                    <a:pt x="234" y="335"/>
                  </a:lnTo>
                  <a:lnTo>
                    <a:pt x="234" y="335"/>
                  </a:lnTo>
                  <a:close/>
                  <a:moveTo>
                    <a:pt x="234" y="335"/>
                  </a:moveTo>
                  <a:cubicBezTo>
                    <a:pt x="234" y="335"/>
                    <a:pt x="218" y="335"/>
                    <a:pt x="218" y="318"/>
                  </a:cubicBezTo>
                  <a:cubicBezTo>
                    <a:pt x="218" y="335"/>
                    <a:pt x="234" y="335"/>
                    <a:pt x="234" y="335"/>
                  </a:cubicBezTo>
                  <a:close/>
                  <a:moveTo>
                    <a:pt x="218" y="318"/>
                  </a:moveTo>
                  <a:cubicBezTo>
                    <a:pt x="184" y="252"/>
                    <a:pt x="134" y="168"/>
                    <a:pt x="67" y="84"/>
                  </a:cubicBezTo>
                  <a:cubicBezTo>
                    <a:pt x="134" y="168"/>
                    <a:pt x="184" y="252"/>
                    <a:pt x="218" y="318"/>
                  </a:cubicBezTo>
                  <a:close/>
                  <a:moveTo>
                    <a:pt x="67" y="84"/>
                  </a:moveTo>
                  <a:lnTo>
                    <a:pt x="67" y="84"/>
                  </a:lnTo>
                  <a:lnTo>
                    <a:pt x="67" y="84"/>
                  </a:lnTo>
                  <a:close/>
                  <a:moveTo>
                    <a:pt x="67" y="84"/>
                  </a:moveTo>
                  <a:cubicBezTo>
                    <a:pt x="67" y="84"/>
                    <a:pt x="67" y="84"/>
                    <a:pt x="67" y="84"/>
                  </a:cubicBezTo>
                  <a:cubicBezTo>
                    <a:pt x="67" y="84"/>
                    <a:pt x="67" y="84"/>
                    <a:pt x="67" y="84"/>
                  </a:cubicBezTo>
                  <a:close/>
                  <a:moveTo>
                    <a:pt x="67" y="84"/>
                  </a:moveTo>
                  <a:lnTo>
                    <a:pt x="67" y="84"/>
                  </a:lnTo>
                  <a:lnTo>
                    <a:pt x="67" y="84"/>
                  </a:lnTo>
                  <a:close/>
                  <a:moveTo>
                    <a:pt x="51" y="84"/>
                  </a:moveTo>
                  <a:lnTo>
                    <a:pt x="51" y="68"/>
                  </a:lnTo>
                  <a:lnTo>
                    <a:pt x="51" y="84"/>
                  </a:lnTo>
                  <a:close/>
                  <a:moveTo>
                    <a:pt x="51" y="68"/>
                  </a:move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51" y="68"/>
                  </a:move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51" y="68"/>
                  </a:moveTo>
                  <a:lnTo>
                    <a:pt x="51" y="51"/>
                  </a:lnTo>
                  <a:lnTo>
                    <a:pt x="51" y="68"/>
                  </a:lnTo>
                  <a:close/>
                  <a:moveTo>
                    <a:pt x="51" y="51"/>
                  </a:moveTo>
                  <a:lnTo>
                    <a:pt x="34" y="51"/>
                  </a:lnTo>
                  <a:lnTo>
                    <a:pt x="51" y="51"/>
                  </a:ln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lnTo>
                    <a:pt x="34" y="51"/>
                  </a:lnTo>
                  <a:close/>
                  <a:moveTo>
                    <a:pt x="34" y="51"/>
                  </a:moveTo>
                  <a:lnTo>
                    <a:pt x="34" y="51"/>
                  </a:lnTo>
                  <a:lnTo>
                    <a:pt x="34" y="51"/>
                  </a:lnTo>
                  <a:close/>
                  <a:moveTo>
                    <a:pt x="34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34"/>
                  </a:moveTo>
                  <a:lnTo>
                    <a:pt x="17" y="34"/>
                  </a:lnTo>
                  <a:lnTo>
                    <a:pt x="34" y="34"/>
                  </a:lnTo>
                  <a:close/>
                  <a:moveTo>
                    <a:pt x="17" y="34"/>
                  </a:moveTo>
                  <a:lnTo>
                    <a:pt x="17" y="34"/>
                  </a:lnTo>
                  <a:lnTo>
                    <a:pt x="17" y="34"/>
                  </a:lnTo>
                  <a:close/>
                  <a:moveTo>
                    <a:pt x="17" y="34"/>
                  </a:moveTo>
                  <a:lnTo>
                    <a:pt x="17" y="18"/>
                  </a:lnTo>
                  <a:lnTo>
                    <a:pt x="17" y="34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0" y="18"/>
                  </a:moveTo>
                  <a:lnTo>
                    <a:pt x="0" y="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1C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6"/>
          <p:cNvSpPr txBox="1"/>
          <p:nvPr>
            <p:ph type="title"/>
          </p:nvPr>
        </p:nvSpPr>
        <p:spPr>
          <a:xfrm>
            <a:off x="58552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Click to add text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8" name="Google Shape;1108;p36"/>
          <p:cNvSpPr txBox="1"/>
          <p:nvPr>
            <p:ph idx="2" type="title"/>
          </p:nvPr>
        </p:nvSpPr>
        <p:spPr>
          <a:xfrm>
            <a:off x="585525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36"/>
          <p:cNvSpPr txBox="1"/>
          <p:nvPr>
            <p:ph idx="3" type="title"/>
          </p:nvPr>
        </p:nvSpPr>
        <p:spPr>
          <a:xfrm>
            <a:off x="3433400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6"/>
          <p:cNvSpPr txBox="1"/>
          <p:nvPr>
            <p:ph idx="4" type="title"/>
          </p:nvPr>
        </p:nvSpPr>
        <p:spPr>
          <a:xfrm>
            <a:off x="3433400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36"/>
          <p:cNvSpPr txBox="1"/>
          <p:nvPr>
            <p:ph idx="5" type="title"/>
          </p:nvPr>
        </p:nvSpPr>
        <p:spPr>
          <a:xfrm>
            <a:off x="628127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12" name="Google Shape;1112;p36"/>
          <p:cNvSpPr txBox="1"/>
          <p:nvPr>
            <p:ph idx="6" type="title"/>
          </p:nvPr>
        </p:nvSpPr>
        <p:spPr>
          <a:xfrm>
            <a:off x="6281275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3" name="Google Shape;11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50" y="6338600"/>
            <a:ext cx="945675" cy="24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36"/>
          <p:cNvSpPr txBox="1"/>
          <p:nvPr>
            <p:ph idx="3" type="title"/>
          </p:nvPr>
        </p:nvSpPr>
        <p:spPr>
          <a:xfrm>
            <a:off x="58552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15" name="Google Shape;1115;p36"/>
          <p:cNvSpPr txBox="1"/>
          <p:nvPr>
            <p:ph type="title"/>
          </p:nvPr>
        </p:nvSpPr>
        <p:spPr>
          <a:xfrm>
            <a:off x="160050" y="233225"/>
            <a:ext cx="7028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A68A2"/>
                </a:solidFill>
                <a:latin typeface="Lato"/>
                <a:ea typeface="Lato"/>
                <a:cs typeface="Lato"/>
                <a:sym typeface="Lato"/>
              </a:rPr>
              <a:t>Click to add text</a:t>
            </a:r>
            <a:endParaRPr b="1" sz="2800">
              <a:solidFill>
                <a:srgbClr val="3A68A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16" name="Google Shape;1116;p36"/>
          <p:cNvGrpSpPr/>
          <p:nvPr/>
        </p:nvGrpSpPr>
        <p:grpSpPr>
          <a:xfrm flipH="1">
            <a:off x="7608001" y="4823084"/>
            <a:ext cx="1375860" cy="1754675"/>
            <a:chOff x="4032155" y="2064912"/>
            <a:chExt cx="1136699" cy="1449665"/>
          </a:xfrm>
        </p:grpSpPr>
        <p:sp>
          <p:nvSpPr>
            <p:cNvPr id="1117" name="Google Shape;1117;p36"/>
            <p:cNvSpPr/>
            <p:nvPr/>
          </p:nvSpPr>
          <p:spPr>
            <a:xfrm>
              <a:off x="4832132" y="2596038"/>
              <a:ext cx="336722" cy="389061"/>
            </a:xfrm>
            <a:custGeom>
              <a:rect b="b" l="l" r="r" t="t"/>
              <a:pathLst>
                <a:path extrusionOk="0" h="6140" w="5314">
                  <a:moveTo>
                    <a:pt x="4823" y="1"/>
                  </a:moveTo>
                  <a:lnTo>
                    <a:pt x="3779" y="1819"/>
                  </a:lnTo>
                  <a:lnTo>
                    <a:pt x="3534" y="594"/>
                  </a:lnTo>
                  <a:lnTo>
                    <a:pt x="3289" y="697"/>
                  </a:lnTo>
                  <a:lnTo>
                    <a:pt x="3444" y="2322"/>
                  </a:lnTo>
                  <a:lnTo>
                    <a:pt x="0" y="5817"/>
                  </a:lnTo>
                  <a:lnTo>
                    <a:pt x="413" y="6139"/>
                  </a:lnTo>
                  <a:lnTo>
                    <a:pt x="3985" y="2387"/>
                  </a:lnTo>
                  <a:lnTo>
                    <a:pt x="5313" y="1497"/>
                  </a:lnTo>
                  <a:lnTo>
                    <a:pt x="5313" y="1097"/>
                  </a:lnTo>
                  <a:lnTo>
                    <a:pt x="4114" y="1819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0B2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4207041" y="2783979"/>
              <a:ext cx="731359" cy="730598"/>
            </a:xfrm>
            <a:custGeom>
              <a:rect b="b" l="l" r="r" t="t"/>
              <a:pathLst>
                <a:path extrusionOk="0" h="11530" w="11542">
                  <a:moveTo>
                    <a:pt x="5765" y="1"/>
                  </a:moveTo>
                  <a:lnTo>
                    <a:pt x="5468" y="14"/>
                  </a:lnTo>
                  <a:lnTo>
                    <a:pt x="5184" y="27"/>
                  </a:lnTo>
                  <a:lnTo>
                    <a:pt x="4888" y="65"/>
                  </a:lnTo>
                  <a:lnTo>
                    <a:pt x="4604" y="117"/>
                  </a:lnTo>
                  <a:lnTo>
                    <a:pt x="4333" y="181"/>
                  </a:lnTo>
                  <a:lnTo>
                    <a:pt x="4050" y="259"/>
                  </a:lnTo>
                  <a:lnTo>
                    <a:pt x="3792" y="349"/>
                  </a:lnTo>
                  <a:lnTo>
                    <a:pt x="3521" y="452"/>
                  </a:lnTo>
                  <a:lnTo>
                    <a:pt x="3276" y="568"/>
                  </a:lnTo>
                  <a:lnTo>
                    <a:pt x="3018" y="697"/>
                  </a:lnTo>
                  <a:lnTo>
                    <a:pt x="2786" y="839"/>
                  </a:lnTo>
                  <a:lnTo>
                    <a:pt x="2541" y="981"/>
                  </a:lnTo>
                  <a:lnTo>
                    <a:pt x="2322" y="1149"/>
                  </a:lnTo>
                  <a:lnTo>
                    <a:pt x="2102" y="1316"/>
                  </a:lnTo>
                  <a:lnTo>
                    <a:pt x="1896" y="1497"/>
                  </a:lnTo>
                  <a:lnTo>
                    <a:pt x="1690" y="1690"/>
                  </a:lnTo>
                  <a:lnTo>
                    <a:pt x="1496" y="1896"/>
                  </a:lnTo>
                  <a:lnTo>
                    <a:pt x="1316" y="2103"/>
                  </a:lnTo>
                  <a:lnTo>
                    <a:pt x="1148" y="2322"/>
                  </a:lnTo>
                  <a:lnTo>
                    <a:pt x="993" y="2541"/>
                  </a:lnTo>
                  <a:lnTo>
                    <a:pt x="839" y="2773"/>
                  </a:lnTo>
                  <a:lnTo>
                    <a:pt x="697" y="3018"/>
                  </a:lnTo>
                  <a:lnTo>
                    <a:pt x="568" y="3263"/>
                  </a:lnTo>
                  <a:lnTo>
                    <a:pt x="452" y="3521"/>
                  </a:lnTo>
                  <a:lnTo>
                    <a:pt x="349" y="3779"/>
                  </a:lnTo>
                  <a:lnTo>
                    <a:pt x="258" y="4050"/>
                  </a:lnTo>
                  <a:lnTo>
                    <a:pt x="181" y="4321"/>
                  </a:lnTo>
                  <a:lnTo>
                    <a:pt x="117" y="4605"/>
                  </a:lnTo>
                  <a:lnTo>
                    <a:pt x="65" y="4888"/>
                  </a:lnTo>
                  <a:lnTo>
                    <a:pt x="39" y="5185"/>
                  </a:lnTo>
                  <a:lnTo>
                    <a:pt x="13" y="5469"/>
                  </a:lnTo>
                  <a:lnTo>
                    <a:pt x="0" y="5765"/>
                  </a:lnTo>
                  <a:lnTo>
                    <a:pt x="13" y="6062"/>
                  </a:lnTo>
                  <a:lnTo>
                    <a:pt x="39" y="6358"/>
                  </a:lnTo>
                  <a:lnTo>
                    <a:pt x="65" y="6642"/>
                  </a:lnTo>
                  <a:lnTo>
                    <a:pt x="117" y="6926"/>
                  </a:lnTo>
                  <a:lnTo>
                    <a:pt x="181" y="7209"/>
                  </a:lnTo>
                  <a:lnTo>
                    <a:pt x="258" y="7480"/>
                  </a:lnTo>
                  <a:lnTo>
                    <a:pt x="349" y="7751"/>
                  </a:lnTo>
                  <a:lnTo>
                    <a:pt x="452" y="8009"/>
                  </a:lnTo>
                  <a:lnTo>
                    <a:pt x="568" y="8267"/>
                  </a:lnTo>
                  <a:lnTo>
                    <a:pt x="697" y="8512"/>
                  </a:lnTo>
                  <a:lnTo>
                    <a:pt x="839" y="8757"/>
                  </a:lnTo>
                  <a:lnTo>
                    <a:pt x="993" y="8989"/>
                  </a:lnTo>
                  <a:lnTo>
                    <a:pt x="1148" y="9221"/>
                  </a:lnTo>
                  <a:lnTo>
                    <a:pt x="1316" y="9440"/>
                  </a:lnTo>
                  <a:lnTo>
                    <a:pt x="1496" y="9647"/>
                  </a:lnTo>
                  <a:lnTo>
                    <a:pt x="1690" y="9840"/>
                  </a:lnTo>
                  <a:lnTo>
                    <a:pt x="1896" y="10033"/>
                  </a:lnTo>
                  <a:lnTo>
                    <a:pt x="2102" y="10214"/>
                  </a:lnTo>
                  <a:lnTo>
                    <a:pt x="2322" y="10395"/>
                  </a:lnTo>
                  <a:lnTo>
                    <a:pt x="2541" y="10549"/>
                  </a:lnTo>
                  <a:lnTo>
                    <a:pt x="2786" y="10704"/>
                  </a:lnTo>
                  <a:lnTo>
                    <a:pt x="3018" y="10846"/>
                  </a:lnTo>
                  <a:lnTo>
                    <a:pt x="3276" y="10962"/>
                  </a:lnTo>
                  <a:lnTo>
                    <a:pt x="3521" y="11078"/>
                  </a:lnTo>
                  <a:lnTo>
                    <a:pt x="3792" y="11181"/>
                  </a:lnTo>
                  <a:lnTo>
                    <a:pt x="4050" y="11271"/>
                  </a:lnTo>
                  <a:lnTo>
                    <a:pt x="4333" y="11349"/>
                  </a:lnTo>
                  <a:lnTo>
                    <a:pt x="4604" y="11413"/>
                  </a:lnTo>
                  <a:lnTo>
                    <a:pt x="4888" y="11465"/>
                  </a:lnTo>
                  <a:lnTo>
                    <a:pt x="5184" y="11504"/>
                  </a:lnTo>
                  <a:lnTo>
                    <a:pt x="5468" y="11529"/>
                  </a:lnTo>
                  <a:lnTo>
                    <a:pt x="6061" y="11529"/>
                  </a:lnTo>
                  <a:lnTo>
                    <a:pt x="6358" y="11504"/>
                  </a:lnTo>
                  <a:lnTo>
                    <a:pt x="6655" y="11465"/>
                  </a:lnTo>
                  <a:lnTo>
                    <a:pt x="6938" y="11413"/>
                  </a:lnTo>
                  <a:lnTo>
                    <a:pt x="7209" y="11349"/>
                  </a:lnTo>
                  <a:lnTo>
                    <a:pt x="7480" y="11271"/>
                  </a:lnTo>
                  <a:lnTo>
                    <a:pt x="7751" y="11181"/>
                  </a:lnTo>
                  <a:lnTo>
                    <a:pt x="8021" y="11078"/>
                  </a:lnTo>
                  <a:lnTo>
                    <a:pt x="8266" y="10962"/>
                  </a:lnTo>
                  <a:lnTo>
                    <a:pt x="8524" y="10846"/>
                  </a:lnTo>
                  <a:lnTo>
                    <a:pt x="8756" y="10704"/>
                  </a:lnTo>
                  <a:lnTo>
                    <a:pt x="9001" y="10549"/>
                  </a:lnTo>
                  <a:lnTo>
                    <a:pt x="9221" y="10395"/>
                  </a:lnTo>
                  <a:lnTo>
                    <a:pt x="9440" y="10214"/>
                  </a:lnTo>
                  <a:lnTo>
                    <a:pt x="9646" y="10033"/>
                  </a:lnTo>
                  <a:lnTo>
                    <a:pt x="9853" y="9840"/>
                  </a:lnTo>
                  <a:lnTo>
                    <a:pt x="10046" y="9647"/>
                  </a:lnTo>
                  <a:lnTo>
                    <a:pt x="10227" y="9440"/>
                  </a:lnTo>
                  <a:lnTo>
                    <a:pt x="10394" y="9221"/>
                  </a:lnTo>
                  <a:lnTo>
                    <a:pt x="10549" y="8989"/>
                  </a:lnTo>
                  <a:lnTo>
                    <a:pt x="10704" y="8757"/>
                  </a:lnTo>
                  <a:lnTo>
                    <a:pt x="10846" y="8512"/>
                  </a:lnTo>
                  <a:lnTo>
                    <a:pt x="10974" y="8267"/>
                  </a:lnTo>
                  <a:lnTo>
                    <a:pt x="11091" y="8009"/>
                  </a:lnTo>
                  <a:lnTo>
                    <a:pt x="11194" y="7751"/>
                  </a:lnTo>
                  <a:lnTo>
                    <a:pt x="11284" y="7480"/>
                  </a:lnTo>
                  <a:lnTo>
                    <a:pt x="11361" y="7209"/>
                  </a:lnTo>
                  <a:lnTo>
                    <a:pt x="11426" y="6926"/>
                  </a:lnTo>
                  <a:lnTo>
                    <a:pt x="11477" y="6642"/>
                  </a:lnTo>
                  <a:lnTo>
                    <a:pt x="11503" y="6358"/>
                  </a:lnTo>
                  <a:lnTo>
                    <a:pt x="11529" y="6062"/>
                  </a:lnTo>
                  <a:lnTo>
                    <a:pt x="11542" y="5765"/>
                  </a:lnTo>
                  <a:lnTo>
                    <a:pt x="11529" y="5469"/>
                  </a:lnTo>
                  <a:lnTo>
                    <a:pt x="11503" y="5185"/>
                  </a:lnTo>
                  <a:lnTo>
                    <a:pt x="11477" y="4888"/>
                  </a:lnTo>
                  <a:lnTo>
                    <a:pt x="11426" y="4605"/>
                  </a:lnTo>
                  <a:lnTo>
                    <a:pt x="11361" y="4321"/>
                  </a:lnTo>
                  <a:lnTo>
                    <a:pt x="11284" y="4050"/>
                  </a:lnTo>
                  <a:lnTo>
                    <a:pt x="11194" y="3779"/>
                  </a:lnTo>
                  <a:lnTo>
                    <a:pt x="11091" y="3521"/>
                  </a:lnTo>
                  <a:lnTo>
                    <a:pt x="10974" y="3263"/>
                  </a:lnTo>
                  <a:lnTo>
                    <a:pt x="10846" y="3018"/>
                  </a:lnTo>
                  <a:lnTo>
                    <a:pt x="10704" y="2773"/>
                  </a:lnTo>
                  <a:lnTo>
                    <a:pt x="10549" y="2541"/>
                  </a:lnTo>
                  <a:lnTo>
                    <a:pt x="10394" y="2322"/>
                  </a:lnTo>
                  <a:lnTo>
                    <a:pt x="10227" y="2103"/>
                  </a:lnTo>
                  <a:lnTo>
                    <a:pt x="10046" y="1896"/>
                  </a:lnTo>
                  <a:lnTo>
                    <a:pt x="9853" y="1690"/>
                  </a:lnTo>
                  <a:lnTo>
                    <a:pt x="9646" y="1497"/>
                  </a:lnTo>
                  <a:lnTo>
                    <a:pt x="9440" y="1316"/>
                  </a:lnTo>
                  <a:lnTo>
                    <a:pt x="9221" y="1149"/>
                  </a:lnTo>
                  <a:lnTo>
                    <a:pt x="9001" y="981"/>
                  </a:lnTo>
                  <a:lnTo>
                    <a:pt x="8756" y="839"/>
                  </a:lnTo>
                  <a:lnTo>
                    <a:pt x="8524" y="697"/>
                  </a:lnTo>
                  <a:lnTo>
                    <a:pt x="8266" y="568"/>
                  </a:lnTo>
                  <a:lnTo>
                    <a:pt x="8021" y="452"/>
                  </a:lnTo>
                  <a:lnTo>
                    <a:pt x="7751" y="349"/>
                  </a:lnTo>
                  <a:lnTo>
                    <a:pt x="7480" y="259"/>
                  </a:lnTo>
                  <a:lnTo>
                    <a:pt x="7209" y="181"/>
                  </a:lnTo>
                  <a:lnTo>
                    <a:pt x="6938" y="117"/>
                  </a:lnTo>
                  <a:lnTo>
                    <a:pt x="6655" y="65"/>
                  </a:lnTo>
                  <a:lnTo>
                    <a:pt x="6358" y="27"/>
                  </a:lnTo>
                  <a:lnTo>
                    <a:pt x="6061" y="14"/>
                  </a:lnTo>
                  <a:lnTo>
                    <a:pt x="576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C6DD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4342704" y="2419566"/>
              <a:ext cx="479673" cy="479736"/>
            </a:xfrm>
            <a:custGeom>
              <a:rect b="b" l="l" r="r" t="t"/>
              <a:pathLst>
                <a:path extrusionOk="0" h="7571" w="7570">
                  <a:moveTo>
                    <a:pt x="3791" y="1"/>
                  </a:moveTo>
                  <a:lnTo>
                    <a:pt x="3585" y="13"/>
                  </a:lnTo>
                  <a:lnTo>
                    <a:pt x="3404" y="26"/>
                  </a:lnTo>
                  <a:lnTo>
                    <a:pt x="3211" y="52"/>
                  </a:lnTo>
                  <a:lnTo>
                    <a:pt x="3018" y="78"/>
                  </a:lnTo>
                  <a:lnTo>
                    <a:pt x="2837" y="117"/>
                  </a:lnTo>
                  <a:lnTo>
                    <a:pt x="2657" y="168"/>
                  </a:lnTo>
                  <a:lnTo>
                    <a:pt x="2489" y="233"/>
                  </a:lnTo>
                  <a:lnTo>
                    <a:pt x="2308" y="297"/>
                  </a:lnTo>
                  <a:lnTo>
                    <a:pt x="2141" y="374"/>
                  </a:lnTo>
                  <a:lnTo>
                    <a:pt x="1986" y="465"/>
                  </a:lnTo>
                  <a:lnTo>
                    <a:pt x="1818" y="555"/>
                  </a:lnTo>
                  <a:lnTo>
                    <a:pt x="1664" y="645"/>
                  </a:lnTo>
                  <a:lnTo>
                    <a:pt x="1522" y="761"/>
                  </a:lnTo>
                  <a:lnTo>
                    <a:pt x="1380" y="864"/>
                  </a:lnTo>
                  <a:lnTo>
                    <a:pt x="1238" y="981"/>
                  </a:lnTo>
                  <a:lnTo>
                    <a:pt x="1109" y="1110"/>
                  </a:lnTo>
                  <a:lnTo>
                    <a:pt x="980" y="1238"/>
                  </a:lnTo>
                  <a:lnTo>
                    <a:pt x="864" y="1380"/>
                  </a:lnTo>
                  <a:lnTo>
                    <a:pt x="748" y="1522"/>
                  </a:lnTo>
                  <a:lnTo>
                    <a:pt x="645" y="1677"/>
                  </a:lnTo>
                  <a:lnTo>
                    <a:pt x="542" y="1832"/>
                  </a:lnTo>
                  <a:lnTo>
                    <a:pt x="451" y="1986"/>
                  </a:lnTo>
                  <a:lnTo>
                    <a:pt x="374" y="2141"/>
                  </a:lnTo>
                  <a:lnTo>
                    <a:pt x="297" y="2309"/>
                  </a:lnTo>
                  <a:lnTo>
                    <a:pt x="232" y="2489"/>
                  </a:lnTo>
                  <a:lnTo>
                    <a:pt x="168" y="2657"/>
                  </a:lnTo>
                  <a:lnTo>
                    <a:pt x="116" y="2837"/>
                  </a:lnTo>
                  <a:lnTo>
                    <a:pt x="77" y="3031"/>
                  </a:lnTo>
                  <a:lnTo>
                    <a:pt x="39" y="3211"/>
                  </a:lnTo>
                  <a:lnTo>
                    <a:pt x="13" y="3405"/>
                  </a:lnTo>
                  <a:lnTo>
                    <a:pt x="0" y="3598"/>
                  </a:lnTo>
                  <a:lnTo>
                    <a:pt x="0" y="3792"/>
                  </a:lnTo>
                  <a:lnTo>
                    <a:pt x="0" y="3985"/>
                  </a:lnTo>
                  <a:lnTo>
                    <a:pt x="13" y="4179"/>
                  </a:lnTo>
                  <a:lnTo>
                    <a:pt x="39" y="4359"/>
                  </a:lnTo>
                  <a:lnTo>
                    <a:pt x="77" y="4553"/>
                  </a:lnTo>
                  <a:lnTo>
                    <a:pt x="116" y="4733"/>
                  </a:lnTo>
                  <a:lnTo>
                    <a:pt x="168" y="4914"/>
                  </a:lnTo>
                  <a:lnTo>
                    <a:pt x="232" y="5094"/>
                  </a:lnTo>
                  <a:lnTo>
                    <a:pt x="297" y="5262"/>
                  </a:lnTo>
                  <a:lnTo>
                    <a:pt x="374" y="5429"/>
                  </a:lnTo>
                  <a:lnTo>
                    <a:pt x="451" y="5597"/>
                  </a:lnTo>
                  <a:lnTo>
                    <a:pt x="542" y="5752"/>
                  </a:lnTo>
                  <a:lnTo>
                    <a:pt x="645" y="5907"/>
                  </a:lnTo>
                  <a:lnTo>
                    <a:pt x="748" y="6048"/>
                  </a:lnTo>
                  <a:lnTo>
                    <a:pt x="864" y="6190"/>
                  </a:lnTo>
                  <a:lnTo>
                    <a:pt x="980" y="6332"/>
                  </a:lnTo>
                  <a:lnTo>
                    <a:pt x="1109" y="6461"/>
                  </a:lnTo>
                  <a:lnTo>
                    <a:pt x="1238" y="6590"/>
                  </a:lnTo>
                  <a:lnTo>
                    <a:pt x="1380" y="6706"/>
                  </a:lnTo>
                  <a:lnTo>
                    <a:pt x="1522" y="6822"/>
                  </a:lnTo>
                  <a:lnTo>
                    <a:pt x="1664" y="6925"/>
                  </a:lnTo>
                  <a:lnTo>
                    <a:pt x="1818" y="7028"/>
                  </a:lnTo>
                  <a:lnTo>
                    <a:pt x="1986" y="7119"/>
                  </a:lnTo>
                  <a:lnTo>
                    <a:pt x="2141" y="7196"/>
                  </a:lnTo>
                  <a:lnTo>
                    <a:pt x="2308" y="7274"/>
                  </a:lnTo>
                  <a:lnTo>
                    <a:pt x="2489" y="7351"/>
                  </a:lnTo>
                  <a:lnTo>
                    <a:pt x="2657" y="7402"/>
                  </a:lnTo>
                  <a:lnTo>
                    <a:pt x="2837" y="7454"/>
                  </a:lnTo>
                  <a:lnTo>
                    <a:pt x="3018" y="7493"/>
                  </a:lnTo>
                  <a:lnTo>
                    <a:pt x="3211" y="7531"/>
                  </a:lnTo>
                  <a:lnTo>
                    <a:pt x="3404" y="7557"/>
                  </a:lnTo>
                  <a:lnTo>
                    <a:pt x="3585" y="7570"/>
                  </a:lnTo>
                  <a:lnTo>
                    <a:pt x="3985" y="7570"/>
                  </a:lnTo>
                  <a:lnTo>
                    <a:pt x="4178" y="7557"/>
                  </a:lnTo>
                  <a:lnTo>
                    <a:pt x="4359" y="7531"/>
                  </a:lnTo>
                  <a:lnTo>
                    <a:pt x="4552" y="7493"/>
                  </a:lnTo>
                  <a:lnTo>
                    <a:pt x="4733" y="7454"/>
                  </a:lnTo>
                  <a:lnTo>
                    <a:pt x="4913" y="7402"/>
                  </a:lnTo>
                  <a:lnTo>
                    <a:pt x="5081" y="7351"/>
                  </a:lnTo>
                  <a:lnTo>
                    <a:pt x="5261" y="7274"/>
                  </a:lnTo>
                  <a:lnTo>
                    <a:pt x="5429" y="7196"/>
                  </a:lnTo>
                  <a:lnTo>
                    <a:pt x="5584" y="7119"/>
                  </a:lnTo>
                  <a:lnTo>
                    <a:pt x="5751" y="7028"/>
                  </a:lnTo>
                  <a:lnTo>
                    <a:pt x="5906" y="6925"/>
                  </a:lnTo>
                  <a:lnTo>
                    <a:pt x="6048" y="6822"/>
                  </a:lnTo>
                  <a:lnTo>
                    <a:pt x="6190" y="6706"/>
                  </a:lnTo>
                  <a:lnTo>
                    <a:pt x="6332" y="6590"/>
                  </a:lnTo>
                  <a:lnTo>
                    <a:pt x="6461" y="6461"/>
                  </a:lnTo>
                  <a:lnTo>
                    <a:pt x="6590" y="6332"/>
                  </a:lnTo>
                  <a:lnTo>
                    <a:pt x="6706" y="6190"/>
                  </a:lnTo>
                  <a:lnTo>
                    <a:pt x="6822" y="6048"/>
                  </a:lnTo>
                  <a:lnTo>
                    <a:pt x="6925" y="5907"/>
                  </a:lnTo>
                  <a:lnTo>
                    <a:pt x="7028" y="5752"/>
                  </a:lnTo>
                  <a:lnTo>
                    <a:pt x="7118" y="5597"/>
                  </a:lnTo>
                  <a:lnTo>
                    <a:pt x="7196" y="5429"/>
                  </a:lnTo>
                  <a:lnTo>
                    <a:pt x="7273" y="5262"/>
                  </a:lnTo>
                  <a:lnTo>
                    <a:pt x="7338" y="5094"/>
                  </a:lnTo>
                  <a:lnTo>
                    <a:pt x="7402" y="4914"/>
                  </a:lnTo>
                  <a:lnTo>
                    <a:pt x="7454" y="4733"/>
                  </a:lnTo>
                  <a:lnTo>
                    <a:pt x="7492" y="4553"/>
                  </a:lnTo>
                  <a:lnTo>
                    <a:pt x="7531" y="4359"/>
                  </a:lnTo>
                  <a:lnTo>
                    <a:pt x="7557" y="4179"/>
                  </a:lnTo>
                  <a:lnTo>
                    <a:pt x="7570" y="3985"/>
                  </a:lnTo>
                  <a:lnTo>
                    <a:pt x="7570" y="3792"/>
                  </a:lnTo>
                  <a:lnTo>
                    <a:pt x="7570" y="3598"/>
                  </a:lnTo>
                  <a:lnTo>
                    <a:pt x="7557" y="3405"/>
                  </a:lnTo>
                  <a:lnTo>
                    <a:pt x="7531" y="3211"/>
                  </a:lnTo>
                  <a:lnTo>
                    <a:pt x="7492" y="3031"/>
                  </a:lnTo>
                  <a:lnTo>
                    <a:pt x="7454" y="2837"/>
                  </a:lnTo>
                  <a:lnTo>
                    <a:pt x="7402" y="2657"/>
                  </a:lnTo>
                  <a:lnTo>
                    <a:pt x="7338" y="2489"/>
                  </a:lnTo>
                  <a:lnTo>
                    <a:pt x="7273" y="2309"/>
                  </a:lnTo>
                  <a:lnTo>
                    <a:pt x="7196" y="2141"/>
                  </a:lnTo>
                  <a:lnTo>
                    <a:pt x="7118" y="1986"/>
                  </a:lnTo>
                  <a:lnTo>
                    <a:pt x="7028" y="1832"/>
                  </a:lnTo>
                  <a:lnTo>
                    <a:pt x="6925" y="1677"/>
                  </a:lnTo>
                  <a:lnTo>
                    <a:pt x="6822" y="1522"/>
                  </a:lnTo>
                  <a:lnTo>
                    <a:pt x="6706" y="1380"/>
                  </a:lnTo>
                  <a:lnTo>
                    <a:pt x="6590" y="1238"/>
                  </a:lnTo>
                  <a:lnTo>
                    <a:pt x="6461" y="1110"/>
                  </a:lnTo>
                  <a:lnTo>
                    <a:pt x="6332" y="981"/>
                  </a:lnTo>
                  <a:lnTo>
                    <a:pt x="6190" y="864"/>
                  </a:lnTo>
                  <a:lnTo>
                    <a:pt x="6048" y="761"/>
                  </a:lnTo>
                  <a:lnTo>
                    <a:pt x="5906" y="645"/>
                  </a:lnTo>
                  <a:lnTo>
                    <a:pt x="5751" y="555"/>
                  </a:lnTo>
                  <a:lnTo>
                    <a:pt x="5584" y="465"/>
                  </a:lnTo>
                  <a:lnTo>
                    <a:pt x="5429" y="374"/>
                  </a:lnTo>
                  <a:lnTo>
                    <a:pt x="5261" y="297"/>
                  </a:lnTo>
                  <a:lnTo>
                    <a:pt x="5081" y="233"/>
                  </a:lnTo>
                  <a:lnTo>
                    <a:pt x="4913" y="168"/>
                  </a:lnTo>
                  <a:lnTo>
                    <a:pt x="4733" y="117"/>
                  </a:lnTo>
                  <a:lnTo>
                    <a:pt x="4552" y="78"/>
                  </a:lnTo>
                  <a:lnTo>
                    <a:pt x="4359" y="52"/>
                  </a:lnTo>
                  <a:lnTo>
                    <a:pt x="4178" y="26"/>
                  </a:lnTo>
                  <a:lnTo>
                    <a:pt x="3985" y="13"/>
                  </a:lnTo>
                  <a:lnTo>
                    <a:pt x="3791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C6DD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4702235" y="2559286"/>
              <a:ext cx="55571" cy="74454"/>
            </a:xfrm>
            <a:custGeom>
              <a:rect b="b" l="l" r="r" t="t"/>
              <a:pathLst>
                <a:path extrusionOk="0" h="1175" w="877">
                  <a:moveTo>
                    <a:pt x="439" y="1"/>
                  </a:moveTo>
                  <a:lnTo>
                    <a:pt x="348" y="14"/>
                  </a:lnTo>
                  <a:lnTo>
                    <a:pt x="271" y="39"/>
                  </a:lnTo>
                  <a:lnTo>
                    <a:pt x="194" y="91"/>
                  </a:lnTo>
                  <a:lnTo>
                    <a:pt x="129" y="168"/>
                  </a:lnTo>
                  <a:lnTo>
                    <a:pt x="77" y="259"/>
                  </a:lnTo>
                  <a:lnTo>
                    <a:pt x="39" y="362"/>
                  </a:lnTo>
                  <a:lnTo>
                    <a:pt x="13" y="465"/>
                  </a:lnTo>
                  <a:lnTo>
                    <a:pt x="0" y="581"/>
                  </a:lnTo>
                  <a:lnTo>
                    <a:pt x="13" y="710"/>
                  </a:lnTo>
                  <a:lnTo>
                    <a:pt x="39" y="813"/>
                  </a:lnTo>
                  <a:lnTo>
                    <a:pt x="77" y="916"/>
                  </a:lnTo>
                  <a:lnTo>
                    <a:pt x="129" y="1006"/>
                  </a:lnTo>
                  <a:lnTo>
                    <a:pt x="194" y="1071"/>
                  </a:lnTo>
                  <a:lnTo>
                    <a:pt x="271" y="1135"/>
                  </a:lnTo>
                  <a:lnTo>
                    <a:pt x="348" y="1161"/>
                  </a:lnTo>
                  <a:lnTo>
                    <a:pt x="439" y="1174"/>
                  </a:lnTo>
                  <a:lnTo>
                    <a:pt x="529" y="1161"/>
                  </a:lnTo>
                  <a:lnTo>
                    <a:pt x="606" y="1135"/>
                  </a:lnTo>
                  <a:lnTo>
                    <a:pt x="684" y="1071"/>
                  </a:lnTo>
                  <a:lnTo>
                    <a:pt x="748" y="1006"/>
                  </a:lnTo>
                  <a:lnTo>
                    <a:pt x="800" y="916"/>
                  </a:lnTo>
                  <a:lnTo>
                    <a:pt x="838" y="813"/>
                  </a:lnTo>
                  <a:lnTo>
                    <a:pt x="864" y="710"/>
                  </a:lnTo>
                  <a:lnTo>
                    <a:pt x="877" y="581"/>
                  </a:lnTo>
                  <a:lnTo>
                    <a:pt x="864" y="465"/>
                  </a:lnTo>
                  <a:lnTo>
                    <a:pt x="838" y="362"/>
                  </a:lnTo>
                  <a:lnTo>
                    <a:pt x="800" y="259"/>
                  </a:lnTo>
                  <a:lnTo>
                    <a:pt x="748" y="168"/>
                  </a:lnTo>
                  <a:lnTo>
                    <a:pt x="684" y="91"/>
                  </a:lnTo>
                  <a:lnTo>
                    <a:pt x="606" y="39"/>
                  </a:lnTo>
                  <a:lnTo>
                    <a:pt x="529" y="14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0B2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4746337" y="3133754"/>
              <a:ext cx="75214" cy="75214"/>
            </a:xfrm>
            <a:custGeom>
              <a:rect b="b" l="l" r="r" t="t"/>
              <a:pathLst>
                <a:path extrusionOk="0" h="1187" w="1187">
                  <a:moveTo>
                    <a:pt x="594" y="0"/>
                  </a:moveTo>
                  <a:lnTo>
                    <a:pt x="478" y="13"/>
                  </a:lnTo>
                  <a:lnTo>
                    <a:pt x="362" y="52"/>
                  </a:lnTo>
                  <a:lnTo>
                    <a:pt x="258" y="103"/>
                  </a:lnTo>
                  <a:lnTo>
                    <a:pt x="168" y="168"/>
                  </a:lnTo>
                  <a:lnTo>
                    <a:pt x="104" y="258"/>
                  </a:lnTo>
                  <a:lnTo>
                    <a:pt x="52" y="361"/>
                  </a:lnTo>
                  <a:lnTo>
                    <a:pt x="13" y="477"/>
                  </a:lnTo>
                  <a:lnTo>
                    <a:pt x="0" y="593"/>
                  </a:lnTo>
                  <a:lnTo>
                    <a:pt x="13" y="709"/>
                  </a:lnTo>
                  <a:lnTo>
                    <a:pt x="52" y="825"/>
                  </a:lnTo>
                  <a:lnTo>
                    <a:pt x="104" y="916"/>
                  </a:lnTo>
                  <a:lnTo>
                    <a:pt x="168" y="1006"/>
                  </a:lnTo>
                  <a:lnTo>
                    <a:pt x="258" y="1083"/>
                  </a:lnTo>
                  <a:lnTo>
                    <a:pt x="362" y="1135"/>
                  </a:lnTo>
                  <a:lnTo>
                    <a:pt x="478" y="1174"/>
                  </a:lnTo>
                  <a:lnTo>
                    <a:pt x="594" y="1186"/>
                  </a:lnTo>
                  <a:lnTo>
                    <a:pt x="710" y="1174"/>
                  </a:lnTo>
                  <a:lnTo>
                    <a:pt x="826" y="1135"/>
                  </a:lnTo>
                  <a:lnTo>
                    <a:pt x="916" y="1083"/>
                  </a:lnTo>
                  <a:lnTo>
                    <a:pt x="1006" y="1006"/>
                  </a:lnTo>
                  <a:lnTo>
                    <a:pt x="1084" y="916"/>
                  </a:lnTo>
                  <a:lnTo>
                    <a:pt x="1135" y="825"/>
                  </a:lnTo>
                  <a:lnTo>
                    <a:pt x="1174" y="709"/>
                  </a:lnTo>
                  <a:lnTo>
                    <a:pt x="1187" y="593"/>
                  </a:lnTo>
                  <a:lnTo>
                    <a:pt x="1174" y="477"/>
                  </a:lnTo>
                  <a:lnTo>
                    <a:pt x="1135" y="361"/>
                  </a:lnTo>
                  <a:lnTo>
                    <a:pt x="1084" y="258"/>
                  </a:lnTo>
                  <a:lnTo>
                    <a:pt x="1006" y="168"/>
                  </a:lnTo>
                  <a:lnTo>
                    <a:pt x="916" y="103"/>
                  </a:lnTo>
                  <a:lnTo>
                    <a:pt x="826" y="52"/>
                  </a:lnTo>
                  <a:lnTo>
                    <a:pt x="710" y="13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0B2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4516703" y="2552759"/>
              <a:ext cx="54811" cy="75214"/>
            </a:xfrm>
            <a:custGeom>
              <a:rect b="b" l="l" r="r" t="t"/>
              <a:pathLst>
                <a:path extrusionOk="0" h="1187" w="865">
                  <a:moveTo>
                    <a:pt x="439" y="0"/>
                  </a:moveTo>
                  <a:lnTo>
                    <a:pt x="349" y="13"/>
                  </a:lnTo>
                  <a:lnTo>
                    <a:pt x="259" y="52"/>
                  </a:lnTo>
                  <a:lnTo>
                    <a:pt x="194" y="104"/>
                  </a:lnTo>
                  <a:lnTo>
                    <a:pt x="130" y="168"/>
                  </a:lnTo>
                  <a:lnTo>
                    <a:pt x="65" y="258"/>
                  </a:lnTo>
                  <a:lnTo>
                    <a:pt x="27" y="362"/>
                  </a:lnTo>
                  <a:lnTo>
                    <a:pt x="1" y="478"/>
                  </a:lnTo>
                  <a:lnTo>
                    <a:pt x="1" y="594"/>
                  </a:lnTo>
                  <a:lnTo>
                    <a:pt x="1" y="710"/>
                  </a:lnTo>
                  <a:lnTo>
                    <a:pt x="27" y="826"/>
                  </a:lnTo>
                  <a:lnTo>
                    <a:pt x="65" y="916"/>
                  </a:lnTo>
                  <a:lnTo>
                    <a:pt x="130" y="1006"/>
                  </a:lnTo>
                  <a:lnTo>
                    <a:pt x="194" y="1084"/>
                  </a:lnTo>
                  <a:lnTo>
                    <a:pt x="259" y="1135"/>
                  </a:lnTo>
                  <a:lnTo>
                    <a:pt x="349" y="1174"/>
                  </a:lnTo>
                  <a:lnTo>
                    <a:pt x="439" y="1187"/>
                  </a:lnTo>
                  <a:lnTo>
                    <a:pt x="517" y="1174"/>
                  </a:lnTo>
                  <a:lnTo>
                    <a:pt x="607" y="1135"/>
                  </a:lnTo>
                  <a:lnTo>
                    <a:pt x="684" y="1084"/>
                  </a:lnTo>
                  <a:lnTo>
                    <a:pt x="749" y="1006"/>
                  </a:lnTo>
                  <a:lnTo>
                    <a:pt x="800" y="916"/>
                  </a:lnTo>
                  <a:lnTo>
                    <a:pt x="839" y="826"/>
                  </a:lnTo>
                  <a:lnTo>
                    <a:pt x="865" y="710"/>
                  </a:lnTo>
                  <a:lnTo>
                    <a:pt x="865" y="594"/>
                  </a:lnTo>
                  <a:lnTo>
                    <a:pt x="865" y="478"/>
                  </a:lnTo>
                  <a:lnTo>
                    <a:pt x="839" y="362"/>
                  </a:lnTo>
                  <a:lnTo>
                    <a:pt x="800" y="258"/>
                  </a:lnTo>
                  <a:lnTo>
                    <a:pt x="749" y="168"/>
                  </a:lnTo>
                  <a:lnTo>
                    <a:pt x="684" y="104"/>
                  </a:lnTo>
                  <a:lnTo>
                    <a:pt x="607" y="52"/>
                  </a:lnTo>
                  <a:lnTo>
                    <a:pt x="517" y="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B2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4708761" y="2979270"/>
              <a:ext cx="75214" cy="74454"/>
            </a:xfrm>
            <a:custGeom>
              <a:rect b="b" l="l" r="r" t="t"/>
              <a:pathLst>
                <a:path extrusionOk="0" h="1175" w="1187">
                  <a:moveTo>
                    <a:pt x="593" y="1"/>
                  </a:moveTo>
                  <a:lnTo>
                    <a:pt x="477" y="14"/>
                  </a:lnTo>
                  <a:lnTo>
                    <a:pt x="361" y="40"/>
                  </a:lnTo>
                  <a:lnTo>
                    <a:pt x="258" y="104"/>
                  </a:lnTo>
                  <a:lnTo>
                    <a:pt x="181" y="168"/>
                  </a:lnTo>
                  <a:lnTo>
                    <a:pt x="103" y="259"/>
                  </a:lnTo>
                  <a:lnTo>
                    <a:pt x="52" y="362"/>
                  </a:lnTo>
                  <a:lnTo>
                    <a:pt x="13" y="465"/>
                  </a:lnTo>
                  <a:lnTo>
                    <a:pt x="0" y="594"/>
                  </a:lnTo>
                  <a:lnTo>
                    <a:pt x="13" y="710"/>
                  </a:lnTo>
                  <a:lnTo>
                    <a:pt x="52" y="813"/>
                  </a:lnTo>
                  <a:lnTo>
                    <a:pt x="103" y="916"/>
                  </a:lnTo>
                  <a:lnTo>
                    <a:pt x="181" y="1007"/>
                  </a:lnTo>
                  <a:lnTo>
                    <a:pt x="258" y="1084"/>
                  </a:lnTo>
                  <a:lnTo>
                    <a:pt x="361" y="1136"/>
                  </a:lnTo>
                  <a:lnTo>
                    <a:pt x="477" y="1161"/>
                  </a:lnTo>
                  <a:lnTo>
                    <a:pt x="593" y="1174"/>
                  </a:lnTo>
                  <a:lnTo>
                    <a:pt x="710" y="1161"/>
                  </a:lnTo>
                  <a:lnTo>
                    <a:pt x="826" y="1136"/>
                  </a:lnTo>
                  <a:lnTo>
                    <a:pt x="929" y="1084"/>
                  </a:lnTo>
                  <a:lnTo>
                    <a:pt x="1006" y="1007"/>
                  </a:lnTo>
                  <a:lnTo>
                    <a:pt x="1083" y="916"/>
                  </a:lnTo>
                  <a:lnTo>
                    <a:pt x="1135" y="813"/>
                  </a:lnTo>
                  <a:lnTo>
                    <a:pt x="1174" y="710"/>
                  </a:lnTo>
                  <a:lnTo>
                    <a:pt x="1187" y="594"/>
                  </a:lnTo>
                  <a:lnTo>
                    <a:pt x="1174" y="465"/>
                  </a:lnTo>
                  <a:lnTo>
                    <a:pt x="1135" y="362"/>
                  </a:lnTo>
                  <a:lnTo>
                    <a:pt x="1083" y="259"/>
                  </a:lnTo>
                  <a:lnTo>
                    <a:pt x="1006" y="168"/>
                  </a:lnTo>
                  <a:lnTo>
                    <a:pt x="929" y="104"/>
                  </a:lnTo>
                  <a:lnTo>
                    <a:pt x="826" y="40"/>
                  </a:lnTo>
                  <a:lnTo>
                    <a:pt x="710" y="1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0B2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4600091" y="2596038"/>
              <a:ext cx="183885" cy="126730"/>
            </a:xfrm>
            <a:custGeom>
              <a:rect b="b" l="l" r="r" t="t"/>
              <a:pathLst>
                <a:path extrusionOk="0" h="2000" w="2902">
                  <a:moveTo>
                    <a:pt x="555" y="1"/>
                  </a:moveTo>
                  <a:lnTo>
                    <a:pt x="452" y="65"/>
                  </a:lnTo>
                  <a:lnTo>
                    <a:pt x="348" y="143"/>
                  </a:lnTo>
                  <a:lnTo>
                    <a:pt x="232" y="259"/>
                  </a:lnTo>
                  <a:lnTo>
                    <a:pt x="116" y="375"/>
                  </a:lnTo>
                  <a:lnTo>
                    <a:pt x="78" y="452"/>
                  </a:lnTo>
                  <a:lnTo>
                    <a:pt x="39" y="530"/>
                  </a:lnTo>
                  <a:lnTo>
                    <a:pt x="13" y="607"/>
                  </a:lnTo>
                  <a:lnTo>
                    <a:pt x="0" y="697"/>
                  </a:lnTo>
                  <a:lnTo>
                    <a:pt x="0" y="788"/>
                  </a:lnTo>
                  <a:lnTo>
                    <a:pt x="26" y="891"/>
                  </a:lnTo>
                  <a:lnTo>
                    <a:pt x="2902" y="2000"/>
                  </a:lnTo>
                  <a:lnTo>
                    <a:pt x="2695" y="1780"/>
                  </a:lnTo>
                  <a:lnTo>
                    <a:pt x="2463" y="1548"/>
                  </a:lnTo>
                  <a:lnTo>
                    <a:pt x="2167" y="1252"/>
                  </a:lnTo>
                  <a:lnTo>
                    <a:pt x="1806" y="929"/>
                  </a:lnTo>
                  <a:lnTo>
                    <a:pt x="1419" y="607"/>
                  </a:lnTo>
                  <a:lnTo>
                    <a:pt x="1199" y="439"/>
                  </a:lnTo>
                  <a:lnTo>
                    <a:pt x="993" y="285"/>
                  </a:lnTo>
                  <a:lnTo>
                    <a:pt x="774" y="143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4528172" y="2672900"/>
              <a:ext cx="99737" cy="67864"/>
            </a:xfrm>
            <a:custGeom>
              <a:rect b="b" l="l" r="r" t="t"/>
              <a:pathLst>
                <a:path extrusionOk="0" h="1071" w="1574">
                  <a:moveTo>
                    <a:pt x="78" y="0"/>
                  </a:moveTo>
                  <a:lnTo>
                    <a:pt x="65" y="26"/>
                  </a:lnTo>
                  <a:lnTo>
                    <a:pt x="26" y="116"/>
                  </a:lnTo>
                  <a:lnTo>
                    <a:pt x="0" y="245"/>
                  </a:lnTo>
                  <a:lnTo>
                    <a:pt x="0" y="322"/>
                  </a:lnTo>
                  <a:lnTo>
                    <a:pt x="0" y="413"/>
                  </a:lnTo>
                  <a:lnTo>
                    <a:pt x="13" y="490"/>
                  </a:lnTo>
                  <a:lnTo>
                    <a:pt x="39" y="580"/>
                  </a:lnTo>
                  <a:lnTo>
                    <a:pt x="78" y="658"/>
                  </a:lnTo>
                  <a:lnTo>
                    <a:pt x="129" y="748"/>
                  </a:lnTo>
                  <a:lnTo>
                    <a:pt x="207" y="825"/>
                  </a:lnTo>
                  <a:lnTo>
                    <a:pt x="297" y="903"/>
                  </a:lnTo>
                  <a:lnTo>
                    <a:pt x="426" y="967"/>
                  </a:lnTo>
                  <a:lnTo>
                    <a:pt x="568" y="1019"/>
                  </a:lnTo>
                  <a:lnTo>
                    <a:pt x="697" y="1057"/>
                  </a:lnTo>
                  <a:lnTo>
                    <a:pt x="813" y="1070"/>
                  </a:lnTo>
                  <a:lnTo>
                    <a:pt x="929" y="1070"/>
                  </a:lnTo>
                  <a:lnTo>
                    <a:pt x="1032" y="1057"/>
                  </a:lnTo>
                  <a:lnTo>
                    <a:pt x="1122" y="1032"/>
                  </a:lnTo>
                  <a:lnTo>
                    <a:pt x="1200" y="993"/>
                  </a:lnTo>
                  <a:lnTo>
                    <a:pt x="1277" y="954"/>
                  </a:lnTo>
                  <a:lnTo>
                    <a:pt x="1341" y="903"/>
                  </a:lnTo>
                  <a:lnTo>
                    <a:pt x="1445" y="812"/>
                  </a:lnTo>
                  <a:lnTo>
                    <a:pt x="1522" y="722"/>
                  </a:lnTo>
                  <a:lnTo>
                    <a:pt x="1574" y="61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3A3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4292013" y="2064912"/>
              <a:ext cx="464212" cy="451159"/>
            </a:xfrm>
            <a:custGeom>
              <a:rect b="b" l="l" r="r" t="t"/>
              <a:pathLst>
                <a:path extrusionOk="0" h="7120" w="7326">
                  <a:moveTo>
                    <a:pt x="4140" y="1"/>
                  </a:moveTo>
                  <a:lnTo>
                    <a:pt x="3547" y="14"/>
                  </a:lnTo>
                  <a:lnTo>
                    <a:pt x="3237" y="27"/>
                  </a:lnTo>
                  <a:lnTo>
                    <a:pt x="2928" y="52"/>
                  </a:lnTo>
                  <a:lnTo>
                    <a:pt x="2631" y="78"/>
                  </a:lnTo>
                  <a:lnTo>
                    <a:pt x="2322" y="130"/>
                  </a:lnTo>
                  <a:lnTo>
                    <a:pt x="2012" y="181"/>
                  </a:lnTo>
                  <a:lnTo>
                    <a:pt x="1716" y="246"/>
                  </a:lnTo>
                  <a:lnTo>
                    <a:pt x="1406" y="323"/>
                  </a:lnTo>
                  <a:lnTo>
                    <a:pt x="1110" y="414"/>
                  </a:lnTo>
                  <a:lnTo>
                    <a:pt x="826" y="517"/>
                  </a:lnTo>
                  <a:lnTo>
                    <a:pt x="542" y="633"/>
                  </a:lnTo>
                  <a:lnTo>
                    <a:pt x="271" y="775"/>
                  </a:lnTo>
                  <a:lnTo>
                    <a:pt x="1" y="916"/>
                  </a:lnTo>
                  <a:lnTo>
                    <a:pt x="220" y="1922"/>
                  </a:lnTo>
                  <a:lnTo>
                    <a:pt x="710" y="4050"/>
                  </a:lnTo>
                  <a:lnTo>
                    <a:pt x="1432" y="7119"/>
                  </a:lnTo>
                  <a:lnTo>
                    <a:pt x="7093" y="6616"/>
                  </a:lnTo>
                  <a:lnTo>
                    <a:pt x="7325" y="375"/>
                  </a:lnTo>
                  <a:lnTo>
                    <a:pt x="7119" y="323"/>
                  </a:lnTo>
                  <a:lnTo>
                    <a:pt x="6564" y="220"/>
                  </a:lnTo>
                  <a:lnTo>
                    <a:pt x="6190" y="156"/>
                  </a:lnTo>
                  <a:lnTo>
                    <a:pt x="5739" y="104"/>
                  </a:lnTo>
                  <a:lnTo>
                    <a:pt x="5249" y="52"/>
                  </a:lnTo>
                  <a:lnTo>
                    <a:pt x="4707" y="14"/>
                  </a:lnTo>
                  <a:lnTo>
                    <a:pt x="4140" y="1"/>
                  </a:lnTo>
                  <a:close/>
                </a:path>
              </a:pathLst>
            </a:custGeom>
            <a:solidFill>
              <a:srgbClr val="0B2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4292013" y="2064912"/>
              <a:ext cx="464212" cy="451159"/>
            </a:xfrm>
            <a:custGeom>
              <a:rect b="b" l="l" r="r" t="t"/>
              <a:pathLst>
                <a:path extrusionOk="0" fill="none" h="7120" w="7326">
                  <a:moveTo>
                    <a:pt x="7093" y="6616"/>
                  </a:moveTo>
                  <a:lnTo>
                    <a:pt x="7325" y="375"/>
                  </a:lnTo>
                  <a:lnTo>
                    <a:pt x="7325" y="375"/>
                  </a:lnTo>
                  <a:lnTo>
                    <a:pt x="7119" y="323"/>
                  </a:lnTo>
                  <a:lnTo>
                    <a:pt x="6564" y="220"/>
                  </a:lnTo>
                  <a:lnTo>
                    <a:pt x="6190" y="156"/>
                  </a:lnTo>
                  <a:lnTo>
                    <a:pt x="5739" y="104"/>
                  </a:lnTo>
                  <a:lnTo>
                    <a:pt x="5249" y="52"/>
                  </a:lnTo>
                  <a:lnTo>
                    <a:pt x="4707" y="14"/>
                  </a:lnTo>
                  <a:lnTo>
                    <a:pt x="4140" y="1"/>
                  </a:lnTo>
                  <a:lnTo>
                    <a:pt x="3547" y="14"/>
                  </a:lnTo>
                  <a:lnTo>
                    <a:pt x="3237" y="27"/>
                  </a:lnTo>
                  <a:lnTo>
                    <a:pt x="2928" y="52"/>
                  </a:lnTo>
                  <a:lnTo>
                    <a:pt x="2631" y="78"/>
                  </a:lnTo>
                  <a:lnTo>
                    <a:pt x="2322" y="130"/>
                  </a:lnTo>
                  <a:lnTo>
                    <a:pt x="2012" y="181"/>
                  </a:lnTo>
                  <a:lnTo>
                    <a:pt x="1716" y="246"/>
                  </a:lnTo>
                  <a:lnTo>
                    <a:pt x="1406" y="323"/>
                  </a:lnTo>
                  <a:lnTo>
                    <a:pt x="1110" y="414"/>
                  </a:lnTo>
                  <a:lnTo>
                    <a:pt x="826" y="517"/>
                  </a:lnTo>
                  <a:lnTo>
                    <a:pt x="542" y="633"/>
                  </a:lnTo>
                  <a:lnTo>
                    <a:pt x="271" y="775"/>
                  </a:lnTo>
                  <a:lnTo>
                    <a:pt x="1" y="916"/>
                  </a:lnTo>
                  <a:lnTo>
                    <a:pt x="1" y="916"/>
                  </a:lnTo>
                  <a:lnTo>
                    <a:pt x="220" y="1922"/>
                  </a:lnTo>
                  <a:lnTo>
                    <a:pt x="710" y="4050"/>
                  </a:lnTo>
                  <a:lnTo>
                    <a:pt x="1432" y="71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283015" y="2452262"/>
              <a:ext cx="579410" cy="92386"/>
            </a:xfrm>
            <a:custGeom>
              <a:rect b="b" l="l" r="r" t="t"/>
              <a:pathLst>
                <a:path extrusionOk="0" h="1458" w="9144">
                  <a:moveTo>
                    <a:pt x="9002" y="0"/>
                  </a:moveTo>
                  <a:lnTo>
                    <a:pt x="1" y="826"/>
                  </a:lnTo>
                  <a:lnTo>
                    <a:pt x="1" y="1457"/>
                  </a:lnTo>
                  <a:lnTo>
                    <a:pt x="9144" y="645"/>
                  </a:lnTo>
                  <a:lnTo>
                    <a:pt x="9002" y="0"/>
                  </a:lnTo>
                  <a:close/>
                </a:path>
              </a:pathLst>
            </a:custGeom>
            <a:solidFill>
              <a:srgbClr val="0B2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032155" y="2590335"/>
              <a:ext cx="336722" cy="388998"/>
            </a:xfrm>
            <a:custGeom>
              <a:rect b="b" l="l" r="r" t="t"/>
              <a:pathLst>
                <a:path extrusionOk="0" h="6139" w="5314">
                  <a:moveTo>
                    <a:pt x="246" y="1"/>
                  </a:moveTo>
                  <a:lnTo>
                    <a:pt x="1200" y="1819"/>
                  </a:lnTo>
                  <a:lnTo>
                    <a:pt x="1" y="1097"/>
                  </a:lnTo>
                  <a:lnTo>
                    <a:pt x="1" y="1484"/>
                  </a:lnTo>
                  <a:lnTo>
                    <a:pt x="1329" y="2386"/>
                  </a:lnTo>
                  <a:lnTo>
                    <a:pt x="4901" y="6139"/>
                  </a:lnTo>
                  <a:lnTo>
                    <a:pt x="5314" y="5804"/>
                  </a:lnTo>
                  <a:lnTo>
                    <a:pt x="1858" y="2322"/>
                  </a:lnTo>
                  <a:lnTo>
                    <a:pt x="2025" y="684"/>
                  </a:lnTo>
                  <a:lnTo>
                    <a:pt x="1780" y="594"/>
                  </a:lnTo>
                  <a:lnTo>
                    <a:pt x="1535" y="1819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0B2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7"/>
          <p:cNvSpPr txBox="1"/>
          <p:nvPr>
            <p:ph type="title"/>
          </p:nvPr>
        </p:nvSpPr>
        <p:spPr>
          <a:xfrm>
            <a:off x="374825" y="1011025"/>
            <a:ext cx="76905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37"/>
          <p:cNvSpPr txBox="1"/>
          <p:nvPr>
            <p:ph idx="2" type="title"/>
          </p:nvPr>
        </p:nvSpPr>
        <p:spPr>
          <a:xfrm>
            <a:off x="475000" y="279125"/>
            <a:ext cx="66966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38"/>
          <p:cNvSpPr txBox="1"/>
          <p:nvPr>
            <p:ph idx="2" type="title"/>
          </p:nvPr>
        </p:nvSpPr>
        <p:spPr>
          <a:xfrm>
            <a:off x="437900" y="279125"/>
            <a:ext cx="67338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A68A2"/>
                </a:solidFill>
                <a:latin typeface="Lato"/>
                <a:ea typeface="Lato"/>
                <a:cs typeface="Lato"/>
                <a:sym typeface="Lato"/>
              </a:rPr>
              <a:t>Click to add text</a:t>
            </a:r>
            <a:endParaRPr b="1" sz="2800">
              <a:solidFill>
                <a:srgbClr val="3A68A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1" name="Google Shape;1141;p38"/>
          <p:cNvSpPr txBox="1"/>
          <p:nvPr>
            <p:ph type="title"/>
          </p:nvPr>
        </p:nvSpPr>
        <p:spPr>
          <a:xfrm>
            <a:off x="374825" y="1011025"/>
            <a:ext cx="65634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9"/>
          <p:cNvSpPr txBox="1"/>
          <p:nvPr>
            <p:ph type="title"/>
          </p:nvPr>
        </p:nvSpPr>
        <p:spPr>
          <a:xfrm>
            <a:off x="437900" y="279125"/>
            <a:ext cx="67338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40"/>
          <p:cNvPicPr preferRelativeResize="0"/>
          <p:nvPr/>
        </p:nvPicPr>
        <p:blipFill rotWithShape="1">
          <a:blip r:embed="rId3">
            <a:alphaModFix/>
          </a:blip>
          <a:srcRect b="0" l="53893" r="0" t="0"/>
          <a:stretch/>
        </p:blipFill>
        <p:spPr>
          <a:xfrm>
            <a:off x="207600" y="6317775"/>
            <a:ext cx="1022200" cy="31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40"/>
          <p:cNvSpPr txBox="1"/>
          <p:nvPr>
            <p:ph idx="2" type="title"/>
          </p:nvPr>
        </p:nvSpPr>
        <p:spPr>
          <a:xfrm>
            <a:off x="437900" y="279125"/>
            <a:ext cx="67338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7F4F6"/>
                </a:solidFill>
                <a:latin typeface="Lato"/>
                <a:ea typeface="Lato"/>
                <a:cs typeface="Lato"/>
                <a:sym typeface="Lato"/>
              </a:rPr>
              <a:t>Click to add text</a:t>
            </a:r>
            <a:endParaRPr b="1" sz="2800">
              <a:solidFill>
                <a:srgbClr val="A7F4F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3" name="Google Shape;1153;p40"/>
          <p:cNvSpPr txBox="1"/>
          <p:nvPr>
            <p:ph idx="4294967295" type="body"/>
          </p:nvPr>
        </p:nvSpPr>
        <p:spPr>
          <a:xfrm>
            <a:off x="477900" y="1152900"/>
            <a:ext cx="7238700" cy="49443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1"/>
          <p:cNvSpPr/>
          <p:nvPr/>
        </p:nvSpPr>
        <p:spPr>
          <a:xfrm rot="6133714">
            <a:off x="7005644" y="1224232"/>
            <a:ext cx="301671" cy="367891"/>
          </a:xfrm>
          <a:custGeom>
            <a:rect b="b" l="l" r="r" t="t"/>
            <a:pathLst>
              <a:path extrusionOk="0" h="10837" w="8887">
                <a:moveTo>
                  <a:pt x="1469" y="0"/>
                </a:moveTo>
                <a:cubicBezTo>
                  <a:pt x="1118" y="0"/>
                  <a:pt x="786" y="110"/>
                  <a:pt x="536" y="509"/>
                </a:cubicBezTo>
                <a:cubicBezTo>
                  <a:pt x="81" y="884"/>
                  <a:pt x="1" y="1366"/>
                  <a:pt x="27" y="1928"/>
                </a:cubicBezTo>
                <a:cubicBezTo>
                  <a:pt x="54" y="2651"/>
                  <a:pt x="349" y="3266"/>
                  <a:pt x="590" y="3909"/>
                </a:cubicBezTo>
                <a:cubicBezTo>
                  <a:pt x="804" y="4471"/>
                  <a:pt x="1152" y="5006"/>
                  <a:pt x="1178" y="5648"/>
                </a:cubicBezTo>
                <a:cubicBezTo>
                  <a:pt x="1178" y="5648"/>
                  <a:pt x="1152" y="5648"/>
                  <a:pt x="1152" y="5702"/>
                </a:cubicBezTo>
                <a:cubicBezTo>
                  <a:pt x="1125" y="5729"/>
                  <a:pt x="1152" y="5755"/>
                  <a:pt x="1205" y="5809"/>
                </a:cubicBezTo>
                <a:cubicBezTo>
                  <a:pt x="1339" y="6103"/>
                  <a:pt x="1312" y="6424"/>
                  <a:pt x="1339" y="6719"/>
                </a:cubicBezTo>
                <a:cubicBezTo>
                  <a:pt x="1393" y="7335"/>
                  <a:pt x="1419" y="7950"/>
                  <a:pt x="1526" y="8539"/>
                </a:cubicBezTo>
                <a:cubicBezTo>
                  <a:pt x="1633" y="9235"/>
                  <a:pt x="1821" y="9877"/>
                  <a:pt x="2436" y="10332"/>
                </a:cubicBezTo>
                <a:cubicBezTo>
                  <a:pt x="2781" y="10677"/>
                  <a:pt x="2963" y="10836"/>
                  <a:pt x="3158" y="10836"/>
                </a:cubicBezTo>
                <a:cubicBezTo>
                  <a:pt x="3326" y="10836"/>
                  <a:pt x="3503" y="10716"/>
                  <a:pt x="3801" y="10493"/>
                </a:cubicBezTo>
                <a:cubicBezTo>
                  <a:pt x="3935" y="10359"/>
                  <a:pt x="4069" y="10225"/>
                  <a:pt x="4230" y="10091"/>
                </a:cubicBezTo>
                <a:cubicBezTo>
                  <a:pt x="4551" y="9850"/>
                  <a:pt x="4658" y="9529"/>
                  <a:pt x="4658" y="9128"/>
                </a:cubicBezTo>
                <a:cubicBezTo>
                  <a:pt x="4658" y="7923"/>
                  <a:pt x="4551" y="6746"/>
                  <a:pt x="4364" y="5541"/>
                </a:cubicBezTo>
                <a:cubicBezTo>
                  <a:pt x="4283" y="5167"/>
                  <a:pt x="4256" y="4792"/>
                  <a:pt x="4738" y="4631"/>
                </a:cubicBezTo>
                <a:cubicBezTo>
                  <a:pt x="4952" y="4952"/>
                  <a:pt x="5113" y="5274"/>
                  <a:pt x="5354" y="5568"/>
                </a:cubicBezTo>
                <a:cubicBezTo>
                  <a:pt x="5587" y="5879"/>
                  <a:pt x="5878" y="6092"/>
                  <a:pt x="6235" y="6092"/>
                </a:cubicBezTo>
                <a:cubicBezTo>
                  <a:pt x="6369" y="6092"/>
                  <a:pt x="6512" y="6062"/>
                  <a:pt x="6665" y="5996"/>
                </a:cubicBezTo>
                <a:cubicBezTo>
                  <a:pt x="7174" y="5782"/>
                  <a:pt x="7281" y="5354"/>
                  <a:pt x="7281" y="4845"/>
                </a:cubicBezTo>
                <a:cubicBezTo>
                  <a:pt x="7308" y="4364"/>
                  <a:pt x="7227" y="3855"/>
                  <a:pt x="7442" y="3373"/>
                </a:cubicBezTo>
                <a:cubicBezTo>
                  <a:pt x="7682" y="3186"/>
                  <a:pt x="7950" y="3239"/>
                  <a:pt x="8218" y="3213"/>
                </a:cubicBezTo>
                <a:cubicBezTo>
                  <a:pt x="8298" y="3159"/>
                  <a:pt x="8352" y="3106"/>
                  <a:pt x="8405" y="3052"/>
                </a:cubicBezTo>
                <a:cubicBezTo>
                  <a:pt x="8860" y="2891"/>
                  <a:pt x="8887" y="2517"/>
                  <a:pt x="8887" y="2142"/>
                </a:cubicBezTo>
                <a:cubicBezTo>
                  <a:pt x="8887" y="1032"/>
                  <a:pt x="7974" y="184"/>
                  <a:pt x="6853" y="184"/>
                </a:cubicBezTo>
                <a:cubicBezTo>
                  <a:pt x="6730" y="184"/>
                  <a:pt x="6605" y="194"/>
                  <a:pt x="6478" y="215"/>
                </a:cubicBezTo>
                <a:cubicBezTo>
                  <a:pt x="6023" y="295"/>
                  <a:pt x="5595" y="349"/>
                  <a:pt x="5140" y="349"/>
                </a:cubicBezTo>
                <a:cubicBezTo>
                  <a:pt x="4123" y="349"/>
                  <a:pt x="3106" y="242"/>
                  <a:pt x="2115" y="81"/>
                </a:cubicBezTo>
                <a:cubicBezTo>
                  <a:pt x="1903" y="41"/>
                  <a:pt x="1683" y="0"/>
                  <a:pt x="1469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7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9" name="Google Shape;11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0" y="6307050"/>
            <a:ext cx="961900" cy="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41"/>
          <p:cNvSpPr txBox="1"/>
          <p:nvPr>
            <p:ph type="title"/>
          </p:nvPr>
        </p:nvSpPr>
        <p:spPr>
          <a:xfrm>
            <a:off x="1158300" y="445888"/>
            <a:ext cx="6038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42"/>
          <p:cNvSpPr txBox="1"/>
          <p:nvPr>
            <p:ph type="title"/>
          </p:nvPr>
        </p:nvSpPr>
        <p:spPr>
          <a:xfrm>
            <a:off x="207600" y="1019100"/>
            <a:ext cx="6563400" cy="5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42"/>
          <p:cNvSpPr txBox="1"/>
          <p:nvPr>
            <p:ph idx="2" type="title"/>
          </p:nvPr>
        </p:nvSpPr>
        <p:spPr>
          <a:xfrm>
            <a:off x="176550" y="279125"/>
            <a:ext cx="6995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6"/>
          <p:cNvSpPr txBox="1"/>
          <p:nvPr/>
        </p:nvSpPr>
        <p:spPr>
          <a:xfrm>
            <a:off x="2237675" y="2622725"/>
            <a:ext cx="4516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Slide Opener Title</a:t>
            </a:r>
            <a:endParaRPr b="1" sz="3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7" name="Google Shape;877;p26"/>
          <p:cNvSpPr txBox="1"/>
          <p:nvPr/>
        </p:nvSpPr>
        <p:spPr>
          <a:xfrm>
            <a:off x="1234500" y="453925"/>
            <a:ext cx="66750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>
                <a:solidFill>
                  <a:srgbClr val="C6DDFA"/>
                </a:solidFill>
                <a:latin typeface="Changa One"/>
                <a:ea typeface="Changa One"/>
                <a:cs typeface="Changa One"/>
                <a:sym typeface="Changa One"/>
              </a:rPr>
              <a:t>WIN</a:t>
            </a:r>
            <a:r>
              <a:rPr lang="en" sz="11500">
                <a:solidFill>
                  <a:srgbClr val="C6DDFA"/>
                </a:solidFill>
                <a:latin typeface="Changa One"/>
                <a:ea typeface="Changa One"/>
                <a:cs typeface="Changa One"/>
                <a:sym typeface="Changa One"/>
              </a:rPr>
              <a:t>TER</a:t>
            </a:r>
            <a:r>
              <a:rPr lang="en" sz="97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 </a:t>
            </a:r>
            <a:endParaRPr sz="5800">
              <a:solidFill>
                <a:srgbClr val="0B294E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878" name="Google Shape;878;p26"/>
          <p:cNvSpPr/>
          <p:nvPr/>
        </p:nvSpPr>
        <p:spPr>
          <a:xfrm>
            <a:off x="4182495" y="893500"/>
            <a:ext cx="468716" cy="232847"/>
          </a:xfrm>
          <a:custGeom>
            <a:rect b="b" l="l" r="r" t="t"/>
            <a:pathLst>
              <a:path extrusionOk="0" h="9706" w="19540">
                <a:moveTo>
                  <a:pt x="4364" y="0"/>
                </a:moveTo>
                <a:cubicBezTo>
                  <a:pt x="3663" y="0"/>
                  <a:pt x="2966" y="112"/>
                  <a:pt x="2275" y="402"/>
                </a:cubicBezTo>
                <a:cubicBezTo>
                  <a:pt x="1874" y="562"/>
                  <a:pt x="1446" y="669"/>
                  <a:pt x="1312" y="1151"/>
                </a:cubicBezTo>
                <a:cubicBezTo>
                  <a:pt x="589" y="1847"/>
                  <a:pt x="348" y="2730"/>
                  <a:pt x="321" y="3694"/>
                </a:cubicBezTo>
                <a:cubicBezTo>
                  <a:pt x="295" y="4390"/>
                  <a:pt x="295" y="5086"/>
                  <a:pt x="268" y="5782"/>
                </a:cubicBezTo>
                <a:cubicBezTo>
                  <a:pt x="80" y="6371"/>
                  <a:pt x="348" y="7013"/>
                  <a:pt x="134" y="7629"/>
                </a:cubicBezTo>
                <a:cubicBezTo>
                  <a:pt x="0" y="8003"/>
                  <a:pt x="80" y="8324"/>
                  <a:pt x="295" y="8646"/>
                </a:cubicBezTo>
                <a:cubicBezTo>
                  <a:pt x="610" y="9388"/>
                  <a:pt x="913" y="9706"/>
                  <a:pt x="1390" y="9706"/>
                </a:cubicBezTo>
                <a:cubicBezTo>
                  <a:pt x="1601" y="9706"/>
                  <a:pt x="1846" y="9644"/>
                  <a:pt x="2141" y="9529"/>
                </a:cubicBezTo>
                <a:cubicBezTo>
                  <a:pt x="2222" y="9502"/>
                  <a:pt x="2302" y="9475"/>
                  <a:pt x="2356" y="9449"/>
                </a:cubicBezTo>
                <a:cubicBezTo>
                  <a:pt x="3159" y="9181"/>
                  <a:pt x="3560" y="8592"/>
                  <a:pt x="3533" y="7709"/>
                </a:cubicBezTo>
                <a:cubicBezTo>
                  <a:pt x="4058" y="6309"/>
                  <a:pt x="4512" y="5820"/>
                  <a:pt x="5654" y="5820"/>
                </a:cubicBezTo>
                <a:cubicBezTo>
                  <a:pt x="5909" y="5820"/>
                  <a:pt x="6199" y="5845"/>
                  <a:pt x="6531" y="5889"/>
                </a:cubicBezTo>
                <a:cubicBezTo>
                  <a:pt x="6832" y="5936"/>
                  <a:pt x="7130" y="5960"/>
                  <a:pt x="7426" y="5960"/>
                </a:cubicBezTo>
                <a:cubicBezTo>
                  <a:pt x="8131" y="5960"/>
                  <a:pt x="8823" y="5824"/>
                  <a:pt x="9502" y="5541"/>
                </a:cubicBezTo>
                <a:cubicBezTo>
                  <a:pt x="10225" y="5220"/>
                  <a:pt x="10947" y="4898"/>
                  <a:pt x="11697" y="4604"/>
                </a:cubicBezTo>
                <a:cubicBezTo>
                  <a:pt x="12173" y="4435"/>
                  <a:pt x="12650" y="4345"/>
                  <a:pt x="13132" y="4345"/>
                </a:cubicBezTo>
                <a:cubicBezTo>
                  <a:pt x="13489" y="4345"/>
                  <a:pt x="13848" y="4394"/>
                  <a:pt x="14213" y="4497"/>
                </a:cubicBezTo>
                <a:cubicBezTo>
                  <a:pt x="14828" y="4711"/>
                  <a:pt x="15417" y="4898"/>
                  <a:pt x="16033" y="5059"/>
                </a:cubicBezTo>
                <a:cubicBezTo>
                  <a:pt x="16381" y="5149"/>
                  <a:pt x="16725" y="5206"/>
                  <a:pt x="17064" y="5206"/>
                </a:cubicBezTo>
                <a:cubicBezTo>
                  <a:pt x="17533" y="5206"/>
                  <a:pt x="17992" y="5098"/>
                  <a:pt x="18442" y="4818"/>
                </a:cubicBezTo>
                <a:cubicBezTo>
                  <a:pt x="19539" y="4363"/>
                  <a:pt x="19459" y="2971"/>
                  <a:pt x="18549" y="2490"/>
                </a:cubicBezTo>
                <a:cubicBezTo>
                  <a:pt x="18388" y="2382"/>
                  <a:pt x="18254" y="2249"/>
                  <a:pt x="18228" y="2061"/>
                </a:cubicBezTo>
                <a:cubicBezTo>
                  <a:pt x="17880" y="1392"/>
                  <a:pt x="17291" y="1071"/>
                  <a:pt x="16622" y="803"/>
                </a:cubicBezTo>
                <a:cubicBezTo>
                  <a:pt x="16299" y="686"/>
                  <a:pt x="15981" y="637"/>
                  <a:pt x="15667" y="637"/>
                </a:cubicBezTo>
                <a:cubicBezTo>
                  <a:pt x="15121" y="637"/>
                  <a:pt x="14589" y="787"/>
                  <a:pt x="14079" y="991"/>
                </a:cubicBezTo>
                <a:cubicBezTo>
                  <a:pt x="13251" y="1331"/>
                  <a:pt x="12432" y="1507"/>
                  <a:pt x="11603" y="1507"/>
                </a:cubicBezTo>
                <a:cubicBezTo>
                  <a:pt x="10930" y="1507"/>
                  <a:pt x="10251" y="1391"/>
                  <a:pt x="9556" y="1151"/>
                </a:cubicBezTo>
                <a:cubicBezTo>
                  <a:pt x="8512" y="777"/>
                  <a:pt x="7441" y="509"/>
                  <a:pt x="6344" y="241"/>
                </a:cubicBezTo>
                <a:cubicBezTo>
                  <a:pt x="5683" y="99"/>
                  <a:pt x="5022" y="0"/>
                  <a:pt x="43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5467124" y="922180"/>
            <a:ext cx="390373" cy="284090"/>
          </a:xfrm>
          <a:custGeom>
            <a:rect b="b" l="l" r="r" t="t"/>
            <a:pathLst>
              <a:path extrusionOk="0" h="11842" w="16274">
                <a:moveTo>
                  <a:pt x="7263" y="0"/>
                </a:moveTo>
                <a:cubicBezTo>
                  <a:pt x="6800" y="0"/>
                  <a:pt x="6340" y="58"/>
                  <a:pt x="5889" y="198"/>
                </a:cubicBezTo>
                <a:cubicBezTo>
                  <a:pt x="5161" y="434"/>
                  <a:pt x="4462" y="525"/>
                  <a:pt x="3749" y="525"/>
                </a:cubicBezTo>
                <a:cubicBezTo>
                  <a:pt x="3492" y="525"/>
                  <a:pt x="3234" y="513"/>
                  <a:pt x="2971" y="492"/>
                </a:cubicBezTo>
                <a:cubicBezTo>
                  <a:pt x="2730" y="465"/>
                  <a:pt x="2516" y="358"/>
                  <a:pt x="2302" y="305"/>
                </a:cubicBezTo>
                <a:cubicBezTo>
                  <a:pt x="2074" y="279"/>
                  <a:pt x="1845" y="224"/>
                  <a:pt x="1626" y="224"/>
                </a:cubicBezTo>
                <a:cubicBezTo>
                  <a:pt x="1382" y="224"/>
                  <a:pt x="1148" y="292"/>
                  <a:pt x="937" y="546"/>
                </a:cubicBezTo>
                <a:cubicBezTo>
                  <a:pt x="509" y="1054"/>
                  <a:pt x="348" y="1590"/>
                  <a:pt x="348" y="2285"/>
                </a:cubicBezTo>
                <a:cubicBezTo>
                  <a:pt x="402" y="3998"/>
                  <a:pt x="375" y="5738"/>
                  <a:pt x="134" y="7451"/>
                </a:cubicBezTo>
                <a:cubicBezTo>
                  <a:pt x="0" y="8281"/>
                  <a:pt x="27" y="9137"/>
                  <a:pt x="81" y="9994"/>
                </a:cubicBezTo>
                <a:cubicBezTo>
                  <a:pt x="107" y="10556"/>
                  <a:pt x="295" y="11091"/>
                  <a:pt x="776" y="11466"/>
                </a:cubicBezTo>
                <a:cubicBezTo>
                  <a:pt x="959" y="11726"/>
                  <a:pt x="1141" y="11841"/>
                  <a:pt x="1326" y="11841"/>
                </a:cubicBezTo>
                <a:cubicBezTo>
                  <a:pt x="1522" y="11841"/>
                  <a:pt x="1721" y="11713"/>
                  <a:pt x="1927" y="11493"/>
                </a:cubicBezTo>
                <a:cubicBezTo>
                  <a:pt x="1981" y="11466"/>
                  <a:pt x="2008" y="11466"/>
                  <a:pt x="2061" y="11466"/>
                </a:cubicBezTo>
                <a:cubicBezTo>
                  <a:pt x="2088" y="11439"/>
                  <a:pt x="2142" y="11439"/>
                  <a:pt x="2168" y="11439"/>
                </a:cubicBezTo>
                <a:cubicBezTo>
                  <a:pt x="2249" y="11386"/>
                  <a:pt x="2329" y="11359"/>
                  <a:pt x="2382" y="11279"/>
                </a:cubicBezTo>
                <a:cubicBezTo>
                  <a:pt x="3266" y="10449"/>
                  <a:pt x="3346" y="9352"/>
                  <a:pt x="3426" y="8227"/>
                </a:cubicBezTo>
                <a:cubicBezTo>
                  <a:pt x="3453" y="7505"/>
                  <a:pt x="3507" y="6782"/>
                  <a:pt x="3988" y="6166"/>
                </a:cubicBezTo>
                <a:cubicBezTo>
                  <a:pt x="4042" y="6086"/>
                  <a:pt x="4095" y="6033"/>
                  <a:pt x="4122" y="5952"/>
                </a:cubicBezTo>
                <a:cubicBezTo>
                  <a:pt x="4149" y="5926"/>
                  <a:pt x="4149" y="5872"/>
                  <a:pt x="4149" y="5845"/>
                </a:cubicBezTo>
                <a:cubicBezTo>
                  <a:pt x="4336" y="5658"/>
                  <a:pt x="4577" y="5578"/>
                  <a:pt x="4791" y="5524"/>
                </a:cubicBezTo>
                <a:cubicBezTo>
                  <a:pt x="5835" y="5310"/>
                  <a:pt x="6611" y="4801"/>
                  <a:pt x="7040" y="3784"/>
                </a:cubicBezTo>
                <a:cubicBezTo>
                  <a:pt x="7155" y="3521"/>
                  <a:pt x="7402" y="3389"/>
                  <a:pt x="7675" y="3389"/>
                </a:cubicBezTo>
                <a:cubicBezTo>
                  <a:pt x="7845" y="3389"/>
                  <a:pt x="8026" y="3441"/>
                  <a:pt x="8191" y="3543"/>
                </a:cubicBezTo>
                <a:cubicBezTo>
                  <a:pt x="8431" y="3677"/>
                  <a:pt x="8646" y="3838"/>
                  <a:pt x="8860" y="3998"/>
                </a:cubicBezTo>
                <a:cubicBezTo>
                  <a:pt x="9258" y="4273"/>
                  <a:pt x="9663" y="4407"/>
                  <a:pt x="10076" y="4407"/>
                </a:cubicBezTo>
                <a:cubicBezTo>
                  <a:pt x="10467" y="4407"/>
                  <a:pt x="10865" y="4287"/>
                  <a:pt x="11269" y="4052"/>
                </a:cubicBezTo>
                <a:cubicBezTo>
                  <a:pt x="11510" y="3918"/>
                  <a:pt x="11777" y="3758"/>
                  <a:pt x="12018" y="3597"/>
                </a:cubicBezTo>
                <a:cubicBezTo>
                  <a:pt x="12473" y="3269"/>
                  <a:pt x="12975" y="3059"/>
                  <a:pt x="13548" y="3059"/>
                </a:cubicBezTo>
                <a:cubicBezTo>
                  <a:pt x="13582" y="3059"/>
                  <a:pt x="13616" y="3060"/>
                  <a:pt x="13651" y="3062"/>
                </a:cubicBezTo>
                <a:cubicBezTo>
                  <a:pt x="13685" y="3063"/>
                  <a:pt x="13720" y="3063"/>
                  <a:pt x="13754" y="3063"/>
                </a:cubicBezTo>
                <a:cubicBezTo>
                  <a:pt x="14538" y="3063"/>
                  <a:pt x="15199" y="2768"/>
                  <a:pt x="15712" y="2178"/>
                </a:cubicBezTo>
                <a:cubicBezTo>
                  <a:pt x="16274" y="1723"/>
                  <a:pt x="16247" y="1322"/>
                  <a:pt x="15605" y="1001"/>
                </a:cubicBezTo>
                <a:cubicBezTo>
                  <a:pt x="15154" y="766"/>
                  <a:pt x="14679" y="666"/>
                  <a:pt x="14196" y="666"/>
                </a:cubicBezTo>
                <a:cubicBezTo>
                  <a:pt x="13962" y="666"/>
                  <a:pt x="13726" y="689"/>
                  <a:pt x="13490" y="733"/>
                </a:cubicBezTo>
                <a:cubicBezTo>
                  <a:pt x="13160" y="789"/>
                  <a:pt x="12832" y="813"/>
                  <a:pt x="12507" y="813"/>
                </a:cubicBezTo>
                <a:cubicBezTo>
                  <a:pt x="11436" y="813"/>
                  <a:pt x="10389" y="551"/>
                  <a:pt x="9341" y="305"/>
                </a:cubicBezTo>
                <a:cubicBezTo>
                  <a:pt x="8653" y="129"/>
                  <a:pt x="7954" y="0"/>
                  <a:pt x="72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26"/>
          <p:cNvSpPr/>
          <p:nvPr/>
        </p:nvSpPr>
        <p:spPr>
          <a:xfrm>
            <a:off x="5023620" y="922184"/>
            <a:ext cx="400663" cy="224954"/>
          </a:xfrm>
          <a:custGeom>
            <a:rect b="b" l="l" r="r" t="t"/>
            <a:pathLst>
              <a:path extrusionOk="0" h="9377" w="16703">
                <a:moveTo>
                  <a:pt x="5415" y="0"/>
                </a:moveTo>
                <a:cubicBezTo>
                  <a:pt x="4884" y="0"/>
                  <a:pt x="4356" y="70"/>
                  <a:pt x="3828" y="230"/>
                </a:cubicBezTo>
                <a:cubicBezTo>
                  <a:pt x="3025" y="471"/>
                  <a:pt x="2222" y="658"/>
                  <a:pt x="1392" y="658"/>
                </a:cubicBezTo>
                <a:cubicBezTo>
                  <a:pt x="1098" y="658"/>
                  <a:pt x="803" y="711"/>
                  <a:pt x="643" y="979"/>
                </a:cubicBezTo>
                <a:cubicBezTo>
                  <a:pt x="482" y="1113"/>
                  <a:pt x="322" y="1247"/>
                  <a:pt x="188" y="1407"/>
                </a:cubicBezTo>
                <a:cubicBezTo>
                  <a:pt x="0" y="1568"/>
                  <a:pt x="0" y="1755"/>
                  <a:pt x="134" y="1943"/>
                </a:cubicBezTo>
                <a:cubicBezTo>
                  <a:pt x="215" y="2424"/>
                  <a:pt x="375" y="2826"/>
                  <a:pt x="910" y="2933"/>
                </a:cubicBezTo>
                <a:cubicBezTo>
                  <a:pt x="1640" y="3555"/>
                  <a:pt x="2428" y="3847"/>
                  <a:pt x="3267" y="3847"/>
                </a:cubicBezTo>
                <a:cubicBezTo>
                  <a:pt x="3691" y="3847"/>
                  <a:pt x="4128" y="3773"/>
                  <a:pt x="4577" y="3629"/>
                </a:cubicBezTo>
                <a:cubicBezTo>
                  <a:pt x="5273" y="3442"/>
                  <a:pt x="5942" y="3174"/>
                  <a:pt x="6638" y="3013"/>
                </a:cubicBezTo>
                <a:cubicBezTo>
                  <a:pt x="6949" y="2932"/>
                  <a:pt x="7231" y="2890"/>
                  <a:pt x="7490" y="2890"/>
                </a:cubicBezTo>
                <a:cubicBezTo>
                  <a:pt x="8255" y="2890"/>
                  <a:pt x="8815" y="3257"/>
                  <a:pt x="9315" y="4057"/>
                </a:cubicBezTo>
                <a:cubicBezTo>
                  <a:pt x="9770" y="4780"/>
                  <a:pt x="10359" y="5262"/>
                  <a:pt x="11188" y="5422"/>
                </a:cubicBezTo>
                <a:cubicBezTo>
                  <a:pt x="12366" y="5663"/>
                  <a:pt x="12982" y="6413"/>
                  <a:pt x="13142" y="7563"/>
                </a:cubicBezTo>
                <a:cubicBezTo>
                  <a:pt x="13249" y="7831"/>
                  <a:pt x="13357" y="8099"/>
                  <a:pt x="13464" y="8366"/>
                </a:cubicBezTo>
                <a:cubicBezTo>
                  <a:pt x="13838" y="9073"/>
                  <a:pt x="14260" y="9376"/>
                  <a:pt x="14906" y="9376"/>
                </a:cubicBezTo>
                <a:cubicBezTo>
                  <a:pt x="15093" y="9376"/>
                  <a:pt x="15297" y="9351"/>
                  <a:pt x="15525" y="9303"/>
                </a:cubicBezTo>
                <a:cubicBezTo>
                  <a:pt x="15543" y="9305"/>
                  <a:pt x="15561" y="9305"/>
                  <a:pt x="15578" y="9305"/>
                </a:cubicBezTo>
                <a:cubicBezTo>
                  <a:pt x="15867" y="9305"/>
                  <a:pt x="16042" y="9104"/>
                  <a:pt x="16194" y="8902"/>
                </a:cubicBezTo>
                <a:cubicBezTo>
                  <a:pt x="16247" y="8821"/>
                  <a:pt x="16274" y="8741"/>
                  <a:pt x="16327" y="8661"/>
                </a:cubicBezTo>
                <a:cubicBezTo>
                  <a:pt x="16381" y="8554"/>
                  <a:pt x="16408" y="8420"/>
                  <a:pt x="16435" y="8286"/>
                </a:cubicBezTo>
                <a:cubicBezTo>
                  <a:pt x="16568" y="7965"/>
                  <a:pt x="16568" y="7617"/>
                  <a:pt x="16595" y="7269"/>
                </a:cubicBezTo>
                <a:cubicBezTo>
                  <a:pt x="16702" y="5476"/>
                  <a:pt x="16247" y="3682"/>
                  <a:pt x="16274" y="1889"/>
                </a:cubicBezTo>
                <a:cubicBezTo>
                  <a:pt x="16301" y="979"/>
                  <a:pt x="15953" y="390"/>
                  <a:pt x="15096" y="123"/>
                </a:cubicBezTo>
                <a:cubicBezTo>
                  <a:pt x="14823" y="78"/>
                  <a:pt x="14551" y="56"/>
                  <a:pt x="14282" y="56"/>
                </a:cubicBezTo>
                <a:cubicBezTo>
                  <a:pt x="13576" y="56"/>
                  <a:pt x="12884" y="207"/>
                  <a:pt x="12206" y="497"/>
                </a:cubicBezTo>
                <a:cubicBezTo>
                  <a:pt x="11633" y="729"/>
                  <a:pt x="11052" y="827"/>
                  <a:pt x="10462" y="827"/>
                </a:cubicBezTo>
                <a:cubicBezTo>
                  <a:pt x="10031" y="827"/>
                  <a:pt x="9595" y="775"/>
                  <a:pt x="9154" y="685"/>
                </a:cubicBezTo>
                <a:cubicBezTo>
                  <a:pt x="8539" y="551"/>
                  <a:pt x="7923" y="390"/>
                  <a:pt x="7307" y="256"/>
                </a:cubicBezTo>
                <a:cubicBezTo>
                  <a:pt x="6670" y="97"/>
                  <a:pt x="6041" y="0"/>
                  <a:pt x="5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3432772" y="895863"/>
            <a:ext cx="235006" cy="259284"/>
          </a:xfrm>
          <a:custGeom>
            <a:rect b="b" l="l" r="r" t="t"/>
            <a:pathLst>
              <a:path extrusionOk="0" h="10808" w="9797">
                <a:moveTo>
                  <a:pt x="7705" y="0"/>
                </a:moveTo>
                <a:cubicBezTo>
                  <a:pt x="7474" y="0"/>
                  <a:pt x="7234" y="36"/>
                  <a:pt x="6986" y="106"/>
                </a:cubicBezTo>
                <a:cubicBezTo>
                  <a:pt x="6585" y="213"/>
                  <a:pt x="6183" y="373"/>
                  <a:pt x="5782" y="534"/>
                </a:cubicBezTo>
                <a:cubicBezTo>
                  <a:pt x="5344" y="716"/>
                  <a:pt x="4882" y="812"/>
                  <a:pt x="4412" y="812"/>
                </a:cubicBezTo>
                <a:cubicBezTo>
                  <a:pt x="4191" y="812"/>
                  <a:pt x="3970" y="791"/>
                  <a:pt x="3748" y="748"/>
                </a:cubicBezTo>
                <a:cubicBezTo>
                  <a:pt x="3308" y="653"/>
                  <a:pt x="2855" y="639"/>
                  <a:pt x="2397" y="639"/>
                </a:cubicBezTo>
                <a:cubicBezTo>
                  <a:pt x="2214" y="639"/>
                  <a:pt x="2031" y="641"/>
                  <a:pt x="1847" y="641"/>
                </a:cubicBezTo>
                <a:cubicBezTo>
                  <a:pt x="1446" y="641"/>
                  <a:pt x="1044" y="695"/>
                  <a:pt x="830" y="1123"/>
                </a:cubicBezTo>
                <a:cubicBezTo>
                  <a:pt x="348" y="1471"/>
                  <a:pt x="54" y="1926"/>
                  <a:pt x="134" y="2541"/>
                </a:cubicBezTo>
                <a:cubicBezTo>
                  <a:pt x="188" y="2863"/>
                  <a:pt x="241" y="3157"/>
                  <a:pt x="295" y="3478"/>
                </a:cubicBezTo>
                <a:cubicBezTo>
                  <a:pt x="375" y="3933"/>
                  <a:pt x="589" y="4362"/>
                  <a:pt x="536" y="4817"/>
                </a:cubicBezTo>
                <a:cubicBezTo>
                  <a:pt x="402" y="4977"/>
                  <a:pt x="402" y="5138"/>
                  <a:pt x="536" y="5298"/>
                </a:cubicBezTo>
                <a:cubicBezTo>
                  <a:pt x="563" y="5860"/>
                  <a:pt x="429" y="6369"/>
                  <a:pt x="215" y="6904"/>
                </a:cubicBezTo>
                <a:cubicBezTo>
                  <a:pt x="161" y="6931"/>
                  <a:pt x="134" y="6985"/>
                  <a:pt x="188" y="7038"/>
                </a:cubicBezTo>
                <a:cubicBezTo>
                  <a:pt x="161" y="7306"/>
                  <a:pt x="108" y="7573"/>
                  <a:pt x="81" y="7814"/>
                </a:cubicBezTo>
                <a:cubicBezTo>
                  <a:pt x="0" y="8831"/>
                  <a:pt x="81" y="9768"/>
                  <a:pt x="991" y="10437"/>
                </a:cubicBezTo>
                <a:cubicBezTo>
                  <a:pt x="1195" y="10673"/>
                  <a:pt x="1400" y="10808"/>
                  <a:pt x="1626" y="10808"/>
                </a:cubicBezTo>
                <a:cubicBezTo>
                  <a:pt x="1785" y="10808"/>
                  <a:pt x="1954" y="10741"/>
                  <a:pt x="2142" y="10598"/>
                </a:cubicBezTo>
                <a:cubicBezTo>
                  <a:pt x="2677" y="10491"/>
                  <a:pt x="3132" y="10250"/>
                  <a:pt x="3560" y="9956"/>
                </a:cubicBezTo>
                <a:cubicBezTo>
                  <a:pt x="4256" y="9634"/>
                  <a:pt x="4470" y="9019"/>
                  <a:pt x="4604" y="8350"/>
                </a:cubicBezTo>
                <a:cubicBezTo>
                  <a:pt x="4818" y="7252"/>
                  <a:pt x="4738" y="6048"/>
                  <a:pt x="5782" y="5272"/>
                </a:cubicBezTo>
                <a:cubicBezTo>
                  <a:pt x="6317" y="4870"/>
                  <a:pt x="6960" y="4790"/>
                  <a:pt x="7548" y="4576"/>
                </a:cubicBezTo>
                <a:cubicBezTo>
                  <a:pt x="8244" y="4308"/>
                  <a:pt x="8913" y="4014"/>
                  <a:pt x="9342" y="3344"/>
                </a:cubicBezTo>
                <a:cubicBezTo>
                  <a:pt x="9422" y="3291"/>
                  <a:pt x="9529" y="3237"/>
                  <a:pt x="9556" y="3130"/>
                </a:cubicBezTo>
                <a:cubicBezTo>
                  <a:pt x="9797" y="2247"/>
                  <a:pt x="9770" y="1417"/>
                  <a:pt x="9181" y="695"/>
                </a:cubicBezTo>
                <a:cubicBezTo>
                  <a:pt x="8781" y="219"/>
                  <a:pt x="8273" y="0"/>
                  <a:pt x="77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6"/>
          <p:cNvSpPr/>
          <p:nvPr/>
        </p:nvSpPr>
        <p:spPr>
          <a:xfrm>
            <a:off x="2594239" y="895715"/>
            <a:ext cx="249134" cy="228409"/>
          </a:xfrm>
          <a:custGeom>
            <a:rect b="b" l="l" r="r" t="t"/>
            <a:pathLst>
              <a:path extrusionOk="0" h="9521" w="10386">
                <a:moveTo>
                  <a:pt x="7888" y="0"/>
                </a:moveTo>
                <a:cubicBezTo>
                  <a:pt x="7810" y="0"/>
                  <a:pt x="7733" y="7"/>
                  <a:pt x="7655" y="18"/>
                </a:cubicBezTo>
                <a:cubicBezTo>
                  <a:pt x="7468" y="45"/>
                  <a:pt x="7280" y="98"/>
                  <a:pt x="7146" y="205"/>
                </a:cubicBezTo>
                <a:cubicBezTo>
                  <a:pt x="6686" y="562"/>
                  <a:pt x="6217" y="687"/>
                  <a:pt x="5735" y="687"/>
                </a:cubicBezTo>
                <a:cubicBezTo>
                  <a:pt x="5349" y="687"/>
                  <a:pt x="4955" y="607"/>
                  <a:pt x="4550" y="500"/>
                </a:cubicBezTo>
                <a:cubicBezTo>
                  <a:pt x="3926" y="306"/>
                  <a:pt x="3285" y="216"/>
                  <a:pt x="2654" y="216"/>
                </a:cubicBezTo>
                <a:cubicBezTo>
                  <a:pt x="2500" y="216"/>
                  <a:pt x="2347" y="221"/>
                  <a:pt x="2195" y="232"/>
                </a:cubicBezTo>
                <a:cubicBezTo>
                  <a:pt x="1713" y="285"/>
                  <a:pt x="1204" y="339"/>
                  <a:pt x="990" y="874"/>
                </a:cubicBezTo>
                <a:cubicBezTo>
                  <a:pt x="883" y="981"/>
                  <a:pt x="776" y="1115"/>
                  <a:pt x="669" y="1222"/>
                </a:cubicBezTo>
                <a:cubicBezTo>
                  <a:pt x="0" y="2025"/>
                  <a:pt x="0" y="3096"/>
                  <a:pt x="696" y="3926"/>
                </a:cubicBezTo>
                <a:cubicBezTo>
                  <a:pt x="888" y="4133"/>
                  <a:pt x="1089" y="4274"/>
                  <a:pt x="1312" y="4274"/>
                </a:cubicBezTo>
                <a:cubicBezTo>
                  <a:pt x="1461" y="4274"/>
                  <a:pt x="1621" y="4210"/>
                  <a:pt x="1793" y="4059"/>
                </a:cubicBezTo>
                <a:cubicBezTo>
                  <a:pt x="1852" y="4015"/>
                  <a:pt x="1911" y="3995"/>
                  <a:pt x="1975" y="3995"/>
                </a:cubicBezTo>
                <a:cubicBezTo>
                  <a:pt x="2026" y="3995"/>
                  <a:pt x="2081" y="4009"/>
                  <a:pt x="2141" y="4033"/>
                </a:cubicBezTo>
                <a:cubicBezTo>
                  <a:pt x="2837" y="4274"/>
                  <a:pt x="3292" y="4702"/>
                  <a:pt x="3506" y="5451"/>
                </a:cubicBezTo>
                <a:cubicBezTo>
                  <a:pt x="3727" y="6186"/>
                  <a:pt x="4148" y="6696"/>
                  <a:pt x="4956" y="6696"/>
                </a:cubicBezTo>
                <a:cubicBezTo>
                  <a:pt x="5031" y="6696"/>
                  <a:pt x="5110" y="6692"/>
                  <a:pt x="5193" y="6682"/>
                </a:cubicBezTo>
                <a:cubicBezTo>
                  <a:pt x="5255" y="6675"/>
                  <a:pt x="5316" y="6672"/>
                  <a:pt x="5376" y="6672"/>
                </a:cubicBezTo>
                <a:cubicBezTo>
                  <a:pt x="5983" y="6672"/>
                  <a:pt x="6450" y="7035"/>
                  <a:pt x="6718" y="7619"/>
                </a:cubicBezTo>
                <a:cubicBezTo>
                  <a:pt x="6825" y="7914"/>
                  <a:pt x="6932" y="8181"/>
                  <a:pt x="7066" y="8449"/>
                </a:cubicBezTo>
                <a:cubicBezTo>
                  <a:pt x="7399" y="9160"/>
                  <a:pt x="7860" y="9521"/>
                  <a:pt x="8377" y="9521"/>
                </a:cubicBezTo>
                <a:cubicBezTo>
                  <a:pt x="8775" y="9521"/>
                  <a:pt x="9205" y="9308"/>
                  <a:pt x="9636" y="8877"/>
                </a:cubicBezTo>
                <a:cubicBezTo>
                  <a:pt x="9662" y="8850"/>
                  <a:pt x="9716" y="8850"/>
                  <a:pt x="9769" y="8824"/>
                </a:cubicBezTo>
                <a:cubicBezTo>
                  <a:pt x="9823" y="8770"/>
                  <a:pt x="9877" y="8717"/>
                  <a:pt x="9903" y="8636"/>
                </a:cubicBezTo>
                <a:cubicBezTo>
                  <a:pt x="10010" y="8502"/>
                  <a:pt x="10064" y="8342"/>
                  <a:pt x="10064" y="8181"/>
                </a:cubicBezTo>
                <a:cubicBezTo>
                  <a:pt x="10064" y="8074"/>
                  <a:pt x="10064" y="7967"/>
                  <a:pt x="10064" y="7860"/>
                </a:cubicBezTo>
                <a:cubicBezTo>
                  <a:pt x="10385" y="6067"/>
                  <a:pt x="10385" y="4327"/>
                  <a:pt x="9395" y="2721"/>
                </a:cubicBezTo>
                <a:cubicBezTo>
                  <a:pt x="9261" y="2534"/>
                  <a:pt x="9314" y="2293"/>
                  <a:pt x="9261" y="2106"/>
                </a:cubicBezTo>
                <a:cubicBezTo>
                  <a:pt x="9074" y="1490"/>
                  <a:pt x="9234" y="794"/>
                  <a:pt x="8699" y="312"/>
                </a:cubicBezTo>
                <a:cubicBezTo>
                  <a:pt x="8565" y="178"/>
                  <a:pt x="8404" y="98"/>
                  <a:pt x="8217" y="45"/>
                </a:cubicBezTo>
                <a:cubicBezTo>
                  <a:pt x="8107" y="13"/>
                  <a:pt x="7998" y="0"/>
                  <a:pt x="78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26"/>
          <p:cNvSpPr/>
          <p:nvPr/>
        </p:nvSpPr>
        <p:spPr>
          <a:xfrm>
            <a:off x="2029083" y="904668"/>
            <a:ext cx="213177" cy="259980"/>
          </a:xfrm>
          <a:custGeom>
            <a:rect b="b" l="l" r="r" t="t"/>
            <a:pathLst>
              <a:path extrusionOk="0" h="10837" w="8887">
                <a:moveTo>
                  <a:pt x="1469" y="0"/>
                </a:moveTo>
                <a:cubicBezTo>
                  <a:pt x="1118" y="0"/>
                  <a:pt x="786" y="110"/>
                  <a:pt x="536" y="509"/>
                </a:cubicBezTo>
                <a:cubicBezTo>
                  <a:pt x="81" y="884"/>
                  <a:pt x="1" y="1366"/>
                  <a:pt x="27" y="1928"/>
                </a:cubicBezTo>
                <a:cubicBezTo>
                  <a:pt x="54" y="2651"/>
                  <a:pt x="349" y="3266"/>
                  <a:pt x="590" y="3909"/>
                </a:cubicBezTo>
                <a:cubicBezTo>
                  <a:pt x="804" y="4471"/>
                  <a:pt x="1152" y="5006"/>
                  <a:pt x="1178" y="5648"/>
                </a:cubicBezTo>
                <a:cubicBezTo>
                  <a:pt x="1178" y="5648"/>
                  <a:pt x="1152" y="5648"/>
                  <a:pt x="1152" y="5702"/>
                </a:cubicBezTo>
                <a:cubicBezTo>
                  <a:pt x="1125" y="5729"/>
                  <a:pt x="1152" y="5755"/>
                  <a:pt x="1205" y="5809"/>
                </a:cubicBezTo>
                <a:cubicBezTo>
                  <a:pt x="1339" y="6103"/>
                  <a:pt x="1312" y="6424"/>
                  <a:pt x="1339" y="6719"/>
                </a:cubicBezTo>
                <a:cubicBezTo>
                  <a:pt x="1393" y="7335"/>
                  <a:pt x="1419" y="7950"/>
                  <a:pt x="1526" y="8539"/>
                </a:cubicBezTo>
                <a:cubicBezTo>
                  <a:pt x="1633" y="9235"/>
                  <a:pt x="1821" y="9877"/>
                  <a:pt x="2436" y="10332"/>
                </a:cubicBezTo>
                <a:cubicBezTo>
                  <a:pt x="2781" y="10677"/>
                  <a:pt x="2963" y="10836"/>
                  <a:pt x="3158" y="10836"/>
                </a:cubicBezTo>
                <a:cubicBezTo>
                  <a:pt x="3326" y="10836"/>
                  <a:pt x="3503" y="10716"/>
                  <a:pt x="3801" y="10493"/>
                </a:cubicBezTo>
                <a:cubicBezTo>
                  <a:pt x="3935" y="10359"/>
                  <a:pt x="4069" y="10225"/>
                  <a:pt x="4230" y="10091"/>
                </a:cubicBezTo>
                <a:cubicBezTo>
                  <a:pt x="4551" y="9850"/>
                  <a:pt x="4658" y="9529"/>
                  <a:pt x="4658" y="9128"/>
                </a:cubicBezTo>
                <a:cubicBezTo>
                  <a:pt x="4658" y="7923"/>
                  <a:pt x="4551" y="6746"/>
                  <a:pt x="4364" y="5541"/>
                </a:cubicBezTo>
                <a:cubicBezTo>
                  <a:pt x="4283" y="5167"/>
                  <a:pt x="4256" y="4792"/>
                  <a:pt x="4738" y="4631"/>
                </a:cubicBezTo>
                <a:cubicBezTo>
                  <a:pt x="4952" y="4952"/>
                  <a:pt x="5113" y="5274"/>
                  <a:pt x="5354" y="5568"/>
                </a:cubicBezTo>
                <a:cubicBezTo>
                  <a:pt x="5587" y="5879"/>
                  <a:pt x="5878" y="6092"/>
                  <a:pt x="6235" y="6092"/>
                </a:cubicBezTo>
                <a:cubicBezTo>
                  <a:pt x="6369" y="6092"/>
                  <a:pt x="6512" y="6062"/>
                  <a:pt x="6665" y="5996"/>
                </a:cubicBezTo>
                <a:cubicBezTo>
                  <a:pt x="7174" y="5782"/>
                  <a:pt x="7281" y="5354"/>
                  <a:pt x="7281" y="4845"/>
                </a:cubicBezTo>
                <a:cubicBezTo>
                  <a:pt x="7308" y="4364"/>
                  <a:pt x="7227" y="3855"/>
                  <a:pt x="7442" y="3373"/>
                </a:cubicBezTo>
                <a:cubicBezTo>
                  <a:pt x="7682" y="3186"/>
                  <a:pt x="7950" y="3239"/>
                  <a:pt x="8218" y="3213"/>
                </a:cubicBezTo>
                <a:cubicBezTo>
                  <a:pt x="8298" y="3159"/>
                  <a:pt x="8352" y="3106"/>
                  <a:pt x="8405" y="3052"/>
                </a:cubicBezTo>
                <a:cubicBezTo>
                  <a:pt x="8860" y="2891"/>
                  <a:pt x="8887" y="2517"/>
                  <a:pt x="8887" y="2142"/>
                </a:cubicBezTo>
                <a:cubicBezTo>
                  <a:pt x="8887" y="1032"/>
                  <a:pt x="7974" y="184"/>
                  <a:pt x="6853" y="184"/>
                </a:cubicBezTo>
                <a:cubicBezTo>
                  <a:pt x="6730" y="184"/>
                  <a:pt x="6605" y="194"/>
                  <a:pt x="6478" y="215"/>
                </a:cubicBezTo>
                <a:cubicBezTo>
                  <a:pt x="6023" y="295"/>
                  <a:pt x="5595" y="349"/>
                  <a:pt x="5140" y="349"/>
                </a:cubicBezTo>
                <a:cubicBezTo>
                  <a:pt x="4123" y="349"/>
                  <a:pt x="3106" y="242"/>
                  <a:pt x="2115" y="81"/>
                </a:cubicBezTo>
                <a:cubicBezTo>
                  <a:pt x="1903" y="41"/>
                  <a:pt x="1683" y="0"/>
                  <a:pt x="14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26"/>
          <p:cNvSpPr/>
          <p:nvPr/>
        </p:nvSpPr>
        <p:spPr>
          <a:xfrm>
            <a:off x="3103005" y="907211"/>
            <a:ext cx="194922" cy="183787"/>
          </a:xfrm>
          <a:custGeom>
            <a:rect b="b" l="l" r="r" t="t"/>
            <a:pathLst>
              <a:path extrusionOk="0" h="7661" w="8126">
                <a:moveTo>
                  <a:pt x="5925" y="1"/>
                </a:moveTo>
                <a:cubicBezTo>
                  <a:pt x="5628" y="1"/>
                  <a:pt x="5338" y="83"/>
                  <a:pt x="5048" y="219"/>
                </a:cubicBezTo>
                <a:cubicBezTo>
                  <a:pt x="4164" y="621"/>
                  <a:pt x="3228" y="808"/>
                  <a:pt x="2264" y="808"/>
                </a:cubicBezTo>
                <a:cubicBezTo>
                  <a:pt x="1622" y="808"/>
                  <a:pt x="953" y="888"/>
                  <a:pt x="631" y="1611"/>
                </a:cubicBezTo>
                <a:cubicBezTo>
                  <a:pt x="498" y="1932"/>
                  <a:pt x="176" y="2146"/>
                  <a:pt x="96" y="2548"/>
                </a:cubicBezTo>
                <a:cubicBezTo>
                  <a:pt x="1" y="3334"/>
                  <a:pt x="96" y="3547"/>
                  <a:pt x="684" y="3547"/>
                </a:cubicBezTo>
                <a:cubicBezTo>
                  <a:pt x="757" y="3547"/>
                  <a:pt x="837" y="3544"/>
                  <a:pt x="926" y="3538"/>
                </a:cubicBezTo>
                <a:cubicBezTo>
                  <a:pt x="1579" y="3623"/>
                  <a:pt x="2225" y="3686"/>
                  <a:pt x="2871" y="3686"/>
                </a:cubicBezTo>
                <a:cubicBezTo>
                  <a:pt x="3443" y="3686"/>
                  <a:pt x="4015" y="3637"/>
                  <a:pt x="4593" y="3511"/>
                </a:cubicBezTo>
                <a:cubicBezTo>
                  <a:pt x="4700" y="3490"/>
                  <a:pt x="4801" y="3480"/>
                  <a:pt x="4896" y="3480"/>
                </a:cubicBezTo>
                <a:cubicBezTo>
                  <a:pt x="5511" y="3480"/>
                  <a:pt x="5861" y="3920"/>
                  <a:pt x="5931" y="4662"/>
                </a:cubicBezTo>
                <a:cubicBezTo>
                  <a:pt x="5985" y="5385"/>
                  <a:pt x="5985" y="6108"/>
                  <a:pt x="6199" y="6804"/>
                </a:cubicBezTo>
                <a:cubicBezTo>
                  <a:pt x="6413" y="7473"/>
                  <a:pt x="6600" y="7633"/>
                  <a:pt x="7323" y="7660"/>
                </a:cubicBezTo>
                <a:cubicBezTo>
                  <a:pt x="7430" y="7580"/>
                  <a:pt x="7537" y="7473"/>
                  <a:pt x="7671" y="7366"/>
                </a:cubicBezTo>
                <a:cubicBezTo>
                  <a:pt x="7805" y="7339"/>
                  <a:pt x="7912" y="7259"/>
                  <a:pt x="7992" y="7125"/>
                </a:cubicBezTo>
                <a:cubicBezTo>
                  <a:pt x="8126" y="5786"/>
                  <a:pt x="8126" y="4448"/>
                  <a:pt x="8019" y="3137"/>
                </a:cubicBezTo>
                <a:cubicBezTo>
                  <a:pt x="7912" y="1959"/>
                  <a:pt x="7644" y="755"/>
                  <a:pt x="6440" y="85"/>
                </a:cubicBezTo>
                <a:cubicBezTo>
                  <a:pt x="6265" y="27"/>
                  <a:pt x="6094" y="1"/>
                  <a:pt x="59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26"/>
          <p:cNvSpPr/>
          <p:nvPr/>
        </p:nvSpPr>
        <p:spPr>
          <a:xfrm>
            <a:off x="2965276" y="934045"/>
            <a:ext cx="152177" cy="130098"/>
          </a:xfrm>
          <a:custGeom>
            <a:rect b="b" l="l" r="r" t="t"/>
            <a:pathLst>
              <a:path extrusionOk="0" h="5423" w="6344">
                <a:moveTo>
                  <a:pt x="3383" y="0"/>
                </a:moveTo>
                <a:cubicBezTo>
                  <a:pt x="3317" y="0"/>
                  <a:pt x="3251" y="2"/>
                  <a:pt x="3186" y="5"/>
                </a:cubicBezTo>
                <a:cubicBezTo>
                  <a:pt x="2784" y="59"/>
                  <a:pt x="2356" y="59"/>
                  <a:pt x="1928" y="112"/>
                </a:cubicBezTo>
                <a:cubicBezTo>
                  <a:pt x="1419" y="139"/>
                  <a:pt x="884" y="166"/>
                  <a:pt x="643" y="728"/>
                </a:cubicBezTo>
                <a:cubicBezTo>
                  <a:pt x="536" y="888"/>
                  <a:pt x="402" y="1049"/>
                  <a:pt x="295" y="1183"/>
                </a:cubicBezTo>
                <a:cubicBezTo>
                  <a:pt x="81" y="1424"/>
                  <a:pt x="0" y="1638"/>
                  <a:pt x="295" y="1879"/>
                </a:cubicBezTo>
                <a:cubicBezTo>
                  <a:pt x="509" y="2334"/>
                  <a:pt x="910" y="2494"/>
                  <a:pt x="1392" y="2521"/>
                </a:cubicBezTo>
                <a:cubicBezTo>
                  <a:pt x="1928" y="2548"/>
                  <a:pt x="2463" y="2575"/>
                  <a:pt x="2998" y="2628"/>
                </a:cubicBezTo>
                <a:cubicBezTo>
                  <a:pt x="3587" y="2682"/>
                  <a:pt x="3935" y="3030"/>
                  <a:pt x="4096" y="3619"/>
                </a:cubicBezTo>
                <a:cubicBezTo>
                  <a:pt x="4176" y="3967"/>
                  <a:pt x="4149" y="4314"/>
                  <a:pt x="4176" y="4636"/>
                </a:cubicBezTo>
                <a:cubicBezTo>
                  <a:pt x="4229" y="5198"/>
                  <a:pt x="4363" y="5332"/>
                  <a:pt x="4899" y="5385"/>
                </a:cubicBezTo>
                <a:cubicBezTo>
                  <a:pt x="5032" y="5412"/>
                  <a:pt x="5166" y="5412"/>
                  <a:pt x="5300" y="5412"/>
                </a:cubicBezTo>
                <a:cubicBezTo>
                  <a:pt x="5345" y="5419"/>
                  <a:pt x="5387" y="5422"/>
                  <a:pt x="5427" y="5422"/>
                </a:cubicBezTo>
                <a:cubicBezTo>
                  <a:pt x="5696" y="5422"/>
                  <a:pt x="5856" y="5270"/>
                  <a:pt x="5996" y="5037"/>
                </a:cubicBezTo>
                <a:cubicBezTo>
                  <a:pt x="6344" y="4261"/>
                  <a:pt x="6344" y="3458"/>
                  <a:pt x="6344" y="2628"/>
                </a:cubicBezTo>
                <a:cubicBezTo>
                  <a:pt x="6317" y="1424"/>
                  <a:pt x="5862" y="728"/>
                  <a:pt x="4738" y="273"/>
                </a:cubicBezTo>
                <a:cubicBezTo>
                  <a:pt x="4315" y="85"/>
                  <a:pt x="3852" y="0"/>
                  <a:pt x="33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26"/>
          <p:cNvSpPr txBox="1"/>
          <p:nvPr/>
        </p:nvSpPr>
        <p:spPr>
          <a:xfrm>
            <a:off x="2995775" y="1758450"/>
            <a:ext cx="30003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3A68A2"/>
                </a:solidFill>
                <a:latin typeface="Changa One"/>
                <a:ea typeface="Changa One"/>
                <a:cs typeface="Changa One"/>
                <a:sym typeface="Changa One"/>
              </a:rPr>
              <a:t>THEME</a:t>
            </a:r>
            <a:endParaRPr sz="4400">
              <a:solidFill>
                <a:srgbClr val="3A68A2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887" name="Google Shape;887;p26"/>
          <p:cNvPicPr preferRelativeResize="0"/>
          <p:nvPr/>
        </p:nvPicPr>
        <p:blipFill rotWithShape="1">
          <a:blip r:embed="rId3">
            <a:alphaModFix/>
          </a:blip>
          <a:srcRect b="0" l="53893" r="0" t="0"/>
          <a:stretch/>
        </p:blipFill>
        <p:spPr>
          <a:xfrm>
            <a:off x="1381075" y="6325075"/>
            <a:ext cx="1022200" cy="3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75" y="6317765"/>
            <a:ext cx="1022200" cy="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3774" y="2316525"/>
            <a:ext cx="2584950" cy="41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26"/>
          <p:cNvSpPr/>
          <p:nvPr/>
        </p:nvSpPr>
        <p:spPr>
          <a:xfrm>
            <a:off x="5639325" y="6300975"/>
            <a:ext cx="3000300" cy="284100"/>
          </a:xfrm>
          <a:prstGeom prst="ellipse">
            <a:avLst/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1" name="Google Shape;891;p26"/>
          <p:cNvGrpSpPr/>
          <p:nvPr/>
        </p:nvGrpSpPr>
        <p:grpSpPr>
          <a:xfrm>
            <a:off x="5668773" y="4074183"/>
            <a:ext cx="2240731" cy="2334537"/>
            <a:chOff x="38200" y="961891"/>
            <a:chExt cx="3968002" cy="4281983"/>
          </a:xfrm>
        </p:grpSpPr>
        <p:sp>
          <p:nvSpPr>
            <p:cNvPr id="892" name="Google Shape;892;p26"/>
            <p:cNvSpPr/>
            <p:nvPr/>
          </p:nvSpPr>
          <p:spPr>
            <a:xfrm>
              <a:off x="38200" y="961891"/>
              <a:ext cx="3968002" cy="3814128"/>
            </a:xfrm>
            <a:custGeom>
              <a:rect b="b" l="l" r="r" t="t"/>
              <a:pathLst>
                <a:path extrusionOk="0" h="186624" w="194153">
                  <a:moveTo>
                    <a:pt x="91829" y="1"/>
                  </a:moveTo>
                  <a:cubicBezTo>
                    <a:pt x="87007" y="1"/>
                    <a:pt x="82206" y="374"/>
                    <a:pt x="77426" y="1140"/>
                  </a:cubicBezTo>
                  <a:cubicBezTo>
                    <a:pt x="73434" y="1767"/>
                    <a:pt x="69571" y="2915"/>
                    <a:pt x="65657" y="3932"/>
                  </a:cubicBezTo>
                  <a:cubicBezTo>
                    <a:pt x="55401" y="6646"/>
                    <a:pt x="45850" y="10874"/>
                    <a:pt x="37526" y="17581"/>
                  </a:cubicBezTo>
                  <a:cubicBezTo>
                    <a:pt x="30793" y="22930"/>
                    <a:pt x="24713" y="29037"/>
                    <a:pt x="19389" y="35769"/>
                  </a:cubicBezTo>
                  <a:cubicBezTo>
                    <a:pt x="9107" y="48948"/>
                    <a:pt x="3653" y="64110"/>
                    <a:pt x="1487" y="80550"/>
                  </a:cubicBezTo>
                  <a:cubicBezTo>
                    <a:pt x="1227" y="82533"/>
                    <a:pt x="1227" y="84569"/>
                    <a:pt x="913" y="86552"/>
                  </a:cubicBezTo>
                  <a:cubicBezTo>
                    <a:pt x="365" y="90466"/>
                    <a:pt x="52" y="94407"/>
                    <a:pt x="0" y="98374"/>
                  </a:cubicBezTo>
                  <a:cubicBezTo>
                    <a:pt x="0" y="101114"/>
                    <a:pt x="130" y="103828"/>
                    <a:pt x="444" y="106542"/>
                  </a:cubicBezTo>
                  <a:cubicBezTo>
                    <a:pt x="1174" y="113587"/>
                    <a:pt x="3001" y="120477"/>
                    <a:pt x="5898" y="126922"/>
                  </a:cubicBezTo>
                  <a:cubicBezTo>
                    <a:pt x="10334" y="136708"/>
                    <a:pt x="16179" y="145790"/>
                    <a:pt x="23304" y="153827"/>
                  </a:cubicBezTo>
                  <a:cubicBezTo>
                    <a:pt x="28731" y="160038"/>
                    <a:pt x="34734" y="165597"/>
                    <a:pt x="41623" y="170111"/>
                  </a:cubicBezTo>
                  <a:cubicBezTo>
                    <a:pt x="52165" y="177027"/>
                    <a:pt x="63595" y="181880"/>
                    <a:pt x="75991" y="184359"/>
                  </a:cubicBezTo>
                  <a:cubicBezTo>
                    <a:pt x="80401" y="185273"/>
                    <a:pt x="84864" y="185951"/>
                    <a:pt x="89326" y="186343"/>
                  </a:cubicBezTo>
                  <a:cubicBezTo>
                    <a:pt x="91873" y="186532"/>
                    <a:pt x="94428" y="186624"/>
                    <a:pt x="96982" y="186624"/>
                  </a:cubicBezTo>
                  <a:cubicBezTo>
                    <a:pt x="99347" y="186624"/>
                    <a:pt x="101712" y="186545"/>
                    <a:pt x="104070" y="186395"/>
                  </a:cubicBezTo>
                  <a:cubicBezTo>
                    <a:pt x="108898" y="186108"/>
                    <a:pt x="113725" y="185821"/>
                    <a:pt x="118475" y="184855"/>
                  </a:cubicBezTo>
                  <a:cubicBezTo>
                    <a:pt x="128548" y="182820"/>
                    <a:pt x="138256" y="179741"/>
                    <a:pt x="147232" y="174704"/>
                  </a:cubicBezTo>
                  <a:cubicBezTo>
                    <a:pt x="155479" y="170007"/>
                    <a:pt x="162890" y="163979"/>
                    <a:pt x="169127" y="156828"/>
                  </a:cubicBezTo>
                  <a:cubicBezTo>
                    <a:pt x="176303" y="148739"/>
                    <a:pt x="181757" y="139527"/>
                    <a:pt x="186193" y="129715"/>
                  </a:cubicBezTo>
                  <a:cubicBezTo>
                    <a:pt x="189482" y="122460"/>
                    <a:pt x="192169" y="114997"/>
                    <a:pt x="193161" y="107011"/>
                  </a:cubicBezTo>
                  <a:cubicBezTo>
                    <a:pt x="193683" y="102810"/>
                    <a:pt x="194153" y="98582"/>
                    <a:pt x="193474" y="94329"/>
                  </a:cubicBezTo>
                  <a:cubicBezTo>
                    <a:pt x="193422" y="93885"/>
                    <a:pt x="193396" y="93415"/>
                    <a:pt x="193422" y="92946"/>
                  </a:cubicBezTo>
                  <a:cubicBezTo>
                    <a:pt x="193422" y="89553"/>
                    <a:pt x="193083" y="86135"/>
                    <a:pt x="192404" y="82794"/>
                  </a:cubicBezTo>
                  <a:cubicBezTo>
                    <a:pt x="190212" y="71573"/>
                    <a:pt x="186663" y="60665"/>
                    <a:pt x="181835" y="50279"/>
                  </a:cubicBezTo>
                  <a:cubicBezTo>
                    <a:pt x="174633" y="34882"/>
                    <a:pt x="162603" y="22252"/>
                    <a:pt x="147546" y="14345"/>
                  </a:cubicBezTo>
                  <a:cubicBezTo>
                    <a:pt x="139926" y="10404"/>
                    <a:pt x="132175" y="6751"/>
                    <a:pt x="123877" y="4402"/>
                  </a:cubicBezTo>
                  <a:cubicBezTo>
                    <a:pt x="114039" y="1636"/>
                    <a:pt x="103861" y="149"/>
                    <a:pt x="93632" y="18"/>
                  </a:cubicBezTo>
                  <a:cubicBezTo>
                    <a:pt x="93030" y="7"/>
                    <a:pt x="92430" y="1"/>
                    <a:pt x="91829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842457" y="4526681"/>
              <a:ext cx="2406945" cy="437526"/>
            </a:xfrm>
            <a:custGeom>
              <a:rect b="b" l="l" r="r" t="t"/>
              <a:pathLst>
                <a:path extrusionOk="0" h="21408" w="117771">
                  <a:moveTo>
                    <a:pt x="26325" y="1"/>
                  </a:moveTo>
                  <a:cubicBezTo>
                    <a:pt x="22846" y="1"/>
                    <a:pt x="19365" y="50"/>
                    <a:pt x="15893" y="123"/>
                  </a:cubicBezTo>
                  <a:cubicBezTo>
                    <a:pt x="15397" y="150"/>
                    <a:pt x="14901" y="176"/>
                    <a:pt x="14405" y="254"/>
                  </a:cubicBezTo>
                  <a:cubicBezTo>
                    <a:pt x="13362" y="384"/>
                    <a:pt x="12500" y="1063"/>
                    <a:pt x="12109" y="2028"/>
                  </a:cubicBezTo>
                  <a:cubicBezTo>
                    <a:pt x="11952" y="2368"/>
                    <a:pt x="11900" y="2785"/>
                    <a:pt x="11587" y="3020"/>
                  </a:cubicBezTo>
                  <a:cubicBezTo>
                    <a:pt x="10752" y="3672"/>
                    <a:pt x="10360" y="4612"/>
                    <a:pt x="9865" y="5473"/>
                  </a:cubicBezTo>
                  <a:cubicBezTo>
                    <a:pt x="8795" y="7378"/>
                    <a:pt x="7594" y="9205"/>
                    <a:pt x="6263" y="10927"/>
                  </a:cubicBezTo>
                  <a:cubicBezTo>
                    <a:pt x="4437" y="13276"/>
                    <a:pt x="2688" y="15624"/>
                    <a:pt x="653" y="17764"/>
                  </a:cubicBezTo>
                  <a:cubicBezTo>
                    <a:pt x="157" y="18234"/>
                    <a:pt x="0" y="18965"/>
                    <a:pt x="261" y="19591"/>
                  </a:cubicBezTo>
                  <a:cubicBezTo>
                    <a:pt x="470" y="20452"/>
                    <a:pt x="1227" y="21026"/>
                    <a:pt x="2114" y="21026"/>
                  </a:cubicBezTo>
                  <a:cubicBezTo>
                    <a:pt x="3406" y="21085"/>
                    <a:pt x="4698" y="21114"/>
                    <a:pt x="5989" y="21114"/>
                  </a:cubicBezTo>
                  <a:cubicBezTo>
                    <a:pt x="6420" y="21114"/>
                    <a:pt x="6851" y="21111"/>
                    <a:pt x="7281" y="21105"/>
                  </a:cubicBezTo>
                  <a:cubicBezTo>
                    <a:pt x="13701" y="21000"/>
                    <a:pt x="20146" y="20896"/>
                    <a:pt x="26566" y="20817"/>
                  </a:cubicBezTo>
                  <a:cubicBezTo>
                    <a:pt x="28308" y="20796"/>
                    <a:pt x="30049" y="20787"/>
                    <a:pt x="31789" y="20787"/>
                  </a:cubicBezTo>
                  <a:cubicBezTo>
                    <a:pt x="40689" y="20787"/>
                    <a:pt x="49576" y="21034"/>
                    <a:pt x="58481" y="21209"/>
                  </a:cubicBezTo>
                  <a:cubicBezTo>
                    <a:pt x="59708" y="21157"/>
                    <a:pt x="60908" y="21078"/>
                    <a:pt x="62135" y="21078"/>
                  </a:cubicBezTo>
                  <a:cubicBezTo>
                    <a:pt x="70120" y="21183"/>
                    <a:pt x="78105" y="21339"/>
                    <a:pt x="86090" y="21392"/>
                  </a:cubicBezTo>
                  <a:cubicBezTo>
                    <a:pt x="87118" y="21402"/>
                    <a:pt x="88145" y="21407"/>
                    <a:pt x="89172" y="21407"/>
                  </a:cubicBezTo>
                  <a:cubicBezTo>
                    <a:pt x="95713" y="21407"/>
                    <a:pt x="102253" y="21210"/>
                    <a:pt x="108794" y="21052"/>
                  </a:cubicBezTo>
                  <a:cubicBezTo>
                    <a:pt x="110125" y="21026"/>
                    <a:pt x="111482" y="20922"/>
                    <a:pt x="112813" y="20817"/>
                  </a:cubicBezTo>
                  <a:cubicBezTo>
                    <a:pt x="113909" y="20765"/>
                    <a:pt x="115005" y="20609"/>
                    <a:pt x="116048" y="20296"/>
                  </a:cubicBezTo>
                  <a:cubicBezTo>
                    <a:pt x="117405" y="19852"/>
                    <a:pt x="117771" y="18547"/>
                    <a:pt x="116779" y="17529"/>
                  </a:cubicBezTo>
                  <a:cubicBezTo>
                    <a:pt x="116336" y="17060"/>
                    <a:pt x="115918" y="16538"/>
                    <a:pt x="115527" y="15990"/>
                  </a:cubicBezTo>
                  <a:cubicBezTo>
                    <a:pt x="113204" y="12884"/>
                    <a:pt x="111299" y="9518"/>
                    <a:pt x="109368" y="6152"/>
                  </a:cubicBezTo>
                  <a:cubicBezTo>
                    <a:pt x="108611" y="4847"/>
                    <a:pt x="107828" y="3542"/>
                    <a:pt x="107385" y="2081"/>
                  </a:cubicBezTo>
                  <a:cubicBezTo>
                    <a:pt x="107045" y="932"/>
                    <a:pt x="106236" y="384"/>
                    <a:pt x="105062" y="332"/>
                  </a:cubicBezTo>
                  <a:cubicBezTo>
                    <a:pt x="104331" y="306"/>
                    <a:pt x="103627" y="254"/>
                    <a:pt x="102922" y="254"/>
                  </a:cubicBezTo>
                  <a:cubicBezTo>
                    <a:pt x="95816" y="235"/>
                    <a:pt x="88724" y="107"/>
                    <a:pt x="81636" y="107"/>
                  </a:cubicBezTo>
                  <a:cubicBezTo>
                    <a:pt x="78936" y="107"/>
                    <a:pt x="76237" y="125"/>
                    <a:pt x="73538" y="176"/>
                  </a:cubicBezTo>
                  <a:cubicBezTo>
                    <a:pt x="69115" y="254"/>
                    <a:pt x="64698" y="280"/>
                    <a:pt x="60285" y="280"/>
                  </a:cubicBezTo>
                  <a:cubicBezTo>
                    <a:pt x="55872" y="280"/>
                    <a:pt x="51461" y="254"/>
                    <a:pt x="47051" y="228"/>
                  </a:cubicBezTo>
                  <a:cubicBezTo>
                    <a:pt x="42798" y="202"/>
                    <a:pt x="38544" y="228"/>
                    <a:pt x="34316" y="97"/>
                  </a:cubicBezTo>
                  <a:cubicBezTo>
                    <a:pt x="31656" y="29"/>
                    <a:pt x="28991" y="1"/>
                    <a:pt x="2632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751265" y="4888977"/>
              <a:ext cx="2537070" cy="354897"/>
            </a:xfrm>
            <a:custGeom>
              <a:rect b="b" l="l" r="r" t="t"/>
              <a:pathLst>
                <a:path extrusionOk="0" h="17365" w="124138">
                  <a:moveTo>
                    <a:pt x="40577" y="0"/>
                  </a:moveTo>
                  <a:cubicBezTo>
                    <a:pt x="39831" y="0"/>
                    <a:pt x="39084" y="4"/>
                    <a:pt x="38335" y="11"/>
                  </a:cubicBezTo>
                  <a:cubicBezTo>
                    <a:pt x="37448" y="11"/>
                    <a:pt x="36560" y="11"/>
                    <a:pt x="35673" y="37"/>
                  </a:cubicBezTo>
                  <a:cubicBezTo>
                    <a:pt x="32385" y="63"/>
                    <a:pt x="29097" y="89"/>
                    <a:pt x="25783" y="168"/>
                  </a:cubicBezTo>
                  <a:cubicBezTo>
                    <a:pt x="25365" y="168"/>
                    <a:pt x="24948" y="168"/>
                    <a:pt x="24504" y="194"/>
                  </a:cubicBezTo>
                  <a:lnTo>
                    <a:pt x="23121" y="220"/>
                  </a:lnTo>
                  <a:cubicBezTo>
                    <a:pt x="19259" y="298"/>
                    <a:pt x="15397" y="376"/>
                    <a:pt x="11508" y="481"/>
                  </a:cubicBezTo>
                  <a:cubicBezTo>
                    <a:pt x="10621" y="481"/>
                    <a:pt x="9734" y="507"/>
                    <a:pt x="8873" y="533"/>
                  </a:cubicBezTo>
                  <a:cubicBezTo>
                    <a:pt x="7359" y="585"/>
                    <a:pt x="5846" y="611"/>
                    <a:pt x="4332" y="664"/>
                  </a:cubicBezTo>
                  <a:cubicBezTo>
                    <a:pt x="1644" y="716"/>
                    <a:pt x="548" y="1760"/>
                    <a:pt x="235" y="4447"/>
                  </a:cubicBezTo>
                  <a:cubicBezTo>
                    <a:pt x="209" y="4656"/>
                    <a:pt x="209" y="4865"/>
                    <a:pt x="183" y="5048"/>
                  </a:cubicBezTo>
                  <a:cubicBezTo>
                    <a:pt x="0" y="7448"/>
                    <a:pt x="104" y="9849"/>
                    <a:pt x="444" y="12224"/>
                  </a:cubicBezTo>
                  <a:cubicBezTo>
                    <a:pt x="705" y="14181"/>
                    <a:pt x="1670" y="15277"/>
                    <a:pt x="3523" y="15695"/>
                  </a:cubicBezTo>
                  <a:cubicBezTo>
                    <a:pt x="3993" y="15799"/>
                    <a:pt x="4436" y="15904"/>
                    <a:pt x="4880" y="15982"/>
                  </a:cubicBezTo>
                  <a:cubicBezTo>
                    <a:pt x="6106" y="16165"/>
                    <a:pt x="7359" y="16295"/>
                    <a:pt x="8586" y="16373"/>
                  </a:cubicBezTo>
                  <a:cubicBezTo>
                    <a:pt x="9473" y="16425"/>
                    <a:pt x="10386" y="16452"/>
                    <a:pt x="11300" y="16452"/>
                  </a:cubicBezTo>
                  <a:lnTo>
                    <a:pt x="11456" y="16452"/>
                  </a:lnTo>
                  <a:cubicBezTo>
                    <a:pt x="15083" y="16504"/>
                    <a:pt x="18711" y="16530"/>
                    <a:pt x="22338" y="16608"/>
                  </a:cubicBezTo>
                  <a:cubicBezTo>
                    <a:pt x="23278" y="16634"/>
                    <a:pt x="24243" y="16660"/>
                    <a:pt x="25209" y="16713"/>
                  </a:cubicBezTo>
                  <a:cubicBezTo>
                    <a:pt x="25991" y="16713"/>
                    <a:pt x="26774" y="16765"/>
                    <a:pt x="27557" y="16791"/>
                  </a:cubicBezTo>
                  <a:cubicBezTo>
                    <a:pt x="29906" y="16921"/>
                    <a:pt x="32254" y="17000"/>
                    <a:pt x="34577" y="17078"/>
                  </a:cubicBezTo>
                  <a:cubicBezTo>
                    <a:pt x="35543" y="17130"/>
                    <a:pt x="36508" y="17156"/>
                    <a:pt x="37474" y="17182"/>
                  </a:cubicBezTo>
                  <a:cubicBezTo>
                    <a:pt x="40422" y="17261"/>
                    <a:pt x="43371" y="17313"/>
                    <a:pt x="46320" y="17339"/>
                  </a:cubicBezTo>
                  <a:cubicBezTo>
                    <a:pt x="47286" y="17365"/>
                    <a:pt x="48251" y="17365"/>
                    <a:pt x="49217" y="17365"/>
                  </a:cubicBezTo>
                  <a:lnTo>
                    <a:pt x="51513" y="17365"/>
                  </a:lnTo>
                  <a:cubicBezTo>
                    <a:pt x="54775" y="17339"/>
                    <a:pt x="58063" y="17313"/>
                    <a:pt x="61325" y="17287"/>
                  </a:cubicBezTo>
                  <a:cubicBezTo>
                    <a:pt x="62291" y="17287"/>
                    <a:pt x="63230" y="17261"/>
                    <a:pt x="64196" y="17261"/>
                  </a:cubicBezTo>
                  <a:cubicBezTo>
                    <a:pt x="67118" y="17208"/>
                    <a:pt x="70041" y="17156"/>
                    <a:pt x="72938" y="17104"/>
                  </a:cubicBezTo>
                  <a:cubicBezTo>
                    <a:pt x="73903" y="17104"/>
                    <a:pt x="74869" y="17078"/>
                    <a:pt x="75834" y="17026"/>
                  </a:cubicBezTo>
                  <a:cubicBezTo>
                    <a:pt x="76591" y="17026"/>
                    <a:pt x="77348" y="17026"/>
                    <a:pt x="78131" y="17000"/>
                  </a:cubicBezTo>
                  <a:cubicBezTo>
                    <a:pt x="80871" y="16921"/>
                    <a:pt x="83585" y="16843"/>
                    <a:pt x="86325" y="16765"/>
                  </a:cubicBezTo>
                  <a:cubicBezTo>
                    <a:pt x="87264" y="16739"/>
                    <a:pt x="88230" y="16713"/>
                    <a:pt x="89196" y="16686"/>
                  </a:cubicBezTo>
                  <a:cubicBezTo>
                    <a:pt x="92118" y="16582"/>
                    <a:pt x="95041" y="16478"/>
                    <a:pt x="97964" y="16373"/>
                  </a:cubicBezTo>
                  <a:cubicBezTo>
                    <a:pt x="98929" y="16321"/>
                    <a:pt x="99895" y="16295"/>
                    <a:pt x="100860" y="16243"/>
                  </a:cubicBezTo>
                  <a:cubicBezTo>
                    <a:pt x="103105" y="16165"/>
                    <a:pt x="105375" y="16060"/>
                    <a:pt x="107619" y="15930"/>
                  </a:cubicBezTo>
                  <a:cubicBezTo>
                    <a:pt x="108585" y="15904"/>
                    <a:pt x="109576" y="15851"/>
                    <a:pt x="110542" y="15799"/>
                  </a:cubicBezTo>
                  <a:cubicBezTo>
                    <a:pt x="110855" y="15773"/>
                    <a:pt x="111194" y="15773"/>
                    <a:pt x="111534" y="15747"/>
                  </a:cubicBezTo>
                  <a:cubicBezTo>
                    <a:pt x="113073" y="15669"/>
                    <a:pt x="114613" y="15538"/>
                    <a:pt x="116152" y="15356"/>
                  </a:cubicBezTo>
                  <a:cubicBezTo>
                    <a:pt x="117118" y="15251"/>
                    <a:pt x="118057" y="15121"/>
                    <a:pt x="119023" y="14990"/>
                  </a:cubicBezTo>
                  <a:cubicBezTo>
                    <a:pt x="119832" y="14860"/>
                    <a:pt x="120641" y="14755"/>
                    <a:pt x="121424" y="14625"/>
                  </a:cubicBezTo>
                  <a:cubicBezTo>
                    <a:pt x="122781" y="14390"/>
                    <a:pt x="123355" y="13920"/>
                    <a:pt x="123564" y="12511"/>
                  </a:cubicBezTo>
                  <a:cubicBezTo>
                    <a:pt x="124138" y="8884"/>
                    <a:pt x="123981" y="5178"/>
                    <a:pt x="123068" y="1629"/>
                  </a:cubicBezTo>
                  <a:cubicBezTo>
                    <a:pt x="122833" y="637"/>
                    <a:pt x="122285" y="246"/>
                    <a:pt x="121267" y="194"/>
                  </a:cubicBezTo>
                  <a:lnTo>
                    <a:pt x="119571" y="194"/>
                  </a:lnTo>
                  <a:cubicBezTo>
                    <a:pt x="118762" y="168"/>
                    <a:pt x="117927" y="168"/>
                    <a:pt x="117118" y="168"/>
                  </a:cubicBezTo>
                  <a:lnTo>
                    <a:pt x="117066" y="168"/>
                  </a:lnTo>
                  <a:cubicBezTo>
                    <a:pt x="115109" y="168"/>
                    <a:pt x="113178" y="194"/>
                    <a:pt x="111220" y="220"/>
                  </a:cubicBezTo>
                  <a:cubicBezTo>
                    <a:pt x="110359" y="246"/>
                    <a:pt x="109498" y="246"/>
                    <a:pt x="108637" y="246"/>
                  </a:cubicBezTo>
                  <a:cubicBezTo>
                    <a:pt x="107776" y="259"/>
                    <a:pt x="106915" y="266"/>
                    <a:pt x="106053" y="266"/>
                  </a:cubicBezTo>
                  <a:cubicBezTo>
                    <a:pt x="105192" y="266"/>
                    <a:pt x="104331" y="259"/>
                    <a:pt x="103470" y="246"/>
                  </a:cubicBezTo>
                  <a:cubicBezTo>
                    <a:pt x="102844" y="220"/>
                    <a:pt x="102191" y="220"/>
                    <a:pt x="101539" y="220"/>
                  </a:cubicBezTo>
                  <a:cubicBezTo>
                    <a:pt x="100652" y="194"/>
                    <a:pt x="99790" y="194"/>
                    <a:pt x="98929" y="194"/>
                  </a:cubicBezTo>
                  <a:cubicBezTo>
                    <a:pt x="95719" y="142"/>
                    <a:pt x="92510" y="142"/>
                    <a:pt x="89274" y="116"/>
                  </a:cubicBezTo>
                  <a:lnTo>
                    <a:pt x="76539" y="116"/>
                  </a:lnTo>
                  <a:cubicBezTo>
                    <a:pt x="75652" y="116"/>
                    <a:pt x="74765" y="142"/>
                    <a:pt x="73903" y="142"/>
                  </a:cubicBezTo>
                  <a:cubicBezTo>
                    <a:pt x="70433" y="194"/>
                    <a:pt x="67145" y="220"/>
                    <a:pt x="64274" y="246"/>
                  </a:cubicBezTo>
                  <a:lnTo>
                    <a:pt x="61664" y="246"/>
                  </a:lnTo>
                  <a:cubicBezTo>
                    <a:pt x="57333" y="168"/>
                    <a:pt x="53496" y="116"/>
                    <a:pt x="49817" y="63"/>
                  </a:cubicBezTo>
                  <a:cubicBezTo>
                    <a:pt x="48930" y="63"/>
                    <a:pt x="48069" y="63"/>
                    <a:pt x="47181" y="37"/>
                  </a:cubicBezTo>
                  <a:lnTo>
                    <a:pt x="45981" y="37"/>
                  </a:lnTo>
                  <a:cubicBezTo>
                    <a:pt x="44173" y="19"/>
                    <a:pt x="42377" y="0"/>
                    <a:pt x="40577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753383" y="4892921"/>
              <a:ext cx="73085" cy="330699"/>
            </a:xfrm>
            <a:custGeom>
              <a:rect b="b" l="l" r="r" t="t"/>
              <a:pathLst>
                <a:path extrusionOk="0" h="16181" w="3576">
                  <a:moveTo>
                    <a:pt x="966" y="1"/>
                  </a:moveTo>
                  <a:cubicBezTo>
                    <a:pt x="966" y="131"/>
                    <a:pt x="966" y="288"/>
                    <a:pt x="940" y="444"/>
                  </a:cubicBezTo>
                  <a:cubicBezTo>
                    <a:pt x="784" y="2924"/>
                    <a:pt x="653" y="5403"/>
                    <a:pt x="497" y="7856"/>
                  </a:cubicBezTo>
                  <a:cubicBezTo>
                    <a:pt x="314" y="10622"/>
                    <a:pt x="157" y="13388"/>
                    <a:pt x="1" y="16180"/>
                  </a:cubicBezTo>
                  <a:cubicBezTo>
                    <a:pt x="966" y="16128"/>
                    <a:pt x="1932" y="16102"/>
                    <a:pt x="2897" y="16050"/>
                  </a:cubicBezTo>
                  <a:cubicBezTo>
                    <a:pt x="3080" y="11848"/>
                    <a:pt x="3263" y="7647"/>
                    <a:pt x="3445" y="3445"/>
                  </a:cubicBezTo>
                  <a:cubicBezTo>
                    <a:pt x="3498" y="2297"/>
                    <a:pt x="3576" y="1175"/>
                    <a:pt x="3576" y="27"/>
                  </a:cubicBezTo>
                  <a:cubicBezTo>
                    <a:pt x="2689" y="1"/>
                    <a:pt x="1827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2950728" y="4893453"/>
              <a:ext cx="73616" cy="321094"/>
            </a:xfrm>
            <a:custGeom>
              <a:rect b="b" l="l" r="r" t="t"/>
              <a:pathLst>
                <a:path extrusionOk="0" h="15711" w="3602">
                  <a:moveTo>
                    <a:pt x="3601" y="1"/>
                  </a:moveTo>
                  <a:cubicBezTo>
                    <a:pt x="2740" y="27"/>
                    <a:pt x="1879" y="27"/>
                    <a:pt x="1018" y="27"/>
                  </a:cubicBezTo>
                  <a:cubicBezTo>
                    <a:pt x="966" y="366"/>
                    <a:pt x="966" y="706"/>
                    <a:pt x="940" y="1019"/>
                  </a:cubicBezTo>
                  <a:cubicBezTo>
                    <a:pt x="705" y="4646"/>
                    <a:pt x="470" y="8273"/>
                    <a:pt x="235" y="11901"/>
                  </a:cubicBezTo>
                  <a:cubicBezTo>
                    <a:pt x="157" y="13153"/>
                    <a:pt x="78" y="14432"/>
                    <a:pt x="0" y="15711"/>
                  </a:cubicBezTo>
                  <a:cubicBezTo>
                    <a:pt x="966" y="15685"/>
                    <a:pt x="1957" y="15632"/>
                    <a:pt x="2923" y="15580"/>
                  </a:cubicBezTo>
                  <a:cubicBezTo>
                    <a:pt x="3132" y="10752"/>
                    <a:pt x="3366" y="5951"/>
                    <a:pt x="3575" y="1149"/>
                  </a:cubicBezTo>
                  <a:cubicBezTo>
                    <a:pt x="3575" y="758"/>
                    <a:pt x="3601" y="366"/>
                    <a:pt x="3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2515511" y="4891327"/>
              <a:ext cx="61905" cy="340284"/>
            </a:xfrm>
            <a:custGeom>
              <a:rect b="b" l="l" r="r" t="t"/>
              <a:pathLst>
                <a:path extrusionOk="0" h="16650" w="3029">
                  <a:moveTo>
                    <a:pt x="366" y="1"/>
                  </a:moveTo>
                  <a:cubicBezTo>
                    <a:pt x="288" y="5350"/>
                    <a:pt x="184" y="10700"/>
                    <a:pt x="27" y="16023"/>
                  </a:cubicBezTo>
                  <a:cubicBezTo>
                    <a:pt x="1" y="16232"/>
                    <a:pt x="1" y="16441"/>
                    <a:pt x="1" y="16650"/>
                  </a:cubicBezTo>
                  <a:cubicBezTo>
                    <a:pt x="940" y="16624"/>
                    <a:pt x="1906" y="16598"/>
                    <a:pt x="2872" y="16571"/>
                  </a:cubicBezTo>
                  <a:cubicBezTo>
                    <a:pt x="2976" y="11483"/>
                    <a:pt x="3028" y="6394"/>
                    <a:pt x="3002" y="1279"/>
                  </a:cubicBezTo>
                  <a:cubicBezTo>
                    <a:pt x="2976" y="862"/>
                    <a:pt x="2976" y="444"/>
                    <a:pt x="2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3125121" y="4892390"/>
              <a:ext cx="70959" cy="310425"/>
            </a:xfrm>
            <a:custGeom>
              <a:rect b="b" l="l" r="r" t="t"/>
              <a:pathLst>
                <a:path extrusionOk="0" h="15189" w="3472">
                  <a:moveTo>
                    <a:pt x="914" y="1"/>
                  </a:moveTo>
                  <a:cubicBezTo>
                    <a:pt x="888" y="183"/>
                    <a:pt x="888" y="392"/>
                    <a:pt x="888" y="575"/>
                  </a:cubicBezTo>
                  <a:cubicBezTo>
                    <a:pt x="575" y="5455"/>
                    <a:pt x="288" y="10335"/>
                    <a:pt x="0" y="15189"/>
                  </a:cubicBezTo>
                  <a:cubicBezTo>
                    <a:pt x="966" y="15084"/>
                    <a:pt x="1905" y="14954"/>
                    <a:pt x="2871" y="14823"/>
                  </a:cubicBezTo>
                  <a:cubicBezTo>
                    <a:pt x="3080" y="10152"/>
                    <a:pt x="3289" y="5481"/>
                    <a:pt x="3471" y="1097"/>
                  </a:cubicBezTo>
                  <a:cubicBezTo>
                    <a:pt x="3445" y="575"/>
                    <a:pt x="3445" y="288"/>
                    <a:pt x="3445" y="27"/>
                  </a:cubicBezTo>
                  <a:cubicBezTo>
                    <a:pt x="2610" y="1"/>
                    <a:pt x="1775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926721" y="4898787"/>
              <a:ext cx="59759" cy="326428"/>
            </a:xfrm>
            <a:custGeom>
              <a:rect b="b" l="l" r="r" t="t"/>
              <a:pathLst>
                <a:path extrusionOk="0" h="15972" w="2924">
                  <a:moveTo>
                    <a:pt x="2923" y="1"/>
                  </a:moveTo>
                  <a:cubicBezTo>
                    <a:pt x="2036" y="1"/>
                    <a:pt x="1149" y="27"/>
                    <a:pt x="288" y="53"/>
                  </a:cubicBezTo>
                  <a:cubicBezTo>
                    <a:pt x="235" y="3498"/>
                    <a:pt x="131" y="6916"/>
                    <a:pt x="53" y="10335"/>
                  </a:cubicBezTo>
                  <a:cubicBezTo>
                    <a:pt x="27" y="12188"/>
                    <a:pt x="1" y="14040"/>
                    <a:pt x="1" y="15893"/>
                  </a:cubicBezTo>
                  <a:cubicBezTo>
                    <a:pt x="888" y="15945"/>
                    <a:pt x="1801" y="15972"/>
                    <a:pt x="2715" y="15972"/>
                  </a:cubicBezTo>
                  <a:lnTo>
                    <a:pt x="2871" y="15972"/>
                  </a:lnTo>
                  <a:cubicBezTo>
                    <a:pt x="2897" y="10648"/>
                    <a:pt x="2897" y="5324"/>
                    <a:pt x="2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1207246" y="4892390"/>
              <a:ext cx="70959" cy="338159"/>
            </a:xfrm>
            <a:custGeom>
              <a:rect b="b" l="l" r="r" t="t"/>
              <a:pathLst>
                <a:path extrusionOk="0" h="16546" w="3472">
                  <a:moveTo>
                    <a:pt x="3472" y="1"/>
                  </a:moveTo>
                  <a:cubicBezTo>
                    <a:pt x="3054" y="1"/>
                    <a:pt x="2637" y="1"/>
                    <a:pt x="2219" y="27"/>
                  </a:cubicBezTo>
                  <a:lnTo>
                    <a:pt x="810" y="53"/>
                  </a:lnTo>
                  <a:cubicBezTo>
                    <a:pt x="706" y="1697"/>
                    <a:pt x="627" y="3315"/>
                    <a:pt x="549" y="4959"/>
                  </a:cubicBezTo>
                  <a:cubicBezTo>
                    <a:pt x="366" y="8873"/>
                    <a:pt x="184" y="12762"/>
                    <a:pt x="1" y="16441"/>
                  </a:cubicBezTo>
                  <a:cubicBezTo>
                    <a:pt x="967" y="16467"/>
                    <a:pt x="1932" y="16493"/>
                    <a:pt x="2898" y="16546"/>
                  </a:cubicBezTo>
                  <a:cubicBezTo>
                    <a:pt x="3080" y="11013"/>
                    <a:pt x="3289" y="5507"/>
                    <a:pt x="3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1457932" y="4889202"/>
              <a:ext cx="76804" cy="350953"/>
            </a:xfrm>
            <a:custGeom>
              <a:rect b="b" l="l" r="r" t="t"/>
              <a:pathLst>
                <a:path extrusionOk="0" h="17172" w="3758">
                  <a:moveTo>
                    <a:pt x="3758" y="0"/>
                  </a:moveTo>
                  <a:cubicBezTo>
                    <a:pt x="2871" y="0"/>
                    <a:pt x="1983" y="0"/>
                    <a:pt x="1096" y="26"/>
                  </a:cubicBezTo>
                  <a:cubicBezTo>
                    <a:pt x="939" y="2427"/>
                    <a:pt x="783" y="4828"/>
                    <a:pt x="626" y="7255"/>
                  </a:cubicBezTo>
                  <a:cubicBezTo>
                    <a:pt x="391" y="10673"/>
                    <a:pt x="183" y="14118"/>
                    <a:pt x="0" y="17067"/>
                  </a:cubicBezTo>
                  <a:cubicBezTo>
                    <a:pt x="966" y="17119"/>
                    <a:pt x="1931" y="17145"/>
                    <a:pt x="2897" y="17171"/>
                  </a:cubicBezTo>
                  <a:cubicBezTo>
                    <a:pt x="3184" y="11456"/>
                    <a:pt x="3471" y="5741"/>
                    <a:pt x="3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1697930" y="4889733"/>
              <a:ext cx="71470" cy="354141"/>
            </a:xfrm>
            <a:custGeom>
              <a:rect b="b" l="l" r="r" t="t"/>
              <a:pathLst>
                <a:path extrusionOk="0" h="17328" w="3497">
                  <a:moveTo>
                    <a:pt x="861" y="0"/>
                  </a:moveTo>
                  <a:cubicBezTo>
                    <a:pt x="574" y="5767"/>
                    <a:pt x="287" y="11535"/>
                    <a:pt x="0" y="17302"/>
                  </a:cubicBezTo>
                  <a:cubicBezTo>
                    <a:pt x="966" y="17328"/>
                    <a:pt x="1931" y="17328"/>
                    <a:pt x="2897" y="17328"/>
                  </a:cubicBezTo>
                  <a:cubicBezTo>
                    <a:pt x="2975" y="15527"/>
                    <a:pt x="3001" y="13727"/>
                    <a:pt x="3079" y="11952"/>
                  </a:cubicBezTo>
                  <a:cubicBezTo>
                    <a:pt x="3210" y="7881"/>
                    <a:pt x="3366" y="3810"/>
                    <a:pt x="3497" y="26"/>
                  </a:cubicBezTo>
                  <a:cubicBezTo>
                    <a:pt x="2610" y="26"/>
                    <a:pt x="1749" y="26"/>
                    <a:pt x="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242446" y="4891327"/>
              <a:ext cx="73105" cy="347213"/>
            </a:xfrm>
            <a:custGeom>
              <a:rect b="b" l="l" r="r" t="t"/>
              <a:pathLst>
                <a:path extrusionOk="0" h="16989" w="3577">
                  <a:moveTo>
                    <a:pt x="3576" y="1"/>
                  </a:moveTo>
                  <a:cubicBezTo>
                    <a:pt x="2689" y="1"/>
                    <a:pt x="1802" y="27"/>
                    <a:pt x="940" y="27"/>
                  </a:cubicBezTo>
                  <a:cubicBezTo>
                    <a:pt x="627" y="5585"/>
                    <a:pt x="314" y="11117"/>
                    <a:pt x="1" y="16676"/>
                  </a:cubicBezTo>
                  <a:cubicBezTo>
                    <a:pt x="1" y="16780"/>
                    <a:pt x="1" y="16885"/>
                    <a:pt x="1" y="16989"/>
                  </a:cubicBezTo>
                  <a:cubicBezTo>
                    <a:pt x="940" y="16989"/>
                    <a:pt x="1906" y="16963"/>
                    <a:pt x="2871" y="16937"/>
                  </a:cubicBezTo>
                  <a:cubicBezTo>
                    <a:pt x="2950" y="14640"/>
                    <a:pt x="3080" y="12370"/>
                    <a:pt x="3185" y="10100"/>
                  </a:cubicBezTo>
                  <a:cubicBezTo>
                    <a:pt x="3315" y="6733"/>
                    <a:pt x="3446" y="3393"/>
                    <a:pt x="3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2004594" y="4894004"/>
              <a:ext cx="61353" cy="348275"/>
            </a:xfrm>
            <a:custGeom>
              <a:rect b="b" l="l" r="r" t="t"/>
              <a:pathLst>
                <a:path extrusionOk="0" h="17041" w="3002">
                  <a:moveTo>
                    <a:pt x="339" y="0"/>
                  </a:moveTo>
                  <a:cubicBezTo>
                    <a:pt x="339" y="5350"/>
                    <a:pt x="131" y="10673"/>
                    <a:pt x="26" y="16023"/>
                  </a:cubicBezTo>
                  <a:cubicBezTo>
                    <a:pt x="0" y="16362"/>
                    <a:pt x="0" y="16701"/>
                    <a:pt x="0" y="17041"/>
                  </a:cubicBezTo>
                  <a:cubicBezTo>
                    <a:pt x="966" y="17041"/>
                    <a:pt x="1905" y="17015"/>
                    <a:pt x="2871" y="17015"/>
                  </a:cubicBezTo>
                  <a:cubicBezTo>
                    <a:pt x="2923" y="11743"/>
                    <a:pt x="2975" y="6472"/>
                    <a:pt x="3001" y="1200"/>
                  </a:cubicBezTo>
                  <a:lnTo>
                    <a:pt x="2975" y="1200"/>
                  </a:lnTo>
                  <a:cubicBezTo>
                    <a:pt x="2975" y="809"/>
                    <a:pt x="2949" y="418"/>
                    <a:pt x="2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38200" y="961891"/>
              <a:ext cx="3968002" cy="3814128"/>
            </a:xfrm>
            <a:custGeom>
              <a:rect b="b" l="l" r="r" t="t"/>
              <a:pathLst>
                <a:path extrusionOk="0" h="186624" w="194153">
                  <a:moveTo>
                    <a:pt x="91829" y="1"/>
                  </a:moveTo>
                  <a:cubicBezTo>
                    <a:pt x="87007" y="1"/>
                    <a:pt x="82206" y="374"/>
                    <a:pt x="77426" y="1140"/>
                  </a:cubicBezTo>
                  <a:cubicBezTo>
                    <a:pt x="73434" y="1767"/>
                    <a:pt x="69571" y="2915"/>
                    <a:pt x="65657" y="3932"/>
                  </a:cubicBezTo>
                  <a:cubicBezTo>
                    <a:pt x="55401" y="6646"/>
                    <a:pt x="45850" y="10874"/>
                    <a:pt x="37526" y="17581"/>
                  </a:cubicBezTo>
                  <a:cubicBezTo>
                    <a:pt x="30793" y="22930"/>
                    <a:pt x="24713" y="29037"/>
                    <a:pt x="19389" y="35769"/>
                  </a:cubicBezTo>
                  <a:cubicBezTo>
                    <a:pt x="9107" y="48948"/>
                    <a:pt x="3653" y="64110"/>
                    <a:pt x="1487" y="80550"/>
                  </a:cubicBezTo>
                  <a:cubicBezTo>
                    <a:pt x="1227" y="82533"/>
                    <a:pt x="1227" y="84569"/>
                    <a:pt x="913" y="86552"/>
                  </a:cubicBezTo>
                  <a:cubicBezTo>
                    <a:pt x="365" y="90466"/>
                    <a:pt x="52" y="94407"/>
                    <a:pt x="0" y="98374"/>
                  </a:cubicBezTo>
                  <a:cubicBezTo>
                    <a:pt x="0" y="101114"/>
                    <a:pt x="130" y="103828"/>
                    <a:pt x="444" y="106542"/>
                  </a:cubicBezTo>
                  <a:cubicBezTo>
                    <a:pt x="1174" y="113587"/>
                    <a:pt x="3001" y="120477"/>
                    <a:pt x="5898" y="126922"/>
                  </a:cubicBezTo>
                  <a:cubicBezTo>
                    <a:pt x="10334" y="136708"/>
                    <a:pt x="16179" y="145790"/>
                    <a:pt x="23304" y="153827"/>
                  </a:cubicBezTo>
                  <a:cubicBezTo>
                    <a:pt x="28731" y="160038"/>
                    <a:pt x="34734" y="165597"/>
                    <a:pt x="41623" y="170111"/>
                  </a:cubicBezTo>
                  <a:cubicBezTo>
                    <a:pt x="52165" y="177027"/>
                    <a:pt x="63595" y="181880"/>
                    <a:pt x="75991" y="184359"/>
                  </a:cubicBezTo>
                  <a:cubicBezTo>
                    <a:pt x="80401" y="185273"/>
                    <a:pt x="84864" y="185951"/>
                    <a:pt x="89326" y="186343"/>
                  </a:cubicBezTo>
                  <a:cubicBezTo>
                    <a:pt x="91873" y="186532"/>
                    <a:pt x="94428" y="186624"/>
                    <a:pt x="96982" y="186624"/>
                  </a:cubicBezTo>
                  <a:cubicBezTo>
                    <a:pt x="99347" y="186624"/>
                    <a:pt x="101712" y="186545"/>
                    <a:pt x="104070" y="186395"/>
                  </a:cubicBezTo>
                  <a:cubicBezTo>
                    <a:pt x="108898" y="186108"/>
                    <a:pt x="113725" y="185821"/>
                    <a:pt x="118475" y="184855"/>
                  </a:cubicBezTo>
                  <a:cubicBezTo>
                    <a:pt x="128548" y="182820"/>
                    <a:pt x="138256" y="179741"/>
                    <a:pt x="147232" y="174704"/>
                  </a:cubicBezTo>
                  <a:cubicBezTo>
                    <a:pt x="155479" y="170007"/>
                    <a:pt x="162890" y="163979"/>
                    <a:pt x="169127" y="156828"/>
                  </a:cubicBezTo>
                  <a:cubicBezTo>
                    <a:pt x="176303" y="148739"/>
                    <a:pt x="181757" y="139527"/>
                    <a:pt x="186193" y="129715"/>
                  </a:cubicBezTo>
                  <a:cubicBezTo>
                    <a:pt x="189482" y="122460"/>
                    <a:pt x="192169" y="114997"/>
                    <a:pt x="193161" y="107011"/>
                  </a:cubicBezTo>
                  <a:cubicBezTo>
                    <a:pt x="193683" y="102810"/>
                    <a:pt x="194153" y="98582"/>
                    <a:pt x="193474" y="94329"/>
                  </a:cubicBezTo>
                  <a:cubicBezTo>
                    <a:pt x="193422" y="93885"/>
                    <a:pt x="193396" y="93415"/>
                    <a:pt x="193422" y="92946"/>
                  </a:cubicBezTo>
                  <a:cubicBezTo>
                    <a:pt x="193422" y="89553"/>
                    <a:pt x="193083" y="86135"/>
                    <a:pt x="192404" y="82794"/>
                  </a:cubicBezTo>
                  <a:cubicBezTo>
                    <a:pt x="190212" y="71573"/>
                    <a:pt x="186663" y="60665"/>
                    <a:pt x="181835" y="50279"/>
                  </a:cubicBezTo>
                  <a:cubicBezTo>
                    <a:pt x="174633" y="34882"/>
                    <a:pt x="162603" y="22252"/>
                    <a:pt x="147546" y="14345"/>
                  </a:cubicBezTo>
                  <a:cubicBezTo>
                    <a:pt x="139926" y="10404"/>
                    <a:pt x="132175" y="6751"/>
                    <a:pt x="123877" y="4402"/>
                  </a:cubicBezTo>
                  <a:cubicBezTo>
                    <a:pt x="114039" y="1636"/>
                    <a:pt x="103861" y="149"/>
                    <a:pt x="93632" y="18"/>
                  </a:cubicBezTo>
                  <a:cubicBezTo>
                    <a:pt x="93030" y="7"/>
                    <a:pt x="92430" y="1"/>
                    <a:pt x="91829" y="1"/>
                  </a:cubicBezTo>
                  <a:close/>
                </a:path>
              </a:pathLst>
            </a:custGeom>
            <a:solidFill>
              <a:srgbClr val="000000">
                <a:alpha val="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1378451" y="1528398"/>
              <a:ext cx="1401093" cy="2682994"/>
            </a:xfrm>
            <a:custGeom>
              <a:rect b="b" l="l" r="r" t="t"/>
              <a:pathLst>
                <a:path extrusionOk="0" h="131278" w="68555">
                  <a:moveTo>
                    <a:pt x="34469" y="0"/>
                  </a:moveTo>
                  <a:cubicBezTo>
                    <a:pt x="33844" y="0"/>
                    <a:pt x="33217" y="39"/>
                    <a:pt x="32594" y="117"/>
                  </a:cubicBezTo>
                  <a:cubicBezTo>
                    <a:pt x="26149" y="874"/>
                    <a:pt x="21999" y="4006"/>
                    <a:pt x="20042" y="10321"/>
                  </a:cubicBezTo>
                  <a:cubicBezTo>
                    <a:pt x="18477" y="15410"/>
                    <a:pt x="19651" y="21203"/>
                    <a:pt x="24583" y="24700"/>
                  </a:cubicBezTo>
                  <a:cubicBezTo>
                    <a:pt x="25183" y="25143"/>
                    <a:pt x="25757" y="25639"/>
                    <a:pt x="26436" y="26161"/>
                  </a:cubicBezTo>
                  <a:cubicBezTo>
                    <a:pt x="18242" y="30128"/>
                    <a:pt x="13466" y="36365"/>
                    <a:pt x="12866" y="45341"/>
                  </a:cubicBezTo>
                  <a:cubicBezTo>
                    <a:pt x="12266" y="54318"/>
                    <a:pt x="16232" y="61130"/>
                    <a:pt x="23826" y="66218"/>
                  </a:cubicBezTo>
                  <a:cubicBezTo>
                    <a:pt x="15867" y="69037"/>
                    <a:pt x="9708" y="73890"/>
                    <a:pt x="5533" y="81093"/>
                  </a:cubicBezTo>
                  <a:cubicBezTo>
                    <a:pt x="1332" y="88269"/>
                    <a:pt x="1" y="96020"/>
                    <a:pt x="1566" y="104188"/>
                  </a:cubicBezTo>
                  <a:cubicBezTo>
                    <a:pt x="4280" y="118436"/>
                    <a:pt x="15919" y="129292"/>
                    <a:pt x="30350" y="131040"/>
                  </a:cubicBezTo>
                  <a:cubicBezTo>
                    <a:pt x="31679" y="131199"/>
                    <a:pt x="33003" y="131277"/>
                    <a:pt x="34318" y="131277"/>
                  </a:cubicBezTo>
                  <a:cubicBezTo>
                    <a:pt x="47250" y="131277"/>
                    <a:pt x="59194" y="123742"/>
                    <a:pt x="64666" y="111756"/>
                  </a:cubicBezTo>
                  <a:cubicBezTo>
                    <a:pt x="67667" y="105153"/>
                    <a:pt x="68554" y="98264"/>
                    <a:pt x="66989" y="91192"/>
                  </a:cubicBezTo>
                  <a:cubicBezTo>
                    <a:pt x="64379" y="79266"/>
                    <a:pt x="57124" y="71176"/>
                    <a:pt x="45903" y="66505"/>
                  </a:cubicBezTo>
                  <a:cubicBezTo>
                    <a:pt x="53915" y="61364"/>
                    <a:pt x="58142" y="54292"/>
                    <a:pt x="57281" y="44846"/>
                  </a:cubicBezTo>
                  <a:cubicBezTo>
                    <a:pt x="56446" y="35321"/>
                    <a:pt x="50992" y="29084"/>
                    <a:pt x="42224" y="25535"/>
                  </a:cubicBezTo>
                  <a:cubicBezTo>
                    <a:pt x="43059" y="24830"/>
                    <a:pt x="43868" y="24073"/>
                    <a:pt x="44651" y="23290"/>
                  </a:cubicBezTo>
                  <a:cubicBezTo>
                    <a:pt x="51879" y="15305"/>
                    <a:pt x="47913" y="4397"/>
                    <a:pt x="40006" y="1083"/>
                  </a:cubicBezTo>
                  <a:cubicBezTo>
                    <a:pt x="38241" y="357"/>
                    <a:pt x="36359" y="0"/>
                    <a:pt x="344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288314" y="1647773"/>
              <a:ext cx="539754" cy="1439842"/>
            </a:xfrm>
            <a:custGeom>
              <a:rect b="b" l="l" r="r" t="t"/>
              <a:pathLst>
                <a:path extrusionOk="0" h="70451" w="26410">
                  <a:moveTo>
                    <a:pt x="25867" y="1"/>
                  </a:moveTo>
                  <a:cubicBezTo>
                    <a:pt x="25711" y="1"/>
                    <a:pt x="25559" y="112"/>
                    <a:pt x="25418" y="200"/>
                  </a:cubicBezTo>
                  <a:cubicBezTo>
                    <a:pt x="24453" y="879"/>
                    <a:pt x="23487" y="1531"/>
                    <a:pt x="22574" y="2288"/>
                  </a:cubicBezTo>
                  <a:cubicBezTo>
                    <a:pt x="7856" y="14396"/>
                    <a:pt x="471" y="30028"/>
                    <a:pt x="1" y="48999"/>
                  </a:cubicBezTo>
                  <a:cubicBezTo>
                    <a:pt x="27" y="50904"/>
                    <a:pt x="131" y="52809"/>
                    <a:pt x="288" y="54688"/>
                  </a:cubicBezTo>
                  <a:cubicBezTo>
                    <a:pt x="653" y="59647"/>
                    <a:pt x="1775" y="64500"/>
                    <a:pt x="3576" y="69119"/>
                  </a:cubicBezTo>
                  <a:cubicBezTo>
                    <a:pt x="3782" y="69659"/>
                    <a:pt x="3835" y="70451"/>
                    <a:pt x="4509" y="70451"/>
                  </a:cubicBezTo>
                  <a:cubicBezTo>
                    <a:pt x="4520" y="70451"/>
                    <a:pt x="4530" y="70451"/>
                    <a:pt x="4542" y="70450"/>
                  </a:cubicBezTo>
                  <a:cubicBezTo>
                    <a:pt x="5377" y="70424"/>
                    <a:pt x="5272" y="69511"/>
                    <a:pt x="5351" y="68963"/>
                  </a:cubicBezTo>
                  <a:cubicBezTo>
                    <a:pt x="5820" y="65831"/>
                    <a:pt x="6238" y="62726"/>
                    <a:pt x="6655" y="59594"/>
                  </a:cubicBezTo>
                  <a:cubicBezTo>
                    <a:pt x="7308" y="54714"/>
                    <a:pt x="7804" y="49834"/>
                    <a:pt x="8900" y="45033"/>
                  </a:cubicBezTo>
                  <a:cubicBezTo>
                    <a:pt x="9865" y="40857"/>
                    <a:pt x="11092" y="36760"/>
                    <a:pt x="12344" y="32663"/>
                  </a:cubicBezTo>
                  <a:cubicBezTo>
                    <a:pt x="15345" y="22643"/>
                    <a:pt x="19129" y="12987"/>
                    <a:pt x="24505" y="3984"/>
                  </a:cubicBezTo>
                  <a:cubicBezTo>
                    <a:pt x="25105" y="2966"/>
                    <a:pt x="25627" y="1896"/>
                    <a:pt x="26175" y="879"/>
                  </a:cubicBezTo>
                  <a:cubicBezTo>
                    <a:pt x="26332" y="592"/>
                    <a:pt x="26410" y="304"/>
                    <a:pt x="26097" y="96"/>
                  </a:cubicBezTo>
                  <a:cubicBezTo>
                    <a:pt x="26020" y="27"/>
                    <a:pt x="25943" y="1"/>
                    <a:pt x="25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908061" y="1155066"/>
              <a:ext cx="994141" cy="408382"/>
            </a:xfrm>
            <a:custGeom>
              <a:rect b="b" l="l" r="r" t="t"/>
              <a:pathLst>
                <a:path extrusionOk="0" h="19982" w="48643">
                  <a:moveTo>
                    <a:pt x="39071" y="1"/>
                  </a:moveTo>
                  <a:cubicBezTo>
                    <a:pt x="36858" y="1"/>
                    <a:pt x="34645" y="155"/>
                    <a:pt x="32437" y="509"/>
                  </a:cubicBezTo>
                  <a:cubicBezTo>
                    <a:pt x="23199" y="1970"/>
                    <a:pt x="14744" y="5310"/>
                    <a:pt x="7411" y="11286"/>
                  </a:cubicBezTo>
                  <a:cubicBezTo>
                    <a:pt x="4802" y="13452"/>
                    <a:pt x="2453" y="15957"/>
                    <a:pt x="418" y="18671"/>
                  </a:cubicBezTo>
                  <a:cubicBezTo>
                    <a:pt x="339" y="18776"/>
                    <a:pt x="261" y="18880"/>
                    <a:pt x="209" y="18985"/>
                  </a:cubicBezTo>
                  <a:cubicBezTo>
                    <a:pt x="26" y="19193"/>
                    <a:pt x="0" y="19454"/>
                    <a:pt x="105" y="19689"/>
                  </a:cubicBezTo>
                  <a:cubicBezTo>
                    <a:pt x="228" y="19919"/>
                    <a:pt x="412" y="19981"/>
                    <a:pt x="607" y="19981"/>
                  </a:cubicBezTo>
                  <a:cubicBezTo>
                    <a:pt x="699" y="19981"/>
                    <a:pt x="795" y="19967"/>
                    <a:pt x="887" y="19950"/>
                  </a:cubicBezTo>
                  <a:cubicBezTo>
                    <a:pt x="1540" y="19767"/>
                    <a:pt x="2166" y="19506"/>
                    <a:pt x="2740" y="19167"/>
                  </a:cubicBezTo>
                  <a:cubicBezTo>
                    <a:pt x="8873" y="16114"/>
                    <a:pt x="15031" y="13139"/>
                    <a:pt x="21373" y="10582"/>
                  </a:cubicBezTo>
                  <a:cubicBezTo>
                    <a:pt x="29697" y="7320"/>
                    <a:pt x="38204" y="4527"/>
                    <a:pt x="46842" y="2257"/>
                  </a:cubicBezTo>
                  <a:cubicBezTo>
                    <a:pt x="47338" y="2127"/>
                    <a:pt x="47808" y="1970"/>
                    <a:pt x="48277" y="1813"/>
                  </a:cubicBezTo>
                  <a:cubicBezTo>
                    <a:pt x="48486" y="1735"/>
                    <a:pt x="48643" y="1552"/>
                    <a:pt x="48617" y="1318"/>
                  </a:cubicBezTo>
                  <a:cubicBezTo>
                    <a:pt x="48591" y="1083"/>
                    <a:pt x="48382" y="874"/>
                    <a:pt x="48121" y="822"/>
                  </a:cubicBezTo>
                  <a:cubicBezTo>
                    <a:pt x="47625" y="691"/>
                    <a:pt x="47129" y="587"/>
                    <a:pt x="46633" y="535"/>
                  </a:cubicBezTo>
                  <a:cubicBezTo>
                    <a:pt x="44117" y="201"/>
                    <a:pt x="41594" y="1"/>
                    <a:pt x="39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615253" y="3991239"/>
              <a:ext cx="2784017" cy="801048"/>
            </a:xfrm>
            <a:custGeom>
              <a:rect b="b" l="l" r="r" t="t"/>
              <a:pathLst>
                <a:path extrusionOk="0" h="39195" w="136221">
                  <a:moveTo>
                    <a:pt x="64108" y="1"/>
                  </a:moveTo>
                  <a:cubicBezTo>
                    <a:pt x="63174" y="1"/>
                    <a:pt x="62239" y="10"/>
                    <a:pt x="61300" y="44"/>
                  </a:cubicBezTo>
                  <a:cubicBezTo>
                    <a:pt x="54619" y="227"/>
                    <a:pt x="47939" y="748"/>
                    <a:pt x="41310" y="1531"/>
                  </a:cubicBezTo>
                  <a:cubicBezTo>
                    <a:pt x="36430" y="2132"/>
                    <a:pt x="31550" y="2810"/>
                    <a:pt x="26749" y="3958"/>
                  </a:cubicBezTo>
                  <a:cubicBezTo>
                    <a:pt x="19103" y="5759"/>
                    <a:pt x="11692" y="8368"/>
                    <a:pt x="4280" y="11004"/>
                  </a:cubicBezTo>
                  <a:cubicBezTo>
                    <a:pt x="3367" y="11317"/>
                    <a:pt x="2480" y="11709"/>
                    <a:pt x="1619" y="12100"/>
                  </a:cubicBezTo>
                  <a:cubicBezTo>
                    <a:pt x="157" y="12753"/>
                    <a:pt x="1" y="13770"/>
                    <a:pt x="1201" y="14788"/>
                  </a:cubicBezTo>
                  <a:cubicBezTo>
                    <a:pt x="2610" y="16067"/>
                    <a:pt x="4098" y="17215"/>
                    <a:pt x="5690" y="18259"/>
                  </a:cubicBezTo>
                  <a:cubicBezTo>
                    <a:pt x="9917" y="20921"/>
                    <a:pt x="14197" y="23530"/>
                    <a:pt x="18581" y="25931"/>
                  </a:cubicBezTo>
                  <a:cubicBezTo>
                    <a:pt x="24244" y="29010"/>
                    <a:pt x="30037" y="31829"/>
                    <a:pt x="36169" y="33812"/>
                  </a:cubicBezTo>
                  <a:cubicBezTo>
                    <a:pt x="47041" y="37369"/>
                    <a:pt x="58401" y="39194"/>
                    <a:pt x="69848" y="39194"/>
                  </a:cubicBezTo>
                  <a:cubicBezTo>
                    <a:pt x="70243" y="39194"/>
                    <a:pt x="70638" y="39192"/>
                    <a:pt x="71033" y="39188"/>
                  </a:cubicBezTo>
                  <a:cubicBezTo>
                    <a:pt x="74295" y="39162"/>
                    <a:pt x="77583" y="38927"/>
                    <a:pt x="80819" y="38457"/>
                  </a:cubicBezTo>
                  <a:cubicBezTo>
                    <a:pt x="85882" y="37648"/>
                    <a:pt x="90918" y="36604"/>
                    <a:pt x="95851" y="35273"/>
                  </a:cubicBezTo>
                  <a:cubicBezTo>
                    <a:pt x="100939" y="33942"/>
                    <a:pt x="106028" y="32664"/>
                    <a:pt x="110934" y="30733"/>
                  </a:cubicBezTo>
                  <a:cubicBezTo>
                    <a:pt x="116571" y="28488"/>
                    <a:pt x="121842" y="25540"/>
                    <a:pt x="127139" y="22565"/>
                  </a:cubicBezTo>
                  <a:cubicBezTo>
                    <a:pt x="129384" y="21338"/>
                    <a:pt x="131497" y="19877"/>
                    <a:pt x="133481" y="18259"/>
                  </a:cubicBezTo>
                  <a:cubicBezTo>
                    <a:pt x="134211" y="17659"/>
                    <a:pt x="134864" y="17006"/>
                    <a:pt x="135438" y="16276"/>
                  </a:cubicBezTo>
                  <a:cubicBezTo>
                    <a:pt x="136221" y="15258"/>
                    <a:pt x="136090" y="14710"/>
                    <a:pt x="134942" y="14110"/>
                  </a:cubicBezTo>
                  <a:cubicBezTo>
                    <a:pt x="132515" y="12857"/>
                    <a:pt x="130010" y="11761"/>
                    <a:pt x="127426" y="10848"/>
                  </a:cubicBezTo>
                  <a:cubicBezTo>
                    <a:pt x="121503" y="8708"/>
                    <a:pt x="115422" y="7064"/>
                    <a:pt x="109342" y="5367"/>
                  </a:cubicBezTo>
                  <a:cubicBezTo>
                    <a:pt x="101931" y="3280"/>
                    <a:pt x="94389" y="1766"/>
                    <a:pt x="86743" y="827"/>
                  </a:cubicBezTo>
                  <a:cubicBezTo>
                    <a:pt x="81263" y="187"/>
                    <a:pt x="75743" y="8"/>
                    <a:pt x="70218" y="8"/>
                  </a:cubicBezTo>
                  <a:cubicBezTo>
                    <a:pt x="69429" y="8"/>
                    <a:pt x="68639" y="11"/>
                    <a:pt x="67850" y="18"/>
                  </a:cubicBezTo>
                  <a:cubicBezTo>
                    <a:pt x="66597" y="18"/>
                    <a:pt x="65353" y="1"/>
                    <a:pt x="64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2503249" y="2006492"/>
              <a:ext cx="505624" cy="448521"/>
            </a:xfrm>
            <a:custGeom>
              <a:rect b="b" l="l" r="r" t="t"/>
              <a:pathLst>
                <a:path extrusionOk="0" h="21946" w="24740">
                  <a:moveTo>
                    <a:pt x="13042" y="1"/>
                  </a:moveTo>
                  <a:cubicBezTo>
                    <a:pt x="12282" y="1"/>
                    <a:pt x="11583" y="491"/>
                    <a:pt x="11405" y="1254"/>
                  </a:cubicBezTo>
                  <a:cubicBezTo>
                    <a:pt x="11352" y="1437"/>
                    <a:pt x="11326" y="1646"/>
                    <a:pt x="11300" y="1855"/>
                  </a:cubicBezTo>
                  <a:cubicBezTo>
                    <a:pt x="10778" y="4621"/>
                    <a:pt x="10256" y="7387"/>
                    <a:pt x="9969" y="10205"/>
                  </a:cubicBezTo>
                  <a:cubicBezTo>
                    <a:pt x="9917" y="10832"/>
                    <a:pt x="9578" y="11406"/>
                    <a:pt x="9056" y="11745"/>
                  </a:cubicBezTo>
                  <a:cubicBezTo>
                    <a:pt x="6316" y="13911"/>
                    <a:pt x="3759" y="16286"/>
                    <a:pt x="1149" y="18608"/>
                  </a:cubicBezTo>
                  <a:cubicBezTo>
                    <a:pt x="914" y="18817"/>
                    <a:pt x="679" y="19052"/>
                    <a:pt x="470" y="19339"/>
                  </a:cubicBezTo>
                  <a:cubicBezTo>
                    <a:pt x="1" y="19913"/>
                    <a:pt x="1" y="20748"/>
                    <a:pt x="470" y="21322"/>
                  </a:cubicBezTo>
                  <a:cubicBezTo>
                    <a:pt x="773" y="21726"/>
                    <a:pt x="1250" y="21945"/>
                    <a:pt x="1732" y="21945"/>
                  </a:cubicBezTo>
                  <a:cubicBezTo>
                    <a:pt x="1998" y="21945"/>
                    <a:pt x="2265" y="21879"/>
                    <a:pt x="2506" y="21740"/>
                  </a:cubicBezTo>
                  <a:cubicBezTo>
                    <a:pt x="2871" y="21531"/>
                    <a:pt x="3211" y="21296"/>
                    <a:pt x="3524" y="21009"/>
                  </a:cubicBezTo>
                  <a:cubicBezTo>
                    <a:pt x="5925" y="19078"/>
                    <a:pt x="8351" y="17199"/>
                    <a:pt x="10674" y="15216"/>
                  </a:cubicBezTo>
                  <a:cubicBezTo>
                    <a:pt x="11181" y="14779"/>
                    <a:pt x="11664" y="14553"/>
                    <a:pt x="12202" y="14553"/>
                  </a:cubicBezTo>
                  <a:cubicBezTo>
                    <a:pt x="12468" y="14553"/>
                    <a:pt x="12747" y="14608"/>
                    <a:pt x="13049" y="14720"/>
                  </a:cubicBezTo>
                  <a:cubicBezTo>
                    <a:pt x="13362" y="14824"/>
                    <a:pt x="13701" y="14877"/>
                    <a:pt x="14040" y="14903"/>
                  </a:cubicBezTo>
                  <a:cubicBezTo>
                    <a:pt x="15684" y="15059"/>
                    <a:pt x="17302" y="15190"/>
                    <a:pt x="18920" y="15372"/>
                  </a:cubicBezTo>
                  <a:cubicBezTo>
                    <a:pt x="20068" y="15503"/>
                    <a:pt x="21164" y="15712"/>
                    <a:pt x="22313" y="15842"/>
                  </a:cubicBezTo>
                  <a:cubicBezTo>
                    <a:pt x="22437" y="15859"/>
                    <a:pt x="22558" y="15867"/>
                    <a:pt x="22675" y="15867"/>
                  </a:cubicBezTo>
                  <a:cubicBezTo>
                    <a:pt x="23667" y="15867"/>
                    <a:pt x="24394" y="15288"/>
                    <a:pt x="24557" y="14355"/>
                  </a:cubicBezTo>
                  <a:cubicBezTo>
                    <a:pt x="24740" y="13363"/>
                    <a:pt x="24165" y="12476"/>
                    <a:pt x="23069" y="12215"/>
                  </a:cubicBezTo>
                  <a:cubicBezTo>
                    <a:pt x="22339" y="12032"/>
                    <a:pt x="21582" y="11928"/>
                    <a:pt x="20825" y="11849"/>
                  </a:cubicBezTo>
                  <a:cubicBezTo>
                    <a:pt x="19233" y="11641"/>
                    <a:pt x="17615" y="11458"/>
                    <a:pt x="15997" y="11275"/>
                  </a:cubicBezTo>
                  <a:cubicBezTo>
                    <a:pt x="16154" y="10779"/>
                    <a:pt x="16519" y="10623"/>
                    <a:pt x="16806" y="10414"/>
                  </a:cubicBezTo>
                  <a:cubicBezTo>
                    <a:pt x="18659" y="8953"/>
                    <a:pt x="20512" y="7517"/>
                    <a:pt x="22365" y="6056"/>
                  </a:cubicBezTo>
                  <a:cubicBezTo>
                    <a:pt x="22730" y="5795"/>
                    <a:pt x="23069" y="5482"/>
                    <a:pt x="23383" y="5143"/>
                  </a:cubicBezTo>
                  <a:cubicBezTo>
                    <a:pt x="24443" y="3884"/>
                    <a:pt x="23428" y="2139"/>
                    <a:pt x="22015" y="2139"/>
                  </a:cubicBezTo>
                  <a:cubicBezTo>
                    <a:pt x="21759" y="2139"/>
                    <a:pt x="21489" y="2196"/>
                    <a:pt x="21217" y="2324"/>
                  </a:cubicBezTo>
                  <a:cubicBezTo>
                    <a:pt x="20930" y="2455"/>
                    <a:pt x="20643" y="2638"/>
                    <a:pt x="20382" y="2872"/>
                  </a:cubicBezTo>
                  <a:cubicBezTo>
                    <a:pt x="18633" y="4229"/>
                    <a:pt x="16885" y="5612"/>
                    <a:pt x="15110" y="6969"/>
                  </a:cubicBezTo>
                  <a:cubicBezTo>
                    <a:pt x="14797" y="7204"/>
                    <a:pt x="14536" y="7570"/>
                    <a:pt x="13936" y="7674"/>
                  </a:cubicBezTo>
                  <a:lnTo>
                    <a:pt x="13936" y="7648"/>
                  </a:lnTo>
                  <a:cubicBezTo>
                    <a:pt x="14040" y="6682"/>
                    <a:pt x="14197" y="5821"/>
                    <a:pt x="14275" y="4934"/>
                  </a:cubicBezTo>
                  <a:cubicBezTo>
                    <a:pt x="14380" y="3812"/>
                    <a:pt x="14719" y="2716"/>
                    <a:pt x="14614" y="1568"/>
                  </a:cubicBezTo>
                  <a:cubicBezTo>
                    <a:pt x="14588" y="733"/>
                    <a:pt x="13936" y="54"/>
                    <a:pt x="13101" y="2"/>
                  </a:cubicBezTo>
                  <a:cubicBezTo>
                    <a:pt x="13081" y="1"/>
                    <a:pt x="13062" y="1"/>
                    <a:pt x="13042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1161915" y="1933857"/>
              <a:ext cx="529086" cy="480751"/>
            </a:xfrm>
            <a:custGeom>
              <a:rect b="b" l="l" r="r" t="t"/>
              <a:pathLst>
                <a:path extrusionOk="0" h="23523" w="25888">
                  <a:moveTo>
                    <a:pt x="11456" y="0"/>
                  </a:moveTo>
                  <a:cubicBezTo>
                    <a:pt x="11405" y="0"/>
                    <a:pt x="11353" y="2"/>
                    <a:pt x="11300" y="7"/>
                  </a:cubicBezTo>
                  <a:cubicBezTo>
                    <a:pt x="10413" y="111"/>
                    <a:pt x="9839" y="816"/>
                    <a:pt x="9839" y="1912"/>
                  </a:cubicBezTo>
                  <a:cubicBezTo>
                    <a:pt x="9839" y="2669"/>
                    <a:pt x="9917" y="3425"/>
                    <a:pt x="9996" y="4156"/>
                  </a:cubicBezTo>
                  <a:cubicBezTo>
                    <a:pt x="10125" y="5531"/>
                    <a:pt x="10255" y="6906"/>
                    <a:pt x="10410" y="8281"/>
                  </a:cubicBezTo>
                  <a:lnTo>
                    <a:pt x="10410" y="8281"/>
                  </a:lnTo>
                  <a:lnTo>
                    <a:pt x="10152" y="8436"/>
                  </a:lnTo>
                  <a:cubicBezTo>
                    <a:pt x="9448" y="7940"/>
                    <a:pt x="8743" y="7418"/>
                    <a:pt x="8012" y="6922"/>
                  </a:cubicBezTo>
                  <a:cubicBezTo>
                    <a:pt x="7229" y="6374"/>
                    <a:pt x="6473" y="5774"/>
                    <a:pt x="5638" y="5278"/>
                  </a:cubicBezTo>
                  <a:cubicBezTo>
                    <a:pt x="5392" y="5127"/>
                    <a:pt x="5119" y="5055"/>
                    <a:pt x="4848" y="5055"/>
                  </a:cubicBezTo>
                  <a:cubicBezTo>
                    <a:pt x="4371" y="5055"/>
                    <a:pt x="3902" y="5280"/>
                    <a:pt x="3602" y="5696"/>
                  </a:cubicBezTo>
                  <a:cubicBezTo>
                    <a:pt x="3080" y="6348"/>
                    <a:pt x="3132" y="7288"/>
                    <a:pt x="3733" y="7862"/>
                  </a:cubicBezTo>
                  <a:cubicBezTo>
                    <a:pt x="3967" y="8149"/>
                    <a:pt x="4307" y="8357"/>
                    <a:pt x="4594" y="8592"/>
                  </a:cubicBezTo>
                  <a:cubicBezTo>
                    <a:pt x="5429" y="9375"/>
                    <a:pt x="6473" y="9949"/>
                    <a:pt x="7360" y="10993"/>
                  </a:cubicBezTo>
                  <a:cubicBezTo>
                    <a:pt x="5690" y="11202"/>
                    <a:pt x="4202" y="11411"/>
                    <a:pt x="2715" y="11619"/>
                  </a:cubicBezTo>
                  <a:cubicBezTo>
                    <a:pt x="2219" y="11646"/>
                    <a:pt x="1723" y="11750"/>
                    <a:pt x="1253" y="11959"/>
                  </a:cubicBezTo>
                  <a:cubicBezTo>
                    <a:pt x="444" y="12298"/>
                    <a:pt x="1" y="13159"/>
                    <a:pt x="210" y="14020"/>
                  </a:cubicBezTo>
                  <a:cubicBezTo>
                    <a:pt x="340" y="14829"/>
                    <a:pt x="1071" y="15429"/>
                    <a:pt x="1906" y="15429"/>
                  </a:cubicBezTo>
                  <a:cubicBezTo>
                    <a:pt x="2402" y="15429"/>
                    <a:pt x="2897" y="15377"/>
                    <a:pt x="3393" y="15299"/>
                  </a:cubicBezTo>
                  <a:cubicBezTo>
                    <a:pt x="5246" y="15064"/>
                    <a:pt x="7073" y="14777"/>
                    <a:pt x="8900" y="14594"/>
                  </a:cubicBezTo>
                  <a:cubicBezTo>
                    <a:pt x="9717" y="14514"/>
                    <a:pt x="10308" y="14456"/>
                    <a:pt x="10784" y="14456"/>
                  </a:cubicBezTo>
                  <a:cubicBezTo>
                    <a:pt x="12010" y="14456"/>
                    <a:pt x="12476" y="14840"/>
                    <a:pt x="14093" y="16212"/>
                  </a:cubicBezTo>
                  <a:cubicBezTo>
                    <a:pt x="16885" y="18535"/>
                    <a:pt x="19886" y="20544"/>
                    <a:pt x="22574" y="22971"/>
                  </a:cubicBezTo>
                  <a:cubicBezTo>
                    <a:pt x="22930" y="23340"/>
                    <a:pt x="23391" y="23523"/>
                    <a:pt x="23852" y="23523"/>
                  </a:cubicBezTo>
                  <a:cubicBezTo>
                    <a:pt x="24337" y="23523"/>
                    <a:pt x="24822" y="23320"/>
                    <a:pt x="25183" y="22919"/>
                  </a:cubicBezTo>
                  <a:cubicBezTo>
                    <a:pt x="25888" y="22162"/>
                    <a:pt x="25888" y="21171"/>
                    <a:pt x="25105" y="20309"/>
                  </a:cubicBezTo>
                  <a:cubicBezTo>
                    <a:pt x="24609" y="19787"/>
                    <a:pt x="24087" y="19318"/>
                    <a:pt x="23513" y="18874"/>
                  </a:cubicBezTo>
                  <a:cubicBezTo>
                    <a:pt x="20982" y="16839"/>
                    <a:pt x="18477" y="14829"/>
                    <a:pt x="15893" y="12872"/>
                  </a:cubicBezTo>
                  <a:cubicBezTo>
                    <a:pt x="15032" y="12272"/>
                    <a:pt x="14458" y="11332"/>
                    <a:pt x="14354" y="10289"/>
                  </a:cubicBezTo>
                  <a:cubicBezTo>
                    <a:pt x="14014" y="7418"/>
                    <a:pt x="13571" y="4547"/>
                    <a:pt x="13127" y="1677"/>
                  </a:cubicBezTo>
                  <a:cubicBezTo>
                    <a:pt x="12979" y="618"/>
                    <a:pt x="12320" y="0"/>
                    <a:pt x="11456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2091515" y="1739088"/>
              <a:ext cx="433622" cy="155059"/>
            </a:xfrm>
            <a:custGeom>
              <a:rect b="b" l="l" r="r" t="t"/>
              <a:pathLst>
                <a:path extrusionOk="0" h="7587" w="21217">
                  <a:moveTo>
                    <a:pt x="3993" y="0"/>
                  </a:moveTo>
                  <a:cubicBezTo>
                    <a:pt x="3489" y="0"/>
                    <a:pt x="2984" y="3"/>
                    <a:pt x="2480" y="12"/>
                  </a:cubicBezTo>
                  <a:cubicBezTo>
                    <a:pt x="1149" y="64"/>
                    <a:pt x="444" y="612"/>
                    <a:pt x="262" y="1943"/>
                  </a:cubicBezTo>
                  <a:cubicBezTo>
                    <a:pt x="79" y="3300"/>
                    <a:pt x="1" y="4709"/>
                    <a:pt x="418" y="6066"/>
                  </a:cubicBezTo>
                  <a:cubicBezTo>
                    <a:pt x="782" y="7216"/>
                    <a:pt x="1036" y="7586"/>
                    <a:pt x="1820" y="7586"/>
                  </a:cubicBezTo>
                  <a:cubicBezTo>
                    <a:pt x="2050" y="7586"/>
                    <a:pt x="2325" y="7555"/>
                    <a:pt x="2663" y="7501"/>
                  </a:cubicBezTo>
                  <a:cubicBezTo>
                    <a:pt x="8404" y="6614"/>
                    <a:pt x="13988" y="5022"/>
                    <a:pt x="19573" y="3509"/>
                  </a:cubicBezTo>
                  <a:cubicBezTo>
                    <a:pt x="19912" y="3430"/>
                    <a:pt x="20225" y="3300"/>
                    <a:pt x="20512" y="3143"/>
                  </a:cubicBezTo>
                  <a:cubicBezTo>
                    <a:pt x="21217" y="2700"/>
                    <a:pt x="21164" y="1891"/>
                    <a:pt x="20382" y="1578"/>
                  </a:cubicBezTo>
                  <a:cubicBezTo>
                    <a:pt x="19912" y="1421"/>
                    <a:pt x="19416" y="1291"/>
                    <a:pt x="18920" y="1238"/>
                  </a:cubicBezTo>
                  <a:cubicBezTo>
                    <a:pt x="15006" y="455"/>
                    <a:pt x="11013" y="168"/>
                    <a:pt x="7021" y="12"/>
                  </a:cubicBezTo>
                  <a:cubicBezTo>
                    <a:pt x="6012" y="12"/>
                    <a:pt x="5003" y="0"/>
                    <a:pt x="3993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2978993" y="2774533"/>
              <a:ext cx="318948" cy="319132"/>
            </a:xfrm>
            <a:custGeom>
              <a:rect b="b" l="l" r="r" t="t"/>
              <a:pathLst>
                <a:path extrusionOk="0" h="15615" w="15606">
                  <a:moveTo>
                    <a:pt x="8956" y="0"/>
                  </a:moveTo>
                  <a:cubicBezTo>
                    <a:pt x="8635" y="0"/>
                    <a:pt x="8342" y="198"/>
                    <a:pt x="8220" y="522"/>
                  </a:cubicBezTo>
                  <a:cubicBezTo>
                    <a:pt x="8038" y="913"/>
                    <a:pt x="7881" y="1305"/>
                    <a:pt x="7751" y="1696"/>
                  </a:cubicBezTo>
                  <a:cubicBezTo>
                    <a:pt x="7281" y="3053"/>
                    <a:pt x="6811" y="4436"/>
                    <a:pt x="6263" y="6028"/>
                  </a:cubicBezTo>
                  <a:cubicBezTo>
                    <a:pt x="5559" y="5193"/>
                    <a:pt x="5011" y="4515"/>
                    <a:pt x="4436" y="3862"/>
                  </a:cubicBezTo>
                  <a:cubicBezTo>
                    <a:pt x="3810" y="3131"/>
                    <a:pt x="3158" y="2427"/>
                    <a:pt x="2479" y="1722"/>
                  </a:cubicBezTo>
                  <a:cubicBezTo>
                    <a:pt x="2308" y="1523"/>
                    <a:pt x="2060" y="1417"/>
                    <a:pt x="1809" y="1417"/>
                  </a:cubicBezTo>
                  <a:cubicBezTo>
                    <a:pt x="1601" y="1417"/>
                    <a:pt x="1393" y="1490"/>
                    <a:pt x="1227" y="1644"/>
                  </a:cubicBezTo>
                  <a:cubicBezTo>
                    <a:pt x="809" y="2009"/>
                    <a:pt x="861" y="2479"/>
                    <a:pt x="1175" y="2897"/>
                  </a:cubicBezTo>
                  <a:cubicBezTo>
                    <a:pt x="1383" y="3158"/>
                    <a:pt x="1592" y="3418"/>
                    <a:pt x="1827" y="3653"/>
                  </a:cubicBezTo>
                  <a:cubicBezTo>
                    <a:pt x="2845" y="4802"/>
                    <a:pt x="3810" y="5976"/>
                    <a:pt x="4697" y="7228"/>
                  </a:cubicBezTo>
                  <a:cubicBezTo>
                    <a:pt x="3967" y="7698"/>
                    <a:pt x="3158" y="7803"/>
                    <a:pt x="2427" y="8090"/>
                  </a:cubicBezTo>
                  <a:cubicBezTo>
                    <a:pt x="1879" y="8298"/>
                    <a:pt x="1305" y="8429"/>
                    <a:pt x="757" y="8638"/>
                  </a:cubicBezTo>
                  <a:cubicBezTo>
                    <a:pt x="287" y="8768"/>
                    <a:pt x="0" y="9264"/>
                    <a:pt x="131" y="9734"/>
                  </a:cubicBezTo>
                  <a:cubicBezTo>
                    <a:pt x="257" y="10177"/>
                    <a:pt x="572" y="10364"/>
                    <a:pt x="950" y="10364"/>
                  </a:cubicBezTo>
                  <a:cubicBezTo>
                    <a:pt x="1039" y="10364"/>
                    <a:pt x="1132" y="10354"/>
                    <a:pt x="1227" y="10334"/>
                  </a:cubicBezTo>
                  <a:cubicBezTo>
                    <a:pt x="1749" y="10230"/>
                    <a:pt x="2271" y="10021"/>
                    <a:pt x="2792" y="9890"/>
                  </a:cubicBezTo>
                  <a:cubicBezTo>
                    <a:pt x="3601" y="9708"/>
                    <a:pt x="4332" y="9316"/>
                    <a:pt x="5324" y="9238"/>
                  </a:cubicBezTo>
                  <a:lnTo>
                    <a:pt x="5324" y="9238"/>
                  </a:lnTo>
                  <a:cubicBezTo>
                    <a:pt x="5037" y="10203"/>
                    <a:pt x="4802" y="10986"/>
                    <a:pt x="4541" y="11795"/>
                  </a:cubicBezTo>
                  <a:cubicBezTo>
                    <a:pt x="4280" y="12630"/>
                    <a:pt x="3993" y="13465"/>
                    <a:pt x="3784" y="14327"/>
                  </a:cubicBezTo>
                  <a:cubicBezTo>
                    <a:pt x="3601" y="14822"/>
                    <a:pt x="3888" y="15370"/>
                    <a:pt x="4384" y="15553"/>
                  </a:cubicBezTo>
                  <a:cubicBezTo>
                    <a:pt x="4490" y="15594"/>
                    <a:pt x="4596" y="15614"/>
                    <a:pt x="4699" y="15614"/>
                  </a:cubicBezTo>
                  <a:cubicBezTo>
                    <a:pt x="5056" y="15614"/>
                    <a:pt x="5388" y="15378"/>
                    <a:pt x="5611" y="14953"/>
                  </a:cubicBezTo>
                  <a:cubicBezTo>
                    <a:pt x="5741" y="14692"/>
                    <a:pt x="5846" y="14405"/>
                    <a:pt x="5924" y="14118"/>
                  </a:cubicBezTo>
                  <a:cubicBezTo>
                    <a:pt x="6315" y="12917"/>
                    <a:pt x="6681" y="11717"/>
                    <a:pt x="7072" y="10438"/>
                  </a:cubicBezTo>
                  <a:cubicBezTo>
                    <a:pt x="7672" y="10673"/>
                    <a:pt x="7855" y="11117"/>
                    <a:pt x="8142" y="11456"/>
                  </a:cubicBezTo>
                  <a:cubicBezTo>
                    <a:pt x="8873" y="12317"/>
                    <a:pt x="9551" y="13231"/>
                    <a:pt x="10308" y="14092"/>
                  </a:cubicBezTo>
                  <a:cubicBezTo>
                    <a:pt x="10563" y="14391"/>
                    <a:pt x="10860" y="14536"/>
                    <a:pt x="11146" y="14536"/>
                  </a:cubicBezTo>
                  <a:cubicBezTo>
                    <a:pt x="11359" y="14536"/>
                    <a:pt x="11565" y="14456"/>
                    <a:pt x="11743" y="14300"/>
                  </a:cubicBezTo>
                  <a:cubicBezTo>
                    <a:pt x="12161" y="13961"/>
                    <a:pt x="12213" y="13335"/>
                    <a:pt x="11874" y="12917"/>
                  </a:cubicBezTo>
                  <a:cubicBezTo>
                    <a:pt x="11561" y="12474"/>
                    <a:pt x="11247" y="12030"/>
                    <a:pt x="10882" y="11613"/>
                  </a:cubicBezTo>
                  <a:cubicBezTo>
                    <a:pt x="9995" y="10517"/>
                    <a:pt x="9108" y="9421"/>
                    <a:pt x="8220" y="8351"/>
                  </a:cubicBezTo>
                  <a:cubicBezTo>
                    <a:pt x="8429" y="8090"/>
                    <a:pt x="8742" y="7933"/>
                    <a:pt x="9082" y="7907"/>
                  </a:cubicBezTo>
                  <a:cubicBezTo>
                    <a:pt x="10830" y="7385"/>
                    <a:pt x="12604" y="6863"/>
                    <a:pt x="14379" y="6341"/>
                  </a:cubicBezTo>
                  <a:cubicBezTo>
                    <a:pt x="15240" y="6080"/>
                    <a:pt x="15605" y="5637"/>
                    <a:pt x="15475" y="5063"/>
                  </a:cubicBezTo>
                  <a:cubicBezTo>
                    <a:pt x="15358" y="4596"/>
                    <a:pt x="15010" y="4347"/>
                    <a:pt x="14463" y="4347"/>
                  </a:cubicBezTo>
                  <a:cubicBezTo>
                    <a:pt x="14275" y="4347"/>
                    <a:pt x="14064" y="4376"/>
                    <a:pt x="13831" y="4436"/>
                  </a:cubicBezTo>
                  <a:cubicBezTo>
                    <a:pt x="13126" y="4593"/>
                    <a:pt x="12448" y="4802"/>
                    <a:pt x="11769" y="5010"/>
                  </a:cubicBezTo>
                  <a:cubicBezTo>
                    <a:pt x="10699" y="5323"/>
                    <a:pt x="9630" y="5663"/>
                    <a:pt x="8455" y="6002"/>
                  </a:cubicBezTo>
                  <a:cubicBezTo>
                    <a:pt x="8534" y="4958"/>
                    <a:pt x="8925" y="4175"/>
                    <a:pt x="9160" y="3340"/>
                  </a:cubicBezTo>
                  <a:cubicBezTo>
                    <a:pt x="9369" y="2583"/>
                    <a:pt x="9630" y="1801"/>
                    <a:pt x="9812" y="1044"/>
                  </a:cubicBezTo>
                  <a:cubicBezTo>
                    <a:pt x="9943" y="600"/>
                    <a:pt x="9682" y="157"/>
                    <a:pt x="9238" y="52"/>
                  </a:cubicBezTo>
                  <a:cubicBezTo>
                    <a:pt x="9144" y="17"/>
                    <a:pt x="9049" y="0"/>
                    <a:pt x="8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833914" y="2752216"/>
              <a:ext cx="274700" cy="278931"/>
            </a:xfrm>
            <a:custGeom>
              <a:rect b="b" l="l" r="r" t="t"/>
              <a:pathLst>
                <a:path extrusionOk="0" h="13648" w="13441">
                  <a:moveTo>
                    <a:pt x="7936" y="1"/>
                  </a:moveTo>
                  <a:cubicBezTo>
                    <a:pt x="7524" y="1"/>
                    <a:pt x="7230" y="273"/>
                    <a:pt x="7073" y="700"/>
                  </a:cubicBezTo>
                  <a:cubicBezTo>
                    <a:pt x="6969" y="961"/>
                    <a:pt x="6890" y="1249"/>
                    <a:pt x="6812" y="1536"/>
                  </a:cubicBezTo>
                  <a:cubicBezTo>
                    <a:pt x="6499" y="2710"/>
                    <a:pt x="6186" y="3858"/>
                    <a:pt x="5820" y="5137"/>
                  </a:cubicBezTo>
                  <a:cubicBezTo>
                    <a:pt x="5116" y="4824"/>
                    <a:pt x="4776" y="4328"/>
                    <a:pt x="4359" y="3910"/>
                  </a:cubicBezTo>
                  <a:cubicBezTo>
                    <a:pt x="3915" y="3467"/>
                    <a:pt x="3524" y="2971"/>
                    <a:pt x="3054" y="2553"/>
                  </a:cubicBezTo>
                  <a:cubicBezTo>
                    <a:pt x="2868" y="2354"/>
                    <a:pt x="2653" y="2270"/>
                    <a:pt x="2445" y="2270"/>
                  </a:cubicBezTo>
                  <a:cubicBezTo>
                    <a:pt x="1810" y="2270"/>
                    <a:pt x="1244" y="3053"/>
                    <a:pt x="1775" y="3702"/>
                  </a:cubicBezTo>
                  <a:cubicBezTo>
                    <a:pt x="1984" y="4015"/>
                    <a:pt x="2245" y="4302"/>
                    <a:pt x="2480" y="4589"/>
                  </a:cubicBezTo>
                  <a:cubicBezTo>
                    <a:pt x="3080" y="5241"/>
                    <a:pt x="3680" y="5920"/>
                    <a:pt x="4411" y="6703"/>
                  </a:cubicBezTo>
                  <a:cubicBezTo>
                    <a:pt x="3132" y="7094"/>
                    <a:pt x="2062" y="7407"/>
                    <a:pt x="993" y="7772"/>
                  </a:cubicBezTo>
                  <a:cubicBezTo>
                    <a:pt x="262" y="8033"/>
                    <a:pt x="1" y="8425"/>
                    <a:pt x="158" y="8947"/>
                  </a:cubicBezTo>
                  <a:cubicBezTo>
                    <a:pt x="259" y="9334"/>
                    <a:pt x="568" y="9546"/>
                    <a:pt x="1046" y="9546"/>
                  </a:cubicBezTo>
                  <a:cubicBezTo>
                    <a:pt x="1180" y="9546"/>
                    <a:pt x="1328" y="9529"/>
                    <a:pt x="1488" y="9495"/>
                  </a:cubicBezTo>
                  <a:cubicBezTo>
                    <a:pt x="2167" y="9338"/>
                    <a:pt x="2793" y="9103"/>
                    <a:pt x="3446" y="8947"/>
                  </a:cubicBezTo>
                  <a:cubicBezTo>
                    <a:pt x="3795" y="8889"/>
                    <a:pt x="4130" y="8672"/>
                    <a:pt x="4493" y="8672"/>
                  </a:cubicBezTo>
                  <a:cubicBezTo>
                    <a:pt x="4619" y="8672"/>
                    <a:pt x="4747" y="8697"/>
                    <a:pt x="4881" y="8764"/>
                  </a:cubicBezTo>
                  <a:cubicBezTo>
                    <a:pt x="4829" y="9051"/>
                    <a:pt x="4776" y="9312"/>
                    <a:pt x="4724" y="9547"/>
                  </a:cubicBezTo>
                  <a:cubicBezTo>
                    <a:pt x="4437" y="10460"/>
                    <a:pt x="4150" y="11400"/>
                    <a:pt x="3915" y="12339"/>
                  </a:cubicBezTo>
                  <a:cubicBezTo>
                    <a:pt x="3759" y="13018"/>
                    <a:pt x="4072" y="13514"/>
                    <a:pt x="4594" y="13618"/>
                  </a:cubicBezTo>
                  <a:cubicBezTo>
                    <a:pt x="4685" y="13638"/>
                    <a:pt x="4772" y="13647"/>
                    <a:pt x="4854" y="13647"/>
                  </a:cubicBezTo>
                  <a:cubicBezTo>
                    <a:pt x="5309" y="13647"/>
                    <a:pt x="5613" y="13352"/>
                    <a:pt x="5768" y="12887"/>
                  </a:cubicBezTo>
                  <a:cubicBezTo>
                    <a:pt x="6003" y="12313"/>
                    <a:pt x="6160" y="11687"/>
                    <a:pt x="6368" y="11113"/>
                  </a:cubicBezTo>
                  <a:cubicBezTo>
                    <a:pt x="6603" y="10460"/>
                    <a:pt x="6603" y="9730"/>
                    <a:pt x="7047" y="9156"/>
                  </a:cubicBezTo>
                  <a:cubicBezTo>
                    <a:pt x="7464" y="9390"/>
                    <a:pt x="7830" y="9704"/>
                    <a:pt x="8169" y="10069"/>
                  </a:cubicBezTo>
                  <a:cubicBezTo>
                    <a:pt x="8743" y="10617"/>
                    <a:pt x="9317" y="11165"/>
                    <a:pt x="9943" y="11687"/>
                  </a:cubicBezTo>
                  <a:cubicBezTo>
                    <a:pt x="10123" y="11866"/>
                    <a:pt x="10365" y="11958"/>
                    <a:pt x="10609" y="11958"/>
                  </a:cubicBezTo>
                  <a:cubicBezTo>
                    <a:pt x="10861" y="11958"/>
                    <a:pt x="11115" y="11860"/>
                    <a:pt x="11300" y="11661"/>
                  </a:cubicBezTo>
                  <a:cubicBezTo>
                    <a:pt x="11666" y="11269"/>
                    <a:pt x="11666" y="10669"/>
                    <a:pt x="11300" y="10278"/>
                  </a:cubicBezTo>
                  <a:cubicBezTo>
                    <a:pt x="10935" y="9886"/>
                    <a:pt x="10491" y="9547"/>
                    <a:pt x="10126" y="9156"/>
                  </a:cubicBezTo>
                  <a:cubicBezTo>
                    <a:pt x="9552" y="8581"/>
                    <a:pt x="8847" y="8112"/>
                    <a:pt x="8352" y="7433"/>
                  </a:cubicBezTo>
                  <a:cubicBezTo>
                    <a:pt x="8717" y="7172"/>
                    <a:pt x="9134" y="6964"/>
                    <a:pt x="9604" y="6885"/>
                  </a:cubicBezTo>
                  <a:cubicBezTo>
                    <a:pt x="10544" y="6546"/>
                    <a:pt x="11509" y="6233"/>
                    <a:pt x="12449" y="5894"/>
                  </a:cubicBezTo>
                  <a:cubicBezTo>
                    <a:pt x="13179" y="5607"/>
                    <a:pt x="13440" y="5111"/>
                    <a:pt x="13231" y="4537"/>
                  </a:cubicBezTo>
                  <a:cubicBezTo>
                    <a:pt x="13094" y="4164"/>
                    <a:pt x="12765" y="3938"/>
                    <a:pt x="12333" y="3938"/>
                  </a:cubicBezTo>
                  <a:cubicBezTo>
                    <a:pt x="12190" y="3938"/>
                    <a:pt x="12036" y="3963"/>
                    <a:pt x="11875" y="4015"/>
                  </a:cubicBezTo>
                  <a:cubicBezTo>
                    <a:pt x="10831" y="4328"/>
                    <a:pt x="9813" y="4719"/>
                    <a:pt x="8769" y="5059"/>
                  </a:cubicBezTo>
                  <a:cubicBezTo>
                    <a:pt x="8574" y="5112"/>
                    <a:pt x="8379" y="5262"/>
                    <a:pt x="8159" y="5262"/>
                  </a:cubicBezTo>
                  <a:cubicBezTo>
                    <a:pt x="8055" y="5262"/>
                    <a:pt x="7946" y="5229"/>
                    <a:pt x="7830" y="5137"/>
                  </a:cubicBezTo>
                  <a:cubicBezTo>
                    <a:pt x="7986" y="4484"/>
                    <a:pt x="8117" y="3832"/>
                    <a:pt x="8273" y="3180"/>
                  </a:cubicBezTo>
                  <a:cubicBezTo>
                    <a:pt x="8456" y="2475"/>
                    <a:pt x="8639" y="1797"/>
                    <a:pt x="8769" y="1092"/>
                  </a:cubicBezTo>
                  <a:cubicBezTo>
                    <a:pt x="8873" y="596"/>
                    <a:pt x="8717" y="152"/>
                    <a:pt x="8143" y="22"/>
                  </a:cubicBezTo>
                  <a:cubicBezTo>
                    <a:pt x="8071" y="8"/>
                    <a:pt x="8002" y="1"/>
                    <a:pt x="7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688862" y="1449979"/>
              <a:ext cx="268283" cy="223627"/>
            </a:xfrm>
            <a:custGeom>
              <a:rect b="b" l="l" r="r" t="t"/>
              <a:pathLst>
                <a:path extrusionOk="0" h="10942" w="13127">
                  <a:moveTo>
                    <a:pt x="7829" y="0"/>
                  </a:moveTo>
                  <a:cubicBezTo>
                    <a:pt x="7537" y="0"/>
                    <a:pt x="7293" y="200"/>
                    <a:pt x="7098" y="484"/>
                  </a:cubicBezTo>
                  <a:cubicBezTo>
                    <a:pt x="6915" y="718"/>
                    <a:pt x="6785" y="1005"/>
                    <a:pt x="6655" y="1240"/>
                  </a:cubicBezTo>
                  <a:cubicBezTo>
                    <a:pt x="6341" y="1788"/>
                    <a:pt x="6107" y="2389"/>
                    <a:pt x="5663" y="2884"/>
                  </a:cubicBezTo>
                  <a:cubicBezTo>
                    <a:pt x="5245" y="2650"/>
                    <a:pt x="5037" y="2206"/>
                    <a:pt x="4723" y="1893"/>
                  </a:cubicBezTo>
                  <a:cubicBezTo>
                    <a:pt x="4228" y="1371"/>
                    <a:pt x="3732" y="849"/>
                    <a:pt x="3184" y="379"/>
                  </a:cubicBezTo>
                  <a:cubicBezTo>
                    <a:pt x="3044" y="252"/>
                    <a:pt x="2866" y="187"/>
                    <a:pt x="2685" y="187"/>
                  </a:cubicBezTo>
                  <a:cubicBezTo>
                    <a:pt x="2495" y="187"/>
                    <a:pt x="2300" y="258"/>
                    <a:pt x="2140" y="405"/>
                  </a:cubicBezTo>
                  <a:cubicBezTo>
                    <a:pt x="1775" y="666"/>
                    <a:pt x="1696" y="1162"/>
                    <a:pt x="1983" y="1527"/>
                  </a:cubicBezTo>
                  <a:cubicBezTo>
                    <a:pt x="2218" y="1867"/>
                    <a:pt x="2505" y="2154"/>
                    <a:pt x="2792" y="2493"/>
                  </a:cubicBezTo>
                  <a:cubicBezTo>
                    <a:pt x="3366" y="3171"/>
                    <a:pt x="4045" y="3798"/>
                    <a:pt x="4436" y="4842"/>
                  </a:cubicBezTo>
                  <a:cubicBezTo>
                    <a:pt x="4036" y="4842"/>
                    <a:pt x="3706" y="4830"/>
                    <a:pt x="3391" y="4830"/>
                  </a:cubicBezTo>
                  <a:cubicBezTo>
                    <a:pt x="3233" y="4830"/>
                    <a:pt x="3079" y="4833"/>
                    <a:pt x="2923" y="4842"/>
                  </a:cubicBezTo>
                  <a:cubicBezTo>
                    <a:pt x="2218" y="4894"/>
                    <a:pt x="1514" y="4946"/>
                    <a:pt x="809" y="5024"/>
                  </a:cubicBezTo>
                  <a:cubicBezTo>
                    <a:pt x="339" y="5024"/>
                    <a:pt x="0" y="5390"/>
                    <a:pt x="26" y="5859"/>
                  </a:cubicBezTo>
                  <a:cubicBezTo>
                    <a:pt x="0" y="6303"/>
                    <a:pt x="339" y="6668"/>
                    <a:pt x="783" y="6720"/>
                  </a:cubicBezTo>
                  <a:cubicBezTo>
                    <a:pt x="1148" y="6747"/>
                    <a:pt x="1540" y="6747"/>
                    <a:pt x="1905" y="6747"/>
                  </a:cubicBezTo>
                  <a:cubicBezTo>
                    <a:pt x="1957" y="6749"/>
                    <a:pt x="2010" y="6750"/>
                    <a:pt x="2062" y="6750"/>
                  </a:cubicBezTo>
                  <a:cubicBezTo>
                    <a:pt x="2273" y="6750"/>
                    <a:pt x="2489" y="6734"/>
                    <a:pt x="2711" y="6734"/>
                  </a:cubicBezTo>
                  <a:cubicBezTo>
                    <a:pt x="2988" y="6734"/>
                    <a:pt x="3275" y="6760"/>
                    <a:pt x="3575" y="6877"/>
                  </a:cubicBezTo>
                  <a:cubicBezTo>
                    <a:pt x="3158" y="7712"/>
                    <a:pt x="2766" y="8443"/>
                    <a:pt x="2401" y="9200"/>
                  </a:cubicBezTo>
                  <a:cubicBezTo>
                    <a:pt x="2009" y="9982"/>
                    <a:pt x="2114" y="10557"/>
                    <a:pt x="2662" y="10844"/>
                  </a:cubicBezTo>
                  <a:cubicBezTo>
                    <a:pt x="2806" y="10909"/>
                    <a:pt x="2947" y="10942"/>
                    <a:pt x="3084" y="10942"/>
                  </a:cubicBezTo>
                  <a:cubicBezTo>
                    <a:pt x="3492" y="10942"/>
                    <a:pt x="3863" y="10653"/>
                    <a:pt x="4175" y="10087"/>
                  </a:cubicBezTo>
                  <a:cubicBezTo>
                    <a:pt x="4462" y="9617"/>
                    <a:pt x="4671" y="9095"/>
                    <a:pt x="4932" y="8625"/>
                  </a:cubicBezTo>
                  <a:cubicBezTo>
                    <a:pt x="5245" y="8025"/>
                    <a:pt x="5454" y="7347"/>
                    <a:pt x="5976" y="6747"/>
                  </a:cubicBezTo>
                  <a:cubicBezTo>
                    <a:pt x="6602" y="7582"/>
                    <a:pt x="7150" y="8338"/>
                    <a:pt x="7698" y="9069"/>
                  </a:cubicBezTo>
                  <a:cubicBezTo>
                    <a:pt x="7933" y="9408"/>
                    <a:pt x="8220" y="9722"/>
                    <a:pt x="8507" y="10035"/>
                  </a:cubicBezTo>
                  <a:cubicBezTo>
                    <a:pt x="8678" y="10205"/>
                    <a:pt x="8903" y="10291"/>
                    <a:pt x="9128" y="10291"/>
                  </a:cubicBezTo>
                  <a:cubicBezTo>
                    <a:pt x="9315" y="10291"/>
                    <a:pt x="9501" y="10232"/>
                    <a:pt x="9656" y="10113"/>
                  </a:cubicBezTo>
                  <a:cubicBezTo>
                    <a:pt x="10099" y="9878"/>
                    <a:pt x="10230" y="9330"/>
                    <a:pt x="9995" y="8886"/>
                  </a:cubicBezTo>
                  <a:cubicBezTo>
                    <a:pt x="9760" y="8495"/>
                    <a:pt x="9499" y="8130"/>
                    <a:pt x="9212" y="7764"/>
                  </a:cubicBezTo>
                  <a:cubicBezTo>
                    <a:pt x="8977" y="7399"/>
                    <a:pt x="8560" y="7138"/>
                    <a:pt x="8612" y="6616"/>
                  </a:cubicBezTo>
                  <a:cubicBezTo>
                    <a:pt x="8664" y="6616"/>
                    <a:pt x="8716" y="6590"/>
                    <a:pt x="8794" y="6564"/>
                  </a:cubicBezTo>
                  <a:cubicBezTo>
                    <a:pt x="9160" y="6564"/>
                    <a:pt x="9525" y="6576"/>
                    <a:pt x="9890" y="6576"/>
                  </a:cubicBezTo>
                  <a:cubicBezTo>
                    <a:pt x="10073" y="6576"/>
                    <a:pt x="10256" y="6573"/>
                    <a:pt x="10438" y="6564"/>
                  </a:cubicBezTo>
                  <a:cubicBezTo>
                    <a:pt x="10934" y="6564"/>
                    <a:pt x="11430" y="6512"/>
                    <a:pt x="11926" y="6433"/>
                  </a:cubicBezTo>
                  <a:cubicBezTo>
                    <a:pt x="13126" y="6277"/>
                    <a:pt x="13022" y="4502"/>
                    <a:pt x="11795" y="4502"/>
                  </a:cubicBezTo>
                  <a:cubicBezTo>
                    <a:pt x="11482" y="4502"/>
                    <a:pt x="11143" y="4528"/>
                    <a:pt x="10804" y="4528"/>
                  </a:cubicBezTo>
                  <a:lnTo>
                    <a:pt x="7046" y="4528"/>
                  </a:lnTo>
                  <a:cubicBezTo>
                    <a:pt x="7333" y="3954"/>
                    <a:pt x="7594" y="3432"/>
                    <a:pt x="7829" y="2937"/>
                  </a:cubicBezTo>
                  <a:cubicBezTo>
                    <a:pt x="8090" y="2389"/>
                    <a:pt x="8377" y="1867"/>
                    <a:pt x="8612" y="1345"/>
                  </a:cubicBezTo>
                  <a:cubicBezTo>
                    <a:pt x="8873" y="927"/>
                    <a:pt x="8716" y="379"/>
                    <a:pt x="8272" y="144"/>
                  </a:cubicBezTo>
                  <a:cubicBezTo>
                    <a:pt x="8114" y="44"/>
                    <a:pt x="7966" y="0"/>
                    <a:pt x="7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897924" y="1572298"/>
              <a:ext cx="247478" cy="244044"/>
            </a:xfrm>
            <a:custGeom>
              <a:rect b="b" l="l" r="r" t="t"/>
              <a:pathLst>
                <a:path extrusionOk="0" h="11941" w="12109">
                  <a:moveTo>
                    <a:pt x="8312" y="1"/>
                  </a:moveTo>
                  <a:cubicBezTo>
                    <a:pt x="8008" y="1"/>
                    <a:pt x="7711" y="146"/>
                    <a:pt x="7516" y="422"/>
                  </a:cubicBezTo>
                  <a:cubicBezTo>
                    <a:pt x="7281" y="762"/>
                    <a:pt x="7046" y="1127"/>
                    <a:pt x="6864" y="1518"/>
                  </a:cubicBezTo>
                  <a:cubicBezTo>
                    <a:pt x="6446" y="2301"/>
                    <a:pt x="6029" y="3136"/>
                    <a:pt x="5507" y="4076"/>
                  </a:cubicBezTo>
                  <a:cubicBezTo>
                    <a:pt x="5141" y="3345"/>
                    <a:pt x="4880" y="2745"/>
                    <a:pt x="4541" y="2171"/>
                  </a:cubicBezTo>
                  <a:cubicBezTo>
                    <a:pt x="4360" y="1828"/>
                    <a:pt x="4101" y="1579"/>
                    <a:pt x="3752" y="1579"/>
                  </a:cubicBezTo>
                  <a:cubicBezTo>
                    <a:pt x="3649" y="1579"/>
                    <a:pt x="3538" y="1601"/>
                    <a:pt x="3419" y="1649"/>
                  </a:cubicBezTo>
                  <a:cubicBezTo>
                    <a:pt x="2923" y="1832"/>
                    <a:pt x="2740" y="2301"/>
                    <a:pt x="2949" y="2901"/>
                  </a:cubicBezTo>
                  <a:cubicBezTo>
                    <a:pt x="3132" y="3423"/>
                    <a:pt x="3393" y="3893"/>
                    <a:pt x="3602" y="4415"/>
                  </a:cubicBezTo>
                  <a:cubicBezTo>
                    <a:pt x="3680" y="4676"/>
                    <a:pt x="3941" y="4911"/>
                    <a:pt x="3654" y="5224"/>
                  </a:cubicBezTo>
                  <a:lnTo>
                    <a:pt x="1905" y="5224"/>
                  </a:lnTo>
                  <a:cubicBezTo>
                    <a:pt x="1540" y="5224"/>
                    <a:pt x="1175" y="5250"/>
                    <a:pt x="783" y="5328"/>
                  </a:cubicBezTo>
                  <a:cubicBezTo>
                    <a:pt x="340" y="5354"/>
                    <a:pt x="0" y="5720"/>
                    <a:pt x="27" y="6163"/>
                  </a:cubicBezTo>
                  <a:cubicBezTo>
                    <a:pt x="27" y="6738"/>
                    <a:pt x="392" y="6998"/>
                    <a:pt x="914" y="7051"/>
                  </a:cubicBezTo>
                  <a:cubicBezTo>
                    <a:pt x="1009" y="7059"/>
                    <a:pt x="1105" y="7062"/>
                    <a:pt x="1202" y="7062"/>
                  </a:cubicBezTo>
                  <a:cubicBezTo>
                    <a:pt x="1395" y="7062"/>
                    <a:pt x="1592" y="7051"/>
                    <a:pt x="1801" y="7051"/>
                  </a:cubicBezTo>
                  <a:cubicBezTo>
                    <a:pt x="2480" y="7077"/>
                    <a:pt x="3184" y="7103"/>
                    <a:pt x="3967" y="7129"/>
                  </a:cubicBezTo>
                  <a:cubicBezTo>
                    <a:pt x="3837" y="7677"/>
                    <a:pt x="3628" y="8173"/>
                    <a:pt x="3367" y="8643"/>
                  </a:cubicBezTo>
                  <a:cubicBezTo>
                    <a:pt x="3080" y="9243"/>
                    <a:pt x="2740" y="9817"/>
                    <a:pt x="2506" y="10443"/>
                  </a:cubicBezTo>
                  <a:cubicBezTo>
                    <a:pt x="2219" y="11148"/>
                    <a:pt x="2375" y="11644"/>
                    <a:pt x="2871" y="11852"/>
                  </a:cubicBezTo>
                  <a:cubicBezTo>
                    <a:pt x="2996" y="11911"/>
                    <a:pt x="3116" y="11941"/>
                    <a:pt x="3231" y="11941"/>
                  </a:cubicBezTo>
                  <a:cubicBezTo>
                    <a:pt x="3572" y="11941"/>
                    <a:pt x="3870" y="11682"/>
                    <a:pt x="4124" y="11174"/>
                  </a:cubicBezTo>
                  <a:cubicBezTo>
                    <a:pt x="4515" y="10339"/>
                    <a:pt x="4959" y="9530"/>
                    <a:pt x="5454" y="8773"/>
                  </a:cubicBezTo>
                  <a:cubicBezTo>
                    <a:pt x="5846" y="9112"/>
                    <a:pt x="5924" y="9530"/>
                    <a:pt x="6107" y="9895"/>
                  </a:cubicBezTo>
                  <a:cubicBezTo>
                    <a:pt x="6237" y="10182"/>
                    <a:pt x="6368" y="10443"/>
                    <a:pt x="6524" y="10678"/>
                  </a:cubicBezTo>
                  <a:cubicBezTo>
                    <a:pt x="6686" y="10983"/>
                    <a:pt x="6982" y="11152"/>
                    <a:pt x="7296" y="11152"/>
                  </a:cubicBezTo>
                  <a:cubicBezTo>
                    <a:pt x="7439" y="11152"/>
                    <a:pt x="7586" y="11117"/>
                    <a:pt x="7725" y="11043"/>
                  </a:cubicBezTo>
                  <a:cubicBezTo>
                    <a:pt x="8142" y="10861"/>
                    <a:pt x="8351" y="10417"/>
                    <a:pt x="8221" y="9973"/>
                  </a:cubicBezTo>
                  <a:cubicBezTo>
                    <a:pt x="8116" y="9634"/>
                    <a:pt x="7986" y="9269"/>
                    <a:pt x="7829" y="8930"/>
                  </a:cubicBezTo>
                  <a:cubicBezTo>
                    <a:pt x="7620" y="8434"/>
                    <a:pt x="7386" y="7938"/>
                    <a:pt x="7151" y="7416"/>
                  </a:cubicBezTo>
                  <a:cubicBezTo>
                    <a:pt x="7447" y="7317"/>
                    <a:pt x="7720" y="7289"/>
                    <a:pt x="7984" y="7289"/>
                  </a:cubicBezTo>
                  <a:cubicBezTo>
                    <a:pt x="8277" y="7289"/>
                    <a:pt x="8558" y="7324"/>
                    <a:pt x="8847" y="7338"/>
                  </a:cubicBezTo>
                  <a:cubicBezTo>
                    <a:pt x="9551" y="7364"/>
                    <a:pt x="10256" y="7442"/>
                    <a:pt x="10961" y="7442"/>
                  </a:cubicBezTo>
                  <a:cubicBezTo>
                    <a:pt x="11665" y="7442"/>
                    <a:pt x="12109" y="7025"/>
                    <a:pt x="12083" y="6503"/>
                  </a:cubicBezTo>
                  <a:cubicBezTo>
                    <a:pt x="12109" y="5955"/>
                    <a:pt x="11665" y="5537"/>
                    <a:pt x="11143" y="5511"/>
                  </a:cubicBezTo>
                  <a:cubicBezTo>
                    <a:pt x="10856" y="5459"/>
                    <a:pt x="10569" y="5433"/>
                    <a:pt x="10256" y="5407"/>
                  </a:cubicBezTo>
                  <a:cubicBezTo>
                    <a:pt x="9317" y="5354"/>
                    <a:pt x="8351" y="5328"/>
                    <a:pt x="7307" y="5276"/>
                  </a:cubicBezTo>
                  <a:cubicBezTo>
                    <a:pt x="7359" y="4702"/>
                    <a:pt x="7673" y="4285"/>
                    <a:pt x="7881" y="3841"/>
                  </a:cubicBezTo>
                  <a:cubicBezTo>
                    <a:pt x="8325" y="3032"/>
                    <a:pt x="8769" y="2223"/>
                    <a:pt x="9186" y="1388"/>
                  </a:cubicBezTo>
                  <a:cubicBezTo>
                    <a:pt x="9421" y="970"/>
                    <a:pt x="9264" y="422"/>
                    <a:pt x="8847" y="161"/>
                  </a:cubicBezTo>
                  <a:cubicBezTo>
                    <a:pt x="8680" y="53"/>
                    <a:pt x="8495" y="1"/>
                    <a:pt x="8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3403521" y="3553120"/>
              <a:ext cx="227756" cy="209852"/>
            </a:xfrm>
            <a:custGeom>
              <a:rect b="b" l="l" r="r" t="t"/>
              <a:pathLst>
                <a:path extrusionOk="0" h="10268" w="11144">
                  <a:moveTo>
                    <a:pt x="6957" y="0"/>
                  </a:moveTo>
                  <a:cubicBezTo>
                    <a:pt x="6580" y="0"/>
                    <a:pt x="6239" y="307"/>
                    <a:pt x="5898" y="969"/>
                  </a:cubicBezTo>
                  <a:cubicBezTo>
                    <a:pt x="5481" y="1831"/>
                    <a:pt x="5037" y="2692"/>
                    <a:pt x="4646" y="3501"/>
                  </a:cubicBezTo>
                  <a:cubicBezTo>
                    <a:pt x="4358" y="3501"/>
                    <a:pt x="4071" y="3396"/>
                    <a:pt x="3863" y="3214"/>
                  </a:cubicBezTo>
                  <a:cubicBezTo>
                    <a:pt x="3236" y="2822"/>
                    <a:pt x="2688" y="2405"/>
                    <a:pt x="2140" y="1909"/>
                  </a:cubicBezTo>
                  <a:cubicBezTo>
                    <a:pt x="1928" y="1712"/>
                    <a:pt x="1698" y="1585"/>
                    <a:pt x="1456" y="1585"/>
                  </a:cubicBezTo>
                  <a:cubicBezTo>
                    <a:pt x="1281" y="1585"/>
                    <a:pt x="1100" y="1651"/>
                    <a:pt x="914" y="1805"/>
                  </a:cubicBezTo>
                  <a:cubicBezTo>
                    <a:pt x="522" y="2144"/>
                    <a:pt x="496" y="2640"/>
                    <a:pt x="888" y="3162"/>
                  </a:cubicBezTo>
                  <a:cubicBezTo>
                    <a:pt x="1201" y="3449"/>
                    <a:pt x="1488" y="3736"/>
                    <a:pt x="1827" y="3997"/>
                  </a:cubicBezTo>
                  <a:cubicBezTo>
                    <a:pt x="2010" y="4205"/>
                    <a:pt x="2375" y="4284"/>
                    <a:pt x="2297" y="4701"/>
                  </a:cubicBezTo>
                  <a:cubicBezTo>
                    <a:pt x="1749" y="4988"/>
                    <a:pt x="1175" y="5249"/>
                    <a:pt x="653" y="5562"/>
                  </a:cubicBezTo>
                  <a:cubicBezTo>
                    <a:pt x="183" y="5771"/>
                    <a:pt x="0" y="6293"/>
                    <a:pt x="183" y="6737"/>
                  </a:cubicBezTo>
                  <a:cubicBezTo>
                    <a:pt x="328" y="7062"/>
                    <a:pt x="597" y="7224"/>
                    <a:pt x="957" y="7224"/>
                  </a:cubicBezTo>
                  <a:cubicBezTo>
                    <a:pt x="1117" y="7224"/>
                    <a:pt x="1295" y="7192"/>
                    <a:pt x="1488" y="7128"/>
                  </a:cubicBezTo>
                  <a:cubicBezTo>
                    <a:pt x="2010" y="6919"/>
                    <a:pt x="2480" y="6554"/>
                    <a:pt x="3054" y="6502"/>
                  </a:cubicBezTo>
                  <a:lnTo>
                    <a:pt x="3054" y="6502"/>
                  </a:lnTo>
                  <a:cubicBezTo>
                    <a:pt x="3236" y="6815"/>
                    <a:pt x="3080" y="7024"/>
                    <a:pt x="3001" y="7259"/>
                  </a:cubicBezTo>
                  <a:cubicBezTo>
                    <a:pt x="2793" y="7859"/>
                    <a:pt x="2584" y="8459"/>
                    <a:pt x="2427" y="9059"/>
                  </a:cubicBezTo>
                  <a:cubicBezTo>
                    <a:pt x="2271" y="9529"/>
                    <a:pt x="2532" y="10025"/>
                    <a:pt x="3001" y="10181"/>
                  </a:cubicBezTo>
                  <a:cubicBezTo>
                    <a:pt x="3126" y="10240"/>
                    <a:pt x="3256" y="10267"/>
                    <a:pt x="3384" y="10267"/>
                  </a:cubicBezTo>
                  <a:cubicBezTo>
                    <a:pt x="3713" y="10267"/>
                    <a:pt x="4025" y="10083"/>
                    <a:pt x="4176" y="9764"/>
                  </a:cubicBezTo>
                  <a:cubicBezTo>
                    <a:pt x="4358" y="9425"/>
                    <a:pt x="4489" y="9085"/>
                    <a:pt x="4619" y="8720"/>
                  </a:cubicBezTo>
                  <a:cubicBezTo>
                    <a:pt x="4827" y="8045"/>
                    <a:pt x="4957" y="7344"/>
                    <a:pt x="5421" y="6618"/>
                  </a:cubicBezTo>
                  <a:lnTo>
                    <a:pt x="5421" y="6618"/>
                  </a:lnTo>
                  <a:cubicBezTo>
                    <a:pt x="6274" y="7162"/>
                    <a:pt x="7026" y="7706"/>
                    <a:pt x="7803" y="8172"/>
                  </a:cubicBezTo>
                  <a:cubicBezTo>
                    <a:pt x="8096" y="8341"/>
                    <a:pt x="8375" y="8423"/>
                    <a:pt x="8620" y="8423"/>
                  </a:cubicBezTo>
                  <a:cubicBezTo>
                    <a:pt x="8942" y="8423"/>
                    <a:pt x="9206" y="8282"/>
                    <a:pt x="9369" y="8015"/>
                  </a:cubicBezTo>
                  <a:cubicBezTo>
                    <a:pt x="9682" y="7520"/>
                    <a:pt x="9499" y="6972"/>
                    <a:pt x="8873" y="6528"/>
                  </a:cubicBezTo>
                  <a:cubicBezTo>
                    <a:pt x="8560" y="6293"/>
                    <a:pt x="8247" y="6110"/>
                    <a:pt x="7934" y="5902"/>
                  </a:cubicBezTo>
                  <a:cubicBezTo>
                    <a:pt x="7568" y="5641"/>
                    <a:pt x="7125" y="5510"/>
                    <a:pt x="6864" y="5014"/>
                  </a:cubicBezTo>
                  <a:cubicBezTo>
                    <a:pt x="7803" y="4623"/>
                    <a:pt x="8664" y="4310"/>
                    <a:pt x="9499" y="3944"/>
                  </a:cubicBezTo>
                  <a:cubicBezTo>
                    <a:pt x="9891" y="3788"/>
                    <a:pt x="10256" y="3579"/>
                    <a:pt x="10621" y="3344"/>
                  </a:cubicBezTo>
                  <a:cubicBezTo>
                    <a:pt x="11013" y="3083"/>
                    <a:pt x="11143" y="2509"/>
                    <a:pt x="10856" y="2118"/>
                  </a:cubicBezTo>
                  <a:cubicBezTo>
                    <a:pt x="10717" y="1800"/>
                    <a:pt x="10413" y="1619"/>
                    <a:pt x="10091" y="1619"/>
                  </a:cubicBezTo>
                  <a:cubicBezTo>
                    <a:pt x="9989" y="1619"/>
                    <a:pt x="9886" y="1637"/>
                    <a:pt x="9786" y="1674"/>
                  </a:cubicBezTo>
                  <a:cubicBezTo>
                    <a:pt x="9473" y="1778"/>
                    <a:pt x="9160" y="1935"/>
                    <a:pt x="8847" y="2066"/>
                  </a:cubicBezTo>
                  <a:cubicBezTo>
                    <a:pt x="8351" y="2248"/>
                    <a:pt x="7907" y="2587"/>
                    <a:pt x="7359" y="2614"/>
                  </a:cubicBezTo>
                  <a:cubicBezTo>
                    <a:pt x="7203" y="2248"/>
                    <a:pt x="7464" y="2013"/>
                    <a:pt x="7542" y="1752"/>
                  </a:cubicBezTo>
                  <a:cubicBezTo>
                    <a:pt x="7881" y="865"/>
                    <a:pt x="7829" y="317"/>
                    <a:pt x="7307" y="82"/>
                  </a:cubicBezTo>
                  <a:cubicBezTo>
                    <a:pt x="7187" y="28"/>
                    <a:pt x="7070" y="0"/>
                    <a:pt x="6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2012585" y="3738264"/>
              <a:ext cx="120561" cy="123218"/>
            </a:xfrm>
            <a:custGeom>
              <a:rect b="b" l="l" r="r" t="t"/>
              <a:pathLst>
                <a:path extrusionOk="0" h="6029" w="5899">
                  <a:moveTo>
                    <a:pt x="2897" y="0"/>
                  </a:moveTo>
                  <a:cubicBezTo>
                    <a:pt x="1253" y="0"/>
                    <a:pt x="1" y="1331"/>
                    <a:pt x="1" y="3158"/>
                  </a:cubicBezTo>
                  <a:cubicBezTo>
                    <a:pt x="27" y="4750"/>
                    <a:pt x="1305" y="6028"/>
                    <a:pt x="2897" y="6028"/>
                  </a:cubicBezTo>
                  <a:cubicBezTo>
                    <a:pt x="4567" y="6002"/>
                    <a:pt x="5898" y="4541"/>
                    <a:pt x="5898" y="2766"/>
                  </a:cubicBezTo>
                  <a:cubicBezTo>
                    <a:pt x="5872" y="1227"/>
                    <a:pt x="4567" y="0"/>
                    <a:pt x="28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2040319" y="3136114"/>
              <a:ext cx="108298" cy="109361"/>
            </a:xfrm>
            <a:custGeom>
              <a:rect b="b" l="l" r="r" t="t"/>
              <a:pathLst>
                <a:path extrusionOk="0" h="5351" w="5299">
                  <a:moveTo>
                    <a:pt x="2688" y="1"/>
                  </a:moveTo>
                  <a:cubicBezTo>
                    <a:pt x="1175" y="27"/>
                    <a:pt x="1" y="1280"/>
                    <a:pt x="53" y="2767"/>
                  </a:cubicBezTo>
                  <a:cubicBezTo>
                    <a:pt x="79" y="4085"/>
                    <a:pt x="1434" y="5351"/>
                    <a:pt x="2778" y="5351"/>
                  </a:cubicBezTo>
                  <a:cubicBezTo>
                    <a:pt x="2792" y="5351"/>
                    <a:pt x="2805" y="5351"/>
                    <a:pt x="2819" y="5351"/>
                  </a:cubicBezTo>
                  <a:cubicBezTo>
                    <a:pt x="4176" y="5351"/>
                    <a:pt x="5298" y="4072"/>
                    <a:pt x="5272" y="2532"/>
                  </a:cubicBezTo>
                  <a:cubicBezTo>
                    <a:pt x="5246" y="1123"/>
                    <a:pt x="4098" y="1"/>
                    <a:pt x="2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2017940" y="3430332"/>
              <a:ext cx="108789" cy="104231"/>
            </a:xfrm>
            <a:custGeom>
              <a:rect b="b" l="l" r="r" t="t"/>
              <a:pathLst>
                <a:path extrusionOk="0" h="5100" w="5323">
                  <a:moveTo>
                    <a:pt x="3035" y="1"/>
                  </a:moveTo>
                  <a:cubicBezTo>
                    <a:pt x="2972" y="1"/>
                    <a:pt x="2908" y="4"/>
                    <a:pt x="2844" y="10"/>
                  </a:cubicBezTo>
                  <a:cubicBezTo>
                    <a:pt x="1200" y="193"/>
                    <a:pt x="78" y="949"/>
                    <a:pt x="52" y="2646"/>
                  </a:cubicBezTo>
                  <a:cubicBezTo>
                    <a:pt x="0" y="3987"/>
                    <a:pt x="1198" y="5099"/>
                    <a:pt x="2612" y="5099"/>
                  </a:cubicBezTo>
                  <a:cubicBezTo>
                    <a:pt x="2629" y="5099"/>
                    <a:pt x="2645" y="5099"/>
                    <a:pt x="2661" y="5099"/>
                  </a:cubicBezTo>
                  <a:cubicBezTo>
                    <a:pt x="2677" y="5099"/>
                    <a:pt x="2693" y="5099"/>
                    <a:pt x="2709" y="5099"/>
                  </a:cubicBezTo>
                  <a:cubicBezTo>
                    <a:pt x="4149" y="5099"/>
                    <a:pt x="5323" y="3934"/>
                    <a:pt x="5297" y="2489"/>
                  </a:cubicBezTo>
                  <a:cubicBezTo>
                    <a:pt x="5322" y="1197"/>
                    <a:pt x="4283" y="1"/>
                    <a:pt x="3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2025931" y="2749927"/>
              <a:ext cx="111487" cy="102515"/>
            </a:xfrm>
            <a:custGeom>
              <a:rect b="b" l="l" r="r" t="t"/>
              <a:pathLst>
                <a:path extrusionOk="0" h="5016" w="5455">
                  <a:moveTo>
                    <a:pt x="2717" y="0"/>
                  </a:moveTo>
                  <a:cubicBezTo>
                    <a:pt x="1334" y="0"/>
                    <a:pt x="128" y="1223"/>
                    <a:pt x="52" y="2691"/>
                  </a:cubicBezTo>
                  <a:cubicBezTo>
                    <a:pt x="0" y="4048"/>
                    <a:pt x="966" y="4962"/>
                    <a:pt x="2584" y="5014"/>
                  </a:cubicBezTo>
                  <a:cubicBezTo>
                    <a:pt x="2619" y="5015"/>
                    <a:pt x="2654" y="5016"/>
                    <a:pt x="2689" y="5016"/>
                  </a:cubicBezTo>
                  <a:cubicBezTo>
                    <a:pt x="4179" y="5016"/>
                    <a:pt x="5351" y="3938"/>
                    <a:pt x="5402" y="2561"/>
                  </a:cubicBezTo>
                  <a:cubicBezTo>
                    <a:pt x="5454" y="1230"/>
                    <a:pt x="4280" y="56"/>
                    <a:pt x="2844" y="4"/>
                  </a:cubicBezTo>
                  <a:cubicBezTo>
                    <a:pt x="2802" y="1"/>
                    <a:pt x="2759" y="0"/>
                    <a:pt x="2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2045122" y="2209191"/>
              <a:ext cx="102944" cy="101350"/>
            </a:xfrm>
            <a:custGeom>
              <a:rect b="b" l="l" r="r" t="t"/>
              <a:pathLst>
                <a:path extrusionOk="0" h="4959" w="5037">
                  <a:moveTo>
                    <a:pt x="2636" y="0"/>
                  </a:moveTo>
                  <a:cubicBezTo>
                    <a:pt x="1410" y="0"/>
                    <a:pt x="0" y="1383"/>
                    <a:pt x="27" y="2558"/>
                  </a:cubicBezTo>
                  <a:cubicBezTo>
                    <a:pt x="53" y="3889"/>
                    <a:pt x="1123" y="4959"/>
                    <a:pt x="2427" y="4959"/>
                  </a:cubicBezTo>
                  <a:cubicBezTo>
                    <a:pt x="3837" y="4959"/>
                    <a:pt x="4985" y="3836"/>
                    <a:pt x="5037" y="2427"/>
                  </a:cubicBezTo>
                  <a:cubicBezTo>
                    <a:pt x="5011" y="1122"/>
                    <a:pt x="3967" y="52"/>
                    <a:pt x="2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2040850" y="2476923"/>
              <a:ext cx="93890" cy="96547"/>
            </a:xfrm>
            <a:custGeom>
              <a:rect b="b" l="l" r="r" t="t"/>
              <a:pathLst>
                <a:path extrusionOk="0" h="4724" w="4594">
                  <a:moveTo>
                    <a:pt x="2245" y="0"/>
                  </a:moveTo>
                  <a:cubicBezTo>
                    <a:pt x="1227" y="0"/>
                    <a:pt x="1" y="1357"/>
                    <a:pt x="1" y="2480"/>
                  </a:cubicBezTo>
                  <a:cubicBezTo>
                    <a:pt x="1" y="3706"/>
                    <a:pt x="1018" y="4698"/>
                    <a:pt x="2245" y="4724"/>
                  </a:cubicBezTo>
                  <a:cubicBezTo>
                    <a:pt x="3498" y="4619"/>
                    <a:pt x="4489" y="3602"/>
                    <a:pt x="4594" y="2349"/>
                  </a:cubicBezTo>
                  <a:cubicBezTo>
                    <a:pt x="4567" y="1070"/>
                    <a:pt x="3524" y="27"/>
                    <a:pt x="2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1876594" y="1619242"/>
              <a:ext cx="111671" cy="94994"/>
            </a:xfrm>
            <a:custGeom>
              <a:rect b="b" l="l" r="r" t="t"/>
              <a:pathLst>
                <a:path extrusionOk="0" h="4648" w="5464">
                  <a:moveTo>
                    <a:pt x="3217" y="0"/>
                  </a:moveTo>
                  <a:cubicBezTo>
                    <a:pt x="3172" y="0"/>
                    <a:pt x="3126" y="1"/>
                    <a:pt x="3080" y="4"/>
                  </a:cubicBezTo>
                  <a:cubicBezTo>
                    <a:pt x="1018" y="4"/>
                    <a:pt x="0" y="2536"/>
                    <a:pt x="1514" y="3997"/>
                  </a:cubicBezTo>
                  <a:cubicBezTo>
                    <a:pt x="1980" y="4447"/>
                    <a:pt x="2543" y="4648"/>
                    <a:pt x="3096" y="4648"/>
                  </a:cubicBezTo>
                  <a:cubicBezTo>
                    <a:pt x="4306" y="4648"/>
                    <a:pt x="5464" y="3682"/>
                    <a:pt x="5428" y="2248"/>
                  </a:cubicBezTo>
                  <a:cubicBezTo>
                    <a:pt x="5453" y="1015"/>
                    <a:pt x="4459" y="0"/>
                    <a:pt x="3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162985" y="1615584"/>
              <a:ext cx="86430" cy="81627"/>
            </a:xfrm>
            <a:custGeom>
              <a:rect b="b" l="l" r="r" t="t"/>
              <a:pathLst>
                <a:path extrusionOk="0" h="3994" w="4229">
                  <a:moveTo>
                    <a:pt x="2088" y="1"/>
                  </a:moveTo>
                  <a:cubicBezTo>
                    <a:pt x="940" y="53"/>
                    <a:pt x="27" y="966"/>
                    <a:pt x="1" y="2088"/>
                  </a:cubicBezTo>
                  <a:cubicBezTo>
                    <a:pt x="27" y="3132"/>
                    <a:pt x="1044" y="3993"/>
                    <a:pt x="2271" y="3993"/>
                  </a:cubicBezTo>
                  <a:cubicBezTo>
                    <a:pt x="2287" y="3994"/>
                    <a:pt x="2303" y="3994"/>
                    <a:pt x="2318" y="3994"/>
                  </a:cubicBezTo>
                  <a:cubicBezTo>
                    <a:pt x="3367" y="3994"/>
                    <a:pt x="4228" y="3142"/>
                    <a:pt x="4202" y="2088"/>
                  </a:cubicBezTo>
                  <a:cubicBezTo>
                    <a:pt x="4228" y="1070"/>
                    <a:pt x="3158" y="1"/>
                    <a:pt x="20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3474991" y="3068915"/>
              <a:ext cx="70959" cy="71490"/>
            </a:xfrm>
            <a:custGeom>
              <a:rect b="b" l="l" r="r" t="t"/>
              <a:pathLst>
                <a:path extrusionOk="0" h="3498" w="3472">
                  <a:moveTo>
                    <a:pt x="1978" y="0"/>
                  </a:moveTo>
                  <a:cubicBezTo>
                    <a:pt x="1962" y="0"/>
                    <a:pt x="1947" y="0"/>
                    <a:pt x="1931" y="1"/>
                  </a:cubicBezTo>
                  <a:cubicBezTo>
                    <a:pt x="888" y="79"/>
                    <a:pt x="79" y="914"/>
                    <a:pt x="0" y="1958"/>
                  </a:cubicBezTo>
                  <a:cubicBezTo>
                    <a:pt x="26" y="2793"/>
                    <a:pt x="705" y="3472"/>
                    <a:pt x="1540" y="3498"/>
                  </a:cubicBezTo>
                  <a:cubicBezTo>
                    <a:pt x="2427" y="3472"/>
                    <a:pt x="3471" y="2402"/>
                    <a:pt x="3471" y="1488"/>
                  </a:cubicBezTo>
                  <a:cubicBezTo>
                    <a:pt x="3471" y="669"/>
                    <a:pt x="2792" y="0"/>
                    <a:pt x="1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394072" y="1415051"/>
              <a:ext cx="82363" cy="70203"/>
            </a:xfrm>
            <a:custGeom>
              <a:rect b="b" l="l" r="r" t="t"/>
              <a:pathLst>
                <a:path extrusionOk="0" h="3435" w="4030">
                  <a:moveTo>
                    <a:pt x="2310" y="0"/>
                  </a:moveTo>
                  <a:cubicBezTo>
                    <a:pt x="791" y="0"/>
                    <a:pt x="1" y="1835"/>
                    <a:pt x="1089" y="2923"/>
                  </a:cubicBezTo>
                  <a:cubicBezTo>
                    <a:pt x="1442" y="3276"/>
                    <a:pt x="1873" y="3434"/>
                    <a:pt x="2295" y="3434"/>
                  </a:cubicBezTo>
                  <a:cubicBezTo>
                    <a:pt x="3183" y="3434"/>
                    <a:pt x="4030" y="2732"/>
                    <a:pt x="4012" y="1671"/>
                  </a:cubicBezTo>
                  <a:cubicBezTo>
                    <a:pt x="3986" y="757"/>
                    <a:pt x="3255" y="27"/>
                    <a:pt x="2342" y="1"/>
                  </a:cubicBezTo>
                  <a:cubicBezTo>
                    <a:pt x="2331" y="0"/>
                    <a:pt x="2320" y="0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154980" y="2567052"/>
              <a:ext cx="70428" cy="69365"/>
            </a:xfrm>
            <a:custGeom>
              <a:rect b="b" l="l" r="r" t="t"/>
              <a:pathLst>
                <a:path extrusionOk="0" h="3394" w="3446">
                  <a:moveTo>
                    <a:pt x="1723" y="1"/>
                  </a:moveTo>
                  <a:cubicBezTo>
                    <a:pt x="758" y="1"/>
                    <a:pt x="1" y="784"/>
                    <a:pt x="27" y="1723"/>
                  </a:cubicBezTo>
                  <a:cubicBezTo>
                    <a:pt x="27" y="2672"/>
                    <a:pt x="808" y="3394"/>
                    <a:pt x="1727" y="3394"/>
                  </a:cubicBezTo>
                  <a:cubicBezTo>
                    <a:pt x="1743" y="3394"/>
                    <a:pt x="1759" y="3394"/>
                    <a:pt x="1775" y="3393"/>
                  </a:cubicBezTo>
                  <a:cubicBezTo>
                    <a:pt x="2715" y="3367"/>
                    <a:pt x="3445" y="2584"/>
                    <a:pt x="3419" y="1671"/>
                  </a:cubicBezTo>
                  <a:cubicBezTo>
                    <a:pt x="3419" y="731"/>
                    <a:pt x="2663" y="1"/>
                    <a:pt x="1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1313398" y="2692334"/>
              <a:ext cx="82138" cy="70469"/>
            </a:xfrm>
            <a:custGeom>
              <a:rect b="b" l="l" r="r" t="t"/>
              <a:pathLst>
                <a:path extrusionOk="0" h="3448" w="4019">
                  <a:moveTo>
                    <a:pt x="2289" y="1"/>
                  </a:moveTo>
                  <a:cubicBezTo>
                    <a:pt x="2257" y="1"/>
                    <a:pt x="2224" y="1"/>
                    <a:pt x="2192" y="3"/>
                  </a:cubicBezTo>
                  <a:cubicBezTo>
                    <a:pt x="0" y="212"/>
                    <a:pt x="183" y="3448"/>
                    <a:pt x="2375" y="3448"/>
                  </a:cubicBezTo>
                  <a:cubicBezTo>
                    <a:pt x="3288" y="3396"/>
                    <a:pt x="4019" y="2639"/>
                    <a:pt x="3993" y="1699"/>
                  </a:cubicBezTo>
                  <a:cubicBezTo>
                    <a:pt x="3993" y="740"/>
                    <a:pt x="3236" y="1"/>
                    <a:pt x="2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3238181" y="1672646"/>
              <a:ext cx="66156" cy="68833"/>
            </a:xfrm>
            <a:custGeom>
              <a:rect b="b" l="l" r="r" t="t"/>
              <a:pathLst>
                <a:path extrusionOk="0" h="3368" w="3237">
                  <a:moveTo>
                    <a:pt x="1645" y="1"/>
                  </a:moveTo>
                  <a:cubicBezTo>
                    <a:pt x="731" y="53"/>
                    <a:pt x="1" y="836"/>
                    <a:pt x="53" y="1775"/>
                  </a:cubicBezTo>
                  <a:cubicBezTo>
                    <a:pt x="27" y="2610"/>
                    <a:pt x="679" y="3315"/>
                    <a:pt x="1514" y="3367"/>
                  </a:cubicBezTo>
                  <a:cubicBezTo>
                    <a:pt x="2428" y="3367"/>
                    <a:pt x="3184" y="2610"/>
                    <a:pt x="3158" y="1671"/>
                  </a:cubicBezTo>
                  <a:cubicBezTo>
                    <a:pt x="3237" y="784"/>
                    <a:pt x="2532" y="27"/>
                    <a:pt x="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919254" y="3344127"/>
              <a:ext cx="67219" cy="66688"/>
            </a:xfrm>
            <a:custGeom>
              <a:rect b="b" l="l" r="r" t="t"/>
              <a:pathLst>
                <a:path extrusionOk="0" h="3263" w="3289">
                  <a:moveTo>
                    <a:pt x="1723" y="0"/>
                  </a:moveTo>
                  <a:cubicBezTo>
                    <a:pt x="809" y="79"/>
                    <a:pt x="105" y="809"/>
                    <a:pt x="53" y="1723"/>
                  </a:cubicBezTo>
                  <a:cubicBezTo>
                    <a:pt x="0" y="2558"/>
                    <a:pt x="679" y="3262"/>
                    <a:pt x="1514" y="3262"/>
                  </a:cubicBezTo>
                  <a:cubicBezTo>
                    <a:pt x="2480" y="3236"/>
                    <a:pt x="3262" y="2453"/>
                    <a:pt x="3289" y="1488"/>
                  </a:cubicBezTo>
                  <a:cubicBezTo>
                    <a:pt x="3236" y="653"/>
                    <a:pt x="2558" y="0"/>
                    <a:pt x="1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3587867" y="2409172"/>
              <a:ext cx="80749" cy="60842"/>
            </a:xfrm>
            <a:custGeom>
              <a:rect b="b" l="l" r="r" t="t"/>
              <a:pathLst>
                <a:path extrusionOk="0" h="2977" w="3951">
                  <a:moveTo>
                    <a:pt x="1968" y="1"/>
                  </a:moveTo>
                  <a:cubicBezTo>
                    <a:pt x="0" y="1"/>
                    <a:pt x="0" y="2977"/>
                    <a:pt x="1968" y="2977"/>
                  </a:cubicBezTo>
                  <a:cubicBezTo>
                    <a:pt x="1985" y="2977"/>
                    <a:pt x="2002" y="2977"/>
                    <a:pt x="2019" y="2976"/>
                  </a:cubicBezTo>
                  <a:cubicBezTo>
                    <a:pt x="3950" y="2924"/>
                    <a:pt x="3950" y="53"/>
                    <a:pt x="2019" y="1"/>
                  </a:cubicBezTo>
                  <a:cubicBezTo>
                    <a:pt x="2002" y="1"/>
                    <a:pt x="1985" y="1"/>
                    <a:pt x="1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1134202" y="3356369"/>
              <a:ext cx="62416" cy="61905"/>
            </a:xfrm>
            <a:custGeom>
              <a:rect b="b" l="l" r="r" t="t"/>
              <a:pathLst>
                <a:path extrusionOk="0" h="3029" w="3054">
                  <a:moveTo>
                    <a:pt x="1560" y="1"/>
                  </a:moveTo>
                  <a:cubicBezTo>
                    <a:pt x="1545" y="1"/>
                    <a:pt x="1529" y="1"/>
                    <a:pt x="1513" y="2"/>
                  </a:cubicBezTo>
                  <a:cubicBezTo>
                    <a:pt x="1498" y="1"/>
                    <a:pt x="1482" y="1"/>
                    <a:pt x="1467" y="1"/>
                  </a:cubicBezTo>
                  <a:cubicBezTo>
                    <a:pt x="653" y="1"/>
                    <a:pt x="0" y="670"/>
                    <a:pt x="26" y="1515"/>
                  </a:cubicBezTo>
                  <a:cubicBezTo>
                    <a:pt x="26" y="2324"/>
                    <a:pt x="704" y="3003"/>
                    <a:pt x="1540" y="3029"/>
                  </a:cubicBezTo>
                  <a:cubicBezTo>
                    <a:pt x="2375" y="2976"/>
                    <a:pt x="3027" y="2298"/>
                    <a:pt x="3053" y="1489"/>
                  </a:cubicBezTo>
                  <a:cubicBezTo>
                    <a:pt x="3027" y="670"/>
                    <a:pt x="2374" y="1"/>
                    <a:pt x="1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791792" y="2238499"/>
              <a:ext cx="61353" cy="61374"/>
            </a:xfrm>
            <a:custGeom>
              <a:rect b="b" l="l" r="r" t="t"/>
              <a:pathLst>
                <a:path extrusionOk="0" h="3003" w="3002">
                  <a:moveTo>
                    <a:pt x="1484" y="1"/>
                  </a:moveTo>
                  <a:cubicBezTo>
                    <a:pt x="1468" y="1"/>
                    <a:pt x="1452" y="1"/>
                    <a:pt x="1436" y="2"/>
                  </a:cubicBezTo>
                  <a:cubicBezTo>
                    <a:pt x="653" y="54"/>
                    <a:pt x="26" y="680"/>
                    <a:pt x="0" y="1463"/>
                  </a:cubicBezTo>
                  <a:cubicBezTo>
                    <a:pt x="0" y="2298"/>
                    <a:pt x="679" y="2976"/>
                    <a:pt x="1488" y="3003"/>
                  </a:cubicBezTo>
                  <a:cubicBezTo>
                    <a:pt x="2323" y="2976"/>
                    <a:pt x="3001" y="2298"/>
                    <a:pt x="2975" y="1463"/>
                  </a:cubicBezTo>
                  <a:cubicBezTo>
                    <a:pt x="2975" y="644"/>
                    <a:pt x="2298" y="1"/>
                    <a:pt x="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148045" y="1224124"/>
              <a:ext cx="61905" cy="60822"/>
            </a:xfrm>
            <a:custGeom>
              <a:rect b="b" l="l" r="r" t="t"/>
              <a:pathLst>
                <a:path extrusionOk="0" h="2976" w="3029">
                  <a:moveTo>
                    <a:pt x="1541" y="0"/>
                  </a:moveTo>
                  <a:cubicBezTo>
                    <a:pt x="706" y="0"/>
                    <a:pt x="27" y="679"/>
                    <a:pt x="1" y="1514"/>
                  </a:cubicBezTo>
                  <a:cubicBezTo>
                    <a:pt x="1" y="2333"/>
                    <a:pt x="679" y="2976"/>
                    <a:pt x="1492" y="2976"/>
                  </a:cubicBezTo>
                  <a:cubicBezTo>
                    <a:pt x="1508" y="2976"/>
                    <a:pt x="1524" y="2976"/>
                    <a:pt x="1541" y="2975"/>
                  </a:cubicBezTo>
                  <a:cubicBezTo>
                    <a:pt x="2376" y="2975"/>
                    <a:pt x="3028" y="2297"/>
                    <a:pt x="3002" y="1462"/>
                  </a:cubicBezTo>
                  <a:cubicBezTo>
                    <a:pt x="2950" y="679"/>
                    <a:pt x="2323" y="26"/>
                    <a:pt x="1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</p:grpSp>
      <p:grpSp>
        <p:nvGrpSpPr>
          <p:cNvPr id="936" name="Google Shape;936;p26"/>
          <p:cNvGrpSpPr/>
          <p:nvPr/>
        </p:nvGrpSpPr>
        <p:grpSpPr>
          <a:xfrm>
            <a:off x="717664" y="4702929"/>
            <a:ext cx="1899025" cy="1546257"/>
            <a:chOff x="840768" y="5113650"/>
            <a:chExt cx="1487797" cy="1211420"/>
          </a:xfrm>
        </p:grpSpPr>
        <p:grpSp>
          <p:nvGrpSpPr>
            <p:cNvPr id="937" name="Google Shape;937;p26"/>
            <p:cNvGrpSpPr/>
            <p:nvPr/>
          </p:nvGrpSpPr>
          <p:grpSpPr>
            <a:xfrm>
              <a:off x="1291737" y="5113650"/>
              <a:ext cx="1036829" cy="1111125"/>
              <a:chOff x="1291737" y="5113650"/>
              <a:chExt cx="1036829" cy="1111125"/>
            </a:xfrm>
          </p:grpSpPr>
          <p:sp>
            <p:nvSpPr>
              <p:cNvPr id="938" name="Google Shape;938;p26"/>
              <p:cNvSpPr/>
              <p:nvPr/>
            </p:nvSpPr>
            <p:spPr>
              <a:xfrm rot="2700000">
                <a:off x="1469618" y="5239449"/>
                <a:ext cx="681066" cy="785231"/>
              </a:xfrm>
              <a:custGeom>
                <a:rect b="b" l="l" r="r" t="t"/>
                <a:pathLst>
                  <a:path extrusionOk="0" h="27741" w="24061">
                    <a:moveTo>
                      <a:pt x="12580" y="0"/>
                    </a:moveTo>
                    <a:cubicBezTo>
                      <a:pt x="11947" y="0"/>
                      <a:pt x="11285" y="134"/>
                      <a:pt x="10594" y="421"/>
                    </a:cubicBezTo>
                    <a:cubicBezTo>
                      <a:pt x="936" y="4431"/>
                      <a:pt x="8990" y="17230"/>
                      <a:pt x="8990" y="17230"/>
                    </a:cubicBezTo>
                    <a:cubicBezTo>
                      <a:pt x="8990" y="17230"/>
                      <a:pt x="6553" y="14699"/>
                      <a:pt x="4355" y="14699"/>
                    </a:cubicBezTo>
                    <a:cubicBezTo>
                      <a:pt x="3624" y="14699"/>
                      <a:pt x="2919" y="14979"/>
                      <a:pt x="2340" y="15726"/>
                    </a:cubicBezTo>
                    <a:cubicBezTo>
                      <a:pt x="0" y="18734"/>
                      <a:pt x="10711" y="27739"/>
                      <a:pt x="10711" y="27739"/>
                    </a:cubicBezTo>
                    <a:cubicBezTo>
                      <a:pt x="10711" y="27739"/>
                      <a:pt x="10733" y="27740"/>
                      <a:pt x="10777" y="27740"/>
                    </a:cubicBezTo>
                    <a:cubicBezTo>
                      <a:pt x="11434" y="27740"/>
                      <a:pt x="16932" y="27579"/>
                      <a:pt x="24061" y="22393"/>
                    </a:cubicBezTo>
                    <a:cubicBezTo>
                      <a:pt x="24061" y="22393"/>
                      <a:pt x="20777" y="0"/>
                      <a:pt x="12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 rot="2700000">
                <a:off x="1677194" y="5556029"/>
                <a:ext cx="290333" cy="278727"/>
              </a:xfrm>
              <a:custGeom>
                <a:rect b="b" l="l" r="r" t="t"/>
                <a:pathLst>
                  <a:path extrusionOk="0" h="9847" w="10257">
                    <a:moveTo>
                      <a:pt x="8058" y="0"/>
                    </a:moveTo>
                    <a:cubicBezTo>
                      <a:pt x="8023" y="0"/>
                      <a:pt x="7989" y="2"/>
                      <a:pt x="7953" y="5"/>
                    </a:cubicBezTo>
                    <a:cubicBezTo>
                      <a:pt x="5698" y="205"/>
                      <a:pt x="6182" y="5051"/>
                      <a:pt x="6182" y="5051"/>
                    </a:cubicBezTo>
                    <a:cubicBezTo>
                      <a:pt x="6182" y="5051"/>
                      <a:pt x="3974" y="1879"/>
                      <a:pt x="2364" y="1879"/>
                    </a:cubicBezTo>
                    <a:cubicBezTo>
                      <a:pt x="2054" y="1879"/>
                      <a:pt x="1766" y="1997"/>
                      <a:pt x="1521" y="2277"/>
                    </a:cubicBezTo>
                    <a:cubicBezTo>
                      <a:pt x="0" y="4015"/>
                      <a:pt x="3893" y="9312"/>
                      <a:pt x="8003" y="9846"/>
                    </a:cubicBezTo>
                    <a:cubicBezTo>
                      <a:pt x="10256" y="6097"/>
                      <a:pt x="10195" y="0"/>
                      <a:pt x="8058" y="0"/>
                    </a:cubicBezTo>
                    <a:close/>
                  </a:path>
                </a:pathLst>
              </a:custGeom>
              <a:solidFill>
                <a:srgbClr val="E54E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 rot="2700000">
                <a:off x="1472134" y="5884304"/>
                <a:ext cx="402027" cy="232362"/>
              </a:xfrm>
              <a:custGeom>
                <a:rect b="b" l="l" r="r" t="t"/>
                <a:pathLst>
                  <a:path extrusionOk="0" h="8209" w="14203">
                    <a:moveTo>
                      <a:pt x="13351" y="1"/>
                    </a:moveTo>
                    <a:cubicBezTo>
                      <a:pt x="13351" y="1"/>
                      <a:pt x="6584" y="4378"/>
                      <a:pt x="1" y="5347"/>
                    </a:cubicBezTo>
                    <a:cubicBezTo>
                      <a:pt x="1" y="5347"/>
                      <a:pt x="385" y="7687"/>
                      <a:pt x="652" y="8054"/>
                    </a:cubicBezTo>
                    <a:cubicBezTo>
                      <a:pt x="712" y="8140"/>
                      <a:pt x="1109" y="8209"/>
                      <a:pt x="1756" y="8209"/>
                    </a:cubicBezTo>
                    <a:cubicBezTo>
                      <a:pt x="3993" y="8209"/>
                      <a:pt x="9221" y="7389"/>
                      <a:pt x="13835" y="3643"/>
                    </a:cubicBezTo>
                    <a:cubicBezTo>
                      <a:pt x="14203" y="3042"/>
                      <a:pt x="13351" y="1"/>
                      <a:pt x="13351" y="1"/>
                    </a:cubicBezTo>
                    <a:close/>
                  </a:path>
                </a:pathLst>
              </a:custGeom>
              <a:solidFill>
                <a:srgbClr val="932E4D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1" name="Google Shape;941;p26"/>
            <p:cNvGrpSpPr/>
            <p:nvPr/>
          </p:nvGrpSpPr>
          <p:grpSpPr>
            <a:xfrm flipH="1">
              <a:off x="840768" y="5213950"/>
              <a:ext cx="1036817" cy="1111120"/>
              <a:chOff x="1291743" y="5113650"/>
              <a:chExt cx="1036817" cy="1111120"/>
            </a:xfrm>
          </p:grpSpPr>
          <p:sp>
            <p:nvSpPr>
              <p:cNvPr id="942" name="Google Shape;942;p26"/>
              <p:cNvSpPr/>
              <p:nvPr/>
            </p:nvSpPr>
            <p:spPr>
              <a:xfrm rot="2700000">
                <a:off x="1469623" y="5239448"/>
                <a:ext cx="681058" cy="785222"/>
              </a:xfrm>
              <a:custGeom>
                <a:rect b="b" l="l" r="r" t="t"/>
                <a:pathLst>
                  <a:path extrusionOk="0" h="27741" w="24061">
                    <a:moveTo>
                      <a:pt x="12580" y="0"/>
                    </a:moveTo>
                    <a:cubicBezTo>
                      <a:pt x="11947" y="0"/>
                      <a:pt x="11285" y="134"/>
                      <a:pt x="10594" y="421"/>
                    </a:cubicBezTo>
                    <a:cubicBezTo>
                      <a:pt x="936" y="4431"/>
                      <a:pt x="8990" y="17230"/>
                      <a:pt x="8990" y="17230"/>
                    </a:cubicBezTo>
                    <a:cubicBezTo>
                      <a:pt x="8990" y="17230"/>
                      <a:pt x="6553" y="14699"/>
                      <a:pt x="4355" y="14699"/>
                    </a:cubicBezTo>
                    <a:cubicBezTo>
                      <a:pt x="3624" y="14699"/>
                      <a:pt x="2919" y="14979"/>
                      <a:pt x="2340" y="15726"/>
                    </a:cubicBezTo>
                    <a:cubicBezTo>
                      <a:pt x="0" y="18734"/>
                      <a:pt x="10711" y="27739"/>
                      <a:pt x="10711" y="27739"/>
                    </a:cubicBezTo>
                    <a:cubicBezTo>
                      <a:pt x="10711" y="27739"/>
                      <a:pt x="10733" y="27740"/>
                      <a:pt x="10777" y="27740"/>
                    </a:cubicBezTo>
                    <a:cubicBezTo>
                      <a:pt x="11434" y="27740"/>
                      <a:pt x="16932" y="27579"/>
                      <a:pt x="24061" y="22393"/>
                    </a:cubicBezTo>
                    <a:cubicBezTo>
                      <a:pt x="24061" y="22393"/>
                      <a:pt x="20777" y="0"/>
                      <a:pt x="12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 rot="2700000">
                <a:off x="1677196" y="5556029"/>
                <a:ext cx="290329" cy="278724"/>
              </a:xfrm>
              <a:custGeom>
                <a:rect b="b" l="l" r="r" t="t"/>
                <a:pathLst>
                  <a:path extrusionOk="0" h="9847" w="10257">
                    <a:moveTo>
                      <a:pt x="8058" y="0"/>
                    </a:moveTo>
                    <a:cubicBezTo>
                      <a:pt x="8023" y="0"/>
                      <a:pt x="7989" y="2"/>
                      <a:pt x="7953" y="5"/>
                    </a:cubicBezTo>
                    <a:cubicBezTo>
                      <a:pt x="5698" y="205"/>
                      <a:pt x="6182" y="5051"/>
                      <a:pt x="6182" y="5051"/>
                    </a:cubicBezTo>
                    <a:cubicBezTo>
                      <a:pt x="6182" y="5051"/>
                      <a:pt x="3974" y="1879"/>
                      <a:pt x="2364" y="1879"/>
                    </a:cubicBezTo>
                    <a:cubicBezTo>
                      <a:pt x="2054" y="1879"/>
                      <a:pt x="1766" y="1997"/>
                      <a:pt x="1521" y="2277"/>
                    </a:cubicBezTo>
                    <a:cubicBezTo>
                      <a:pt x="0" y="4015"/>
                      <a:pt x="3893" y="9312"/>
                      <a:pt x="8003" y="9846"/>
                    </a:cubicBezTo>
                    <a:cubicBezTo>
                      <a:pt x="10256" y="6097"/>
                      <a:pt x="10195" y="0"/>
                      <a:pt x="8058" y="0"/>
                    </a:cubicBezTo>
                    <a:close/>
                  </a:path>
                </a:pathLst>
              </a:custGeom>
              <a:solidFill>
                <a:srgbClr val="E54E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26"/>
              <p:cNvSpPr/>
              <p:nvPr/>
            </p:nvSpPr>
            <p:spPr>
              <a:xfrm rot="2700000">
                <a:off x="1472135" y="5884303"/>
                <a:ext cx="402023" cy="232360"/>
              </a:xfrm>
              <a:custGeom>
                <a:rect b="b" l="l" r="r" t="t"/>
                <a:pathLst>
                  <a:path extrusionOk="0" h="8209" w="14203">
                    <a:moveTo>
                      <a:pt x="13351" y="1"/>
                    </a:moveTo>
                    <a:cubicBezTo>
                      <a:pt x="13351" y="1"/>
                      <a:pt x="6584" y="4378"/>
                      <a:pt x="1" y="5347"/>
                    </a:cubicBezTo>
                    <a:cubicBezTo>
                      <a:pt x="1" y="5347"/>
                      <a:pt x="385" y="7687"/>
                      <a:pt x="652" y="8054"/>
                    </a:cubicBezTo>
                    <a:cubicBezTo>
                      <a:pt x="712" y="8140"/>
                      <a:pt x="1109" y="8209"/>
                      <a:pt x="1756" y="8209"/>
                    </a:cubicBezTo>
                    <a:cubicBezTo>
                      <a:pt x="3993" y="8209"/>
                      <a:pt x="9221" y="7389"/>
                      <a:pt x="13835" y="3643"/>
                    </a:cubicBezTo>
                    <a:cubicBezTo>
                      <a:pt x="14203" y="3042"/>
                      <a:pt x="13351" y="1"/>
                      <a:pt x="13351" y="1"/>
                    </a:cubicBezTo>
                    <a:close/>
                  </a:path>
                </a:pathLst>
              </a:custGeom>
              <a:solidFill>
                <a:srgbClr val="932E4D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5" name="Google Shape;945;p26"/>
          <p:cNvGrpSpPr/>
          <p:nvPr/>
        </p:nvGrpSpPr>
        <p:grpSpPr>
          <a:xfrm flipH="1">
            <a:off x="7837400" y="5812613"/>
            <a:ext cx="1218326" cy="1108425"/>
            <a:chOff x="2654374" y="4251148"/>
            <a:chExt cx="669851" cy="609427"/>
          </a:xfrm>
        </p:grpSpPr>
        <p:sp>
          <p:nvSpPr>
            <p:cNvPr id="946" name="Google Shape;946;p26"/>
            <p:cNvSpPr/>
            <p:nvPr/>
          </p:nvSpPr>
          <p:spPr>
            <a:xfrm>
              <a:off x="2654374" y="4251148"/>
              <a:ext cx="433365" cy="609411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7"/>
          <p:cNvSpPr txBox="1"/>
          <p:nvPr/>
        </p:nvSpPr>
        <p:spPr>
          <a:xfrm>
            <a:off x="4277300" y="1206625"/>
            <a:ext cx="48666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C6DDFA"/>
                </a:solidFill>
                <a:latin typeface="Changa One"/>
                <a:ea typeface="Changa One"/>
                <a:cs typeface="Changa One"/>
                <a:sym typeface="Changa One"/>
              </a:rPr>
              <a:t>1</a:t>
            </a:r>
            <a:endParaRPr sz="20000">
              <a:solidFill>
                <a:srgbClr val="0B294E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955" name="Google Shape;955;p27"/>
          <p:cNvSpPr/>
          <p:nvPr/>
        </p:nvSpPr>
        <p:spPr>
          <a:xfrm>
            <a:off x="6712770" y="1316434"/>
            <a:ext cx="400663" cy="224954"/>
          </a:xfrm>
          <a:custGeom>
            <a:rect b="b" l="l" r="r" t="t"/>
            <a:pathLst>
              <a:path extrusionOk="0" h="9377" w="16703">
                <a:moveTo>
                  <a:pt x="5415" y="0"/>
                </a:moveTo>
                <a:cubicBezTo>
                  <a:pt x="4884" y="0"/>
                  <a:pt x="4356" y="70"/>
                  <a:pt x="3828" y="230"/>
                </a:cubicBezTo>
                <a:cubicBezTo>
                  <a:pt x="3025" y="471"/>
                  <a:pt x="2222" y="658"/>
                  <a:pt x="1392" y="658"/>
                </a:cubicBezTo>
                <a:cubicBezTo>
                  <a:pt x="1098" y="658"/>
                  <a:pt x="803" y="711"/>
                  <a:pt x="643" y="979"/>
                </a:cubicBezTo>
                <a:cubicBezTo>
                  <a:pt x="482" y="1113"/>
                  <a:pt x="322" y="1247"/>
                  <a:pt x="188" y="1407"/>
                </a:cubicBezTo>
                <a:cubicBezTo>
                  <a:pt x="0" y="1568"/>
                  <a:pt x="0" y="1755"/>
                  <a:pt x="134" y="1943"/>
                </a:cubicBezTo>
                <a:cubicBezTo>
                  <a:pt x="215" y="2424"/>
                  <a:pt x="375" y="2826"/>
                  <a:pt x="910" y="2933"/>
                </a:cubicBezTo>
                <a:cubicBezTo>
                  <a:pt x="1640" y="3555"/>
                  <a:pt x="2428" y="3847"/>
                  <a:pt x="3267" y="3847"/>
                </a:cubicBezTo>
                <a:cubicBezTo>
                  <a:pt x="3691" y="3847"/>
                  <a:pt x="4128" y="3773"/>
                  <a:pt x="4577" y="3629"/>
                </a:cubicBezTo>
                <a:cubicBezTo>
                  <a:pt x="5273" y="3442"/>
                  <a:pt x="5942" y="3174"/>
                  <a:pt x="6638" y="3013"/>
                </a:cubicBezTo>
                <a:cubicBezTo>
                  <a:pt x="6949" y="2932"/>
                  <a:pt x="7231" y="2890"/>
                  <a:pt x="7490" y="2890"/>
                </a:cubicBezTo>
                <a:cubicBezTo>
                  <a:pt x="8255" y="2890"/>
                  <a:pt x="8815" y="3257"/>
                  <a:pt x="9315" y="4057"/>
                </a:cubicBezTo>
                <a:cubicBezTo>
                  <a:pt x="9770" y="4780"/>
                  <a:pt x="10359" y="5262"/>
                  <a:pt x="11188" y="5422"/>
                </a:cubicBezTo>
                <a:cubicBezTo>
                  <a:pt x="12366" y="5663"/>
                  <a:pt x="12982" y="6413"/>
                  <a:pt x="13142" y="7563"/>
                </a:cubicBezTo>
                <a:cubicBezTo>
                  <a:pt x="13249" y="7831"/>
                  <a:pt x="13357" y="8099"/>
                  <a:pt x="13464" y="8366"/>
                </a:cubicBezTo>
                <a:cubicBezTo>
                  <a:pt x="13838" y="9073"/>
                  <a:pt x="14260" y="9376"/>
                  <a:pt x="14906" y="9376"/>
                </a:cubicBezTo>
                <a:cubicBezTo>
                  <a:pt x="15093" y="9376"/>
                  <a:pt x="15297" y="9351"/>
                  <a:pt x="15525" y="9303"/>
                </a:cubicBezTo>
                <a:cubicBezTo>
                  <a:pt x="15543" y="9305"/>
                  <a:pt x="15561" y="9305"/>
                  <a:pt x="15578" y="9305"/>
                </a:cubicBezTo>
                <a:cubicBezTo>
                  <a:pt x="15867" y="9305"/>
                  <a:pt x="16042" y="9104"/>
                  <a:pt x="16194" y="8902"/>
                </a:cubicBezTo>
                <a:cubicBezTo>
                  <a:pt x="16247" y="8821"/>
                  <a:pt x="16274" y="8741"/>
                  <a:pt x="16327" y="8661"/>
                </a:cubicBezTo>
                <a:cubicBezTo>
                  <a:pt x="16381" y="8554"/>
                  <a:pt x="16408" y="8420"/>
                  <a:pt x="16435" y="8286"/>
                </a:cubicBezTo>
                <a:cubicBezTo>
                  <a:pt x="16568" y="7965"/>
                  <a:pt x="16568" y="7617"/>
                  <a:pt x="16595" y="7269"/>
                </a:cubicBezTo>
                <a:cubicBezTo>
                  <a:pt x="16702" y="5476"/>
                  <a:pt x="16247" y="3682"/>
                  <a:pt x="16274" y="1889"/>
                </a:cubicBezTo>
                <a:cubicBezTo>
                  <a:pt x="16301" y="979"/>
                  <a:pt x="15953" y="390"/>
                  <a:pt x="15096" y="123"/>
                </a:cubicBezTo>
                <a:cubicBezTo>
                  <a:pt x="14823" y="78"/>
                  <a:pt x="14551" y="56"/>
                  <a:pt x="14282" y="56"/>
                </a:cubicBezTo>
                <a:cubicBezTo>
                  <a:pt x="13576" y="56"/>
                  <a:pt x="12884" y="207"/>
                  <a:pt x="12206" y="497"/>
                </a:cubicBezTo>
                <a:cubicBezTo>
                  <a:pt x="11633" y="729"/>
                  <a:pt x="11052" y="827"/>
                  <a:pt x="10462" y="827"/>
                </a:cubicBezTo>
                <a:cubicBezTo>
                  <a:pt x="10031" y="827"/>
                  <a:pt x="9595" y="775"/>
                  <a:pt x="9154" y="685"/>
                </a:cubicBezTo>
                <a:cubicBezTo>
                  <a:pt x="8539" y="551"/>
                  <a:pt x="7923" y="390"/>
                  <a:pt x="7307" y="256"/>
                </a:cubicBezTo>
                <a:cubicBezTo>
                  <a:pt x="6670" y="97"/>
                  <a:pt x="6041" y="0"/>
                  <a:pt x="5415" y="0"/>
                </a:cubicBez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8EB6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27"/>
          <p:cNvSpPr txBox="1"/>
          <p:nvPr/>
        </p:nvSpPr>
        <p:spPr>
          <a:xfrm>
            <a:off x="4277300" y="3044550"/>
            <a:ext cx="48666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3A68A2"/>
                </a:solidFill>
                <a:latin typeface="Changa One"/>
                <a:ea typeface="Changa One"/>
                <a:cs typeface="Changa One"/>
                <a:sym typeface="Changa One"/>
              </a:rPr>
              <a:t>SECTION</a:t>
            </a:r>
            <a:endParaRPr sz="4400">
              <a:solidFill>
                <a:srgbClr val="3A68A2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3A68A2"/>
                </a:solidFill>
                <a:latin typeface="Changa One"/>
                <a:ea typeface="Changa One"/>
                <a:cs typeface="Changa One"/>
                <a:sym typeface="Changa One"/>
              </a:rPr>
              <a:t>TITLE</a:t>
            </a:r>
            <a:endParaRPr sz="4400">
              <a:solidFill>
                <a:srgbClr val="3A68A2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957" name="Google Shape;9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0" y="6307050"/>
            <a:ext cx="961900" cy="24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8" name="Google Shape;958;p27"/>
          <p:cNvGrpSpPr/>
          <p:nvPr/>
        </p:nvGrpSpPr>
        <p:grpSpPr>
          <a:xfrm>
            <a:off x="1038519" y="3602234"/>
            <a:ext cx="1997148" cy="2085714"/>
            <a:chOff x="2006772" y="2073292"/>
            <a:chExt cx="2593699" cy="3134527"/>
          </a:xfrm>
        </p:grpSpPr>
        <p:sp>
          <p:nvSpPr>
            <p:cNvPr id="959" name="Google Shape;959;p27"/>
            <p:cNvSpPr/>
            <p:nvPr/>
          </p:nvSpPr>
          <p:spPr>
            <a:xfrm>
              <a:off x="2178042" y="4061830"/>
              <a:ext cx="829688" cy="1140313"/>
            </a:xfrm>
            <a:custGeom>
              <a:rect b="b" l="l" r="r" t="t"/>
              <a:pathLst>
                <a:path extrusionOk="0" h="35375" w="25675">
                  <a:moveTo>
                    <a:pt x="0" y="0"/>
                  </a:moveTo>
                  <a:lnTo>
                    <a:pt x="0" y="0"/>
                  </a:lnTo>
                  <a:cubicBezTo>
                    <a:pt x="75" y="3671"/>
                    <a:pt x="187" y="7341"/>
                    <a:pt x="281" y="10993"/>
                  </a:cubicBezTo>
                  <a:cubicBezTo>
                    <a:pt x="318" y="11030"/>
                    <a:pt x="337" y="11068"/>
                    <a:pt x="356" y="11086"/>
                  </a:cubicBezTo>
                  <a:cubicBezTo>
                    <a:pt x="4925" y="17603"/>
                    <a:pt x="9476" y="24120"/>
                    <a:pt x="14026" y="30637"/>
                  </a:cubicBezTo>
                  <a:cubicBezTo>
                    <a:pt x="15019" y="32060"/>
                    <a:pt x="15993" y="33502"/>
                    <a:pt x="16966" y="34944"/>
                  </a:cubicBezTo>
                  <a:cubicBezTo>
                    <a:pt x="19869" y="35150"/>
                    <a:pt x="22772" y="35300"/>
                    <a:pt x="25674" y="35375"/>
                  </a:cubicBezTo>
                  <a:cubicBezTo>
                    <a:pt x="24026" y="33202"/>
                    <a:pt x="22378" y="30993"/>
                    <a:pt x="20749" y="28802"/>
                  </a:cubicBezTo>
                  <a:cubicBezTo>
                    <a:pt x="17453" y="24382"/>
                    <a:pt x="14307" y="19869"/>
                    <a:pt x="11217" y="15337"/>
                  </a:cubicBezTo>
                  <a:cubicBezTo>
                    <a:pt x="7716" y="10187"/>
                    <a:pt x="3820" y="5319"/>
                    <a:pt x="206" y="281"/>
                  </a:cubicBezTo>
                  <a:cubicBezTo>
                    <a:pt x="131" y="188"/>
                    <a:pt x="75" y="94"/>
                    <a:pt x="0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2187122" y="4416156"/>
              <a:ext cx="539208" cy="772125"/>
            </a:xfrm>
            <a:custGeom>
              <a:rect b="b" l="l" r="r" t="t"/>
              <a:pathLst>
                <a:path extrusionOk="0" h="23953" w="16686">
                  <a:moveTo>
                    <a:pt x="0" y="1"/>
                  </a:moveTo>
                  <a:lnTo>
                    <a:pt x="0" y="1"/>
                  </a:lnTo>
                  <a:cubicBezTo>
                    <a:pt x="19" y="694"/>
                    <a:pt x="37" y="1387"/>
                    <a:pt x="56" y="2098"/>
                  </a:cubicBezTo>
                  <a:cubicBezTo>
                    <a:pt x="56" y="2491"/>
                    <a:pt x="75" y="2903"/>
                    <a:pt x="94" y="3297"/>
                  </a:cubicBezTo>
                  <a:cubicBezTo>
                    <a:pt x="131" y="6181"/>
                    <a:pt x="318" y="9046"/>
                    <a:pt x="674" y="11911"/>
                  </a:cubicBezTo>
                  <a:cubicBezTo>
                    <a:pt x="918" y="13765"/>
                    <a:pt x="1311" y="15600"/>
                    <a:pt x="2135" y="17323"/>
                  </a:cubicBezTo>
                  <a:cubicBezTo>
                    <a:pt x="3090" y="19327"/>
                    <a:pt x="4401" y="21031"/>
                    <a:pt x="6498" y="22004"/>
                  </a:cubicBezTo>
                  <a:cubicBezTo>
                    <a:pt x="7678" y="22566"/>
                    <a:pt x="8933" y="22978"/>
                    <a:pt x="10225" y="23222"/>
                  </a:cubicBezTo>
                  <a:cubicBezTo>
                    <a:pt x="11554" y="23465"/>
                    <a:pt x="12903" y="23652"/>
                    <a:pt x="14251" y="23765"/>
                  </a:cubicBezTo>
                  <a:cubicBezTo>
                    <a:pt x="14401" y="23783"/>
                    <a:pt x="14551" y="23802"/>
                    <a:pt x="14700" y="23802"/>
                  </a:cubicBezTo>
                  <a:cubicBezTo>
                    <a:pt x="15356" y="23858"/>
                    <a:pt x="16011" y="23915"/>
                    <a:pt x="16685" y="23952"/>
                  </a:cubicBezTo>
                  <a:cubicBezTo>
                    <a:pt x="15712" y="22510"/>
                    <a:pt x="14738" y="21068"/>
                    <a:pt x="13745" y="19645"/>
                  </a:cubicBezTo>
                  <a:cubicBezTo>
                    <a:pt x="9195" y="13128"/>
                    <a:pt x="4626" y="6611"/>
                    <a:pt x="75" y="94"/>
                  </a:cubicBezTo>
                  <a:cubicBezTo>
                    <a:pt x="56" y="76"/>
                    <a:pt x="37" y="38"/>
                    <a:pt x="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2349279" y="3305438"/>
              <a:ext cx="1586149" cy="1902381"/>
            </a:xfrm>
            <a:custGeom>
              <a:rect b="b" l="l" r="r" t="t"/>
              <a:pathLst>
                <a:path extrusionOk="0" h="59016" w="49084">
                  <a:moveTo>
                    <a:pt x="8297" y="1"/>
                  </a:moveTo>
                  <a:cubicBezTo>
                    <a:pt x="5544" y="1"/>
                    <a:pt x="2772" y="76"/>
                    <a:pt x="1" y="244"/>
                  </a:cubicBezTo>
                  <a:cubicBezTo>
                    <a:pt x="20" y="263"/>
                    <a:pt x="38" y="282"/>
                    <a:pt x="57" y="300"/>
                  </a:cubicBezTo>
                  <a:cubicBezTo>
                    <a:pt x="3802" y="5357"/>
                    <a:pt x="7304" y="10581"/>
                    <a:pt x="10694" y="15900"/>
                  </a:cubicBezTo>
                  <a:cubicBezTo>
                    <a:pt x="14664" y="22173"/>
                    <a:pt x="18859" y="28297"/>
                    <a:pt x="23053" y="34420"/>
                  </a:cubicBezTo>
                  <a:cubicBezTo>
                    <a:pt x="28128" y="41799"/>
                    <a:pt x="33053" y="49289"/>
                    <a:pt x="38241" y="56611"/>
                  </a:cubicBezTo>
                  <a:cubicBezTo>
                    <a:pt x="38821" y="57417"/>
                    <a:pt x="39364" y="58222"/>
                    <a:pt x="39982" y="59008"/>
                  </a:cubicBezTo>
                  <a:cubicBezTo>
                    <a:pt x="40698" y="59013"/>
                    <a:pt x="41415" y="59015"/>
                    <a:pt x="42131" y="59015"/>
                  </a:cubicBezTo>
                  <a:cubicBezTo>
                    <a:pt x="44448" y="59015"/>
                    <a:pt x="46766" y="58991"/>
                    <a:pt x="49083" y="58933"/>
                  </a:cubicBezTo>
                  <a:cubicBezTo>
                    <a:pt x="41274" y="48671"/>
                    <a:pt x="33990" y="38072"/>
                    <a:pt x="26967" y="27267"/>
                  </a:cubicBezTo>
                  <a:cubicBezTo>
                    <a:pt x="22454" y="20338"/>
                    <a:pt x="17772" y="13503"/>
                    <a:pt x="13147" y="6630"/>
                  </a:cubicBezTo>
                  <a:cubicBezTo>
                    <a:pt x="11911" y="4757"/>
                    <a:pt x="10656" y="2885"/>
                    <a:pt x="9364" y="1031"/>
                  </a:cubicBezTo>
                  <a:cubicBezTo>
                    <a:pt x="9214" y="844"/>
                    <a:pt x="9083" y="619"/>
                    <a:pt x="8990" y="394"/>
                  </a:cubicBezTo>
                  <a:cubicBezTo>
                    <a:pt x="8933" y="263"/>
                    <a:pt x="8915" y="132"/>
                    <a:pt x="8933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175618" y="3313303"/>
              <a:ext cx="1465711" cy="1894290"/>
            </a:xfrm>
            <a:custGeom>
              <a:rect b="b" l="l" r="r" t="t"/>
              <a:pathLst>
                <a:path extrusionOk="0" h="58765" w="45357">
                  <a:moveTo>
                    <a:pt x="5375" y="0"/>
                  </a:moveTo>
                  <a:cubicBezTo>
                    <a:pt x="5000" y="0"/>
                    <a:pt x="4644" y="38"/>
                    <a:pt x="4251" y="56"/>
                  </a:cubicBezTo>
                  <a:cubicBezTo>
                    <a:pt x="3970" y="75"/>
                    <a:pt x="3689" y="94"/>
                    <a:pt x="3408" y="131"/>
                  </a:cubicBezTo>
                  <a:cubicBezTo>
                    <a:pt x="2847" y="188"/>
                    <a:pt x="2266" y="262"/>
                    <a:pt x="1704" y="356"/>
                  </a:cubicBezTo>
                  <a:cubicBezTo>
                    <a:pt x="1068" y="431"/>
                    <a:pt x="543" y="899"/>
                    <a:pt x="393" y="1517"/>
                  </a:cubicBezTo>
                  <a:cubicBezTo>
                    <a:pt x="319" y="1835"/>
                    <a:pt x="262" y="2154"/>
                    <a:pt x="244" y="2472"/>
                  </a:cubicBezTo>
                  <a:cubicBezTo>
                    <a:pt x="188" y="3409"/>
                    <a:pt x="131" y="4345"/>
                    <a:pt x="113" y="5281"/>
                  </a:cubicBezTo>
                  <a:cubicBezTo>
                    <a:pt x="0" y="9476"/>
                    <a:pt x="38" y="13671"/>
                    <a:pt x="38" y="17847"/>
                  </a:cubicBezTo>
                  <a:cubicBezTo>
                    <a:pt x="38" y="18614"/>
                    <a:pt x="38" y="19401"/>
                    <a:pt x="38" y="20169"/>
                  </a:cubicBezTo>
                  <a:cubicBezTo>
                    <a:pt x="56" y="21180"/>
                    <a:pt x="75" y="22191"/>
                    <a:pt x="75" y="23221"/>
                  </a:cubicBezTo>
                  <a:cubicBezTo>
                    <a:pt x="150" y="23315"/>
                    <a:pt x="206" y="23409"/>
                    <a:pt x="281" y="23502"/>
                  </a:cubicBezTo>
                  <a:cubicBezTo>
                    <a:pt x="3895" y="28540"/>
                    <a:pt x="7772" y="33408"/>
                    <a:pt x="11292" y="38558"/>
                  </a:cubicBezTo>
                  <a:cubicBezTo>
                    <a:pt x="14382" y="43090"/>
                    <a:pt x="17528" y="47603"/>
                    <a:pt x="20824" y="52023"/>
                  </a:cubicBezTo>
                  <a:cubicBezTo>
                    <a:pt x="22453" y="54214"/>
                    <a:pt x="24101" y="56405"/>
                    <a:pt x="25749" y="58596"/>
                  </a:cubicBezTo>
                  <a:cubicBezTo>
                    <a:pt x="26555" y="58633"/>
                    <a:pt x="27360" y="58652"/>
                    <a:pt x="28165" y="58671"/>
                  </a:cubicBezTo>
                  <a:cubicBezTo>
                    <a:pt x="28764" y="58689"/>
                    <a:pt x="29345" y="58689"/>
                    <a:pt x="29944" y="58689"/>
                  </a:cubicBezTo>
                  <a:cubicBezTo>
                    <a:pt x="34120" y="58746"/>
                    <a:pt x="38315" y="58746"/>
                    <a:pt x="42510" y="58764"/>
                  </a:cubicBezTo>
                  <a:lnTo>
                    <a:pt x="45356" y="58764"/>
                  </a:lnTo>
                  <a:cubicBezTo>
                    <a:pt x="44738" y="57978"/>
                    <a:pt x="44195" y="57173"/>
                    <a:pt x="43615" y="56367"/>
                  </a:cubicBezTo>
                  <a:cubicBezTo>
                    <a:pt x="38427" y="49045"/>
                    <a:pt x="33502" y="41555"/>
                    <a:pt x="28427" y="34176"/>
                  </a:cubicBezTo>
                  <a:cubicBezTo>
                    <a:pt x="24214" y="28053"/>
                    <a:pt x="20038" y="21929"/>
                    <a:pt x="16049" y="15656"/>
                  </a:cubicBezTo>
                  <a:cubicBezTo>
                    <a:pt x="12678" y="10337"/>
                    <a:pt x="9158" y="5113"/>
                    <a:pt x="5431" y="56"/>
                  </a:cubicBezTo>
                  <a:cubicBezTo>
                    <a:pt x="5412" y="38"/>
                    <a:pt x="5394" y="19"/>
                    <a:pt x="5375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285445" y="3304245"/>
              <a:ext cx="1195817" cy="1704136"/>
            </a:xfrm>
            <a:custGeom>
              <a:rect b="b" l="l" r="r" t="t"/>
              <a:pathLst>
                <a:path extrusionOk="0" h="52866" w="37005">
                  <a:moveTo>
                    <a:pt x="1" y="0"/>
                  </a:moveTo>
                  <a:cubicBezTo>
                    <a:pt x="3166" y="4476"/>
                    <a:pt x="6125" y="9120"/>
                    <a:pt x="9140" y="13727"/>
                  </a:cubicBezTo>
                  <a:cubicBezTo>
                    <a:pt x="15881" y="24045"/>
                    <a:pt x="22660" y="34364"/>
                    <a:pt x="29814" y="44439"/>
                  </a:cubicBezTo>
                  <a:cubicBezTo>
                    <a:pt x="31799" y="47210"/>
                    <a:pt x="33709" y="50038"/>
                    <a:pt x="35638" y="52866"/>
                  </a:cubicBezTo>
                  <a:cubicBezTo>
                    <a:pt x="36031" y="51817"/>
                    <a:pt x="36312" y="50731"/>
                    <a:pt x="36480" y="49626"/>
                  </a:cubicBezTo>
                  <a:cubicBezTo>
                    <a:pt x="36705" y="48184"/>
                    <a:pt x="36874" y="46723"/>
                    <a:pt x="37005" y="45281"/>
                  </a:cubicBezTo>
                  <a:lnTo>
                    <a:pt x="37005" y="45263"/>
                  </a:lnTo>
                  <a:cubicBezTo>
                    <a:pt x="36930" y="45131"/>
                    <a:pt x="36855" y="44982"/>
                    <a:pt x="36780" y="44851"/>
                  </a:cubicBezTo>
                  <a:cubicBezTo>
                    <a:pt x="32885" y="37959"/>
                    <a:pt x="28559" y="31311"/>
                    <a:pt x="24327" y="24626"/>
                  </a:cubicBezTo>
                  <a:cubicBezTo>
                    <a:pt x="20095" y="17978"/>
                    <a:pt x="15581" y="11480"/>
                    <a:pt x="11162" y="4963"/>
                  </a:cubicBezTo>
                  <a:cubicBezTo>
                    <a:pt x="10207" y="3540"/>
                    <a:pt x="9214" y="2154"/>
                    <a:pt x="8409" y="637"/>
                  </a:cubicBezTo>
                  <a:cubicBezTo>
                    <a:pt x="8334" y="506"/>
                    <a:pt x="8259" y="356"/>
                    <a:pt x="8203" y="225"/>
                  </a:cubicBezTo>
                  <a:cubicBezTo>
                    <a:pt x="6743" y="150"/>
                    <a:pt x="5301" y="75"/>
                    <a:pt x="3840" y="19"/>
                  </a:cubicBezTo>
                  <a:lnTo>
                    <a:pt x="1817" y="19"/>
                  </a:lnTo>
                  <a:cubicBezTo>
                    <a:pt x="1218" y="19"/>
                    <a:pt x="600" y="0"/>
                    <a:pt x="1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2637335" y="3303311"/>
              <a:ext cx="1799752" cy="1901865"/>
            </a:xfrm>
            <a:custGeom>
              <a:rect b="b" l="l" r="r" t="t"/>
              <a:pathLst>
                <a:path extrusionOk="0" h="59000" w="55694">
                  <a:moveTo>
                    <a:pt x="14793" y="0"/>
                  </a:moveTo>
                  <a:cubicBezTo>
                    <a:pt x="10468" y="0"/>
                    <a:pt x="6146" y="52"/>
                    <a:pt x="1836" y="67"/>
                  </a:cubicBezTo>
                  <a:lnTo>
                    <a:pt x="19" y="67"/>
                  </a:lnTo>
                  <a:cubicBezTo>
                    <a:pt x="1" y="198"/>
                    <a:pt x="19" y="348"/>
                    <a:pt x="76" y="460"/>
                  </a:cubicBezTo>
                  <a:cubicBezTo>
                    <a:pt x="169" y="685"/>
                    <a:pt x="300" y="910"/>
                    <a:pt x="450" y="1097"/>
                  </a:cubicBezTo>
                  <a:cubicBezTo>
                    <a:pt x="1742" y="2951"/>
                    <a:pt x="2978" y="4823"/>
                    <a:pt x="4233" y="6696"/>
                  </a:cubicBezTo>
                  <a:cubicBezTo>
                    <a:pt x="8858" y="13569"/>
                    <a:pt x="13540" y="20404"/>
                    <a:pt x="18053" y="27333"/>
                  </a:cubicBezTo>
                  <a:cubicBezTo>
                    <a:pt x="25076" y="38138"/>
                    <a:pt x="32360" y="48737"/>
                    <a:pt x="40169" y="58999"/>
                  </a:cubicBezTo>
                  <a:cubicBezTo>
                    <a:pt x="40956" y="58981"/>
                    <a:pt x="41724" y="58943"/>
                    <a:pt x="42510" y="58924"/>
                  </a:cubicBezTo>
                  <a:cubicBezTo>
                    <a:pt x="42941" y="58906"/>
                    <a:pt x="43353" y="58887"/>
                    <a:pt x="43765" y="58868"/>
                  </a:cubicBezTo>
                  <a:cubicBezTo>
                    <a:pt x="46124" y="58775"/>
                    <a:pt x="48465" y="58363"/>
                    <a:pt x="50731" y="57651"/>
                  </a:cubicBezTo>
                  <a:cubicBezTo>
                    <a:pt x="52323" y="57164"/>
                    <a:pt x="53709" y="56153"/>
                    <a:pt x="54664" y="54786"/>
                  </a:cubicBezTo>
                  <a:lnTo>
                    <a:pt x="54814" y="54561"/>
                  </a:lnTo>
                  <a:cubicBezTo>
                    <a:pt x="55169" y="54037"/>
                    <a:pt x="55469" y="53475"/>
                    <a:pt x="55694" y="52895"/>
                  </a:cubicBezTo>
                  <a:cubicBezTo>
                    <a:pt x="53765" y="50067"/>
                    <a:pt x="51855" y="47239"/>
                    <a:pt x="49870" y="44468"/>
                  </a:cubicBezTo>
                  <a:cubicBezTo>
                    <a:pt x="42716" y="34411"/>
                    <a:pt x="35937" y="24074"/>
                    <a:pt x="29196" y="13756"/>
                  </a:cubicBezTo>
                  <a:cubicBezTo>
                    <a:pt x="26181" y="9149"/>
                    <a:pt x="23222" y="4505"/>
                    <a:pt x="20057" y="29"/>
                  </a:cubicBezTo>
                  <a:cubicBezTo>
                    <a:pt x="19345" y="29"/>
                    <a:pt x="18634" y="11"/>
                    <a:pt x="17941" y="11"/>
                  </a:cubicBezTo>
                  <a:cubicBezTo>
                    <a:pt x="16891" y="3"/>
                    <a:pt x="15842" y="0"/>
                    <a:pt x="14793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4084853" y="3300538"/>
              <a:ext cx="437577" cy="652050"/>
            </a:xfrm>
            <a:custGeom>
              <a:rect b="b" l="l" r="r" t="t"/>
              <a:pathLst>
                <a:path extrusionOk="0" h="20228" w="13541">
                  <a:moveTo>
                    <a:pt x="5567" y="0"/>
                  </a:moveTo>
                  <a:cubicBezTo>
                    <a:pt x="5360" y="0"/>
                    <a:pt x="5152" y="1"/>
                    <a:pt x="4945" y="3"/>
                  </a:cubicBezTo>
                  <a:cubicBezTo>
                    <a:pt x="3297" y="22"/>
                    <a:pt x="1649" y="59"/>
                    <a:pt x="1" y="97"/>
                  </a:cubicBezTo>
                  <a:cubicBezTo>
                    <a:pt x="3596" y="5321"/>
                    <a:pt x="7061" y="10640"/>
                    <a:pt x="10506" y="15958"/>
                  </a:cubicBezTo>
                  <a:cubicBezTo>
                    <a:pt x="11443" y="17381"/>
                    <a:pt x="12342" y="18805"/>
                    <a:pt x="13259" y="20228"/>
                  </a:cubicBezTo>
                  <a:cubicBezTo>
                    <a:pt x="13315" y="18336"/>
                    <a:pt x="13353" y="16482"/>
                    <a:pt x="13390" y="14591"/>
                  </a:cubicBezTo>
                  <a:cubicBezTo>
                    <a:pt x="13465" y="10584"/>
                    <a:pt x="13540" y="6576"/>
                    <a:pt x="13297" y="2587"/>
                  </a:cubicBezTo>
                  <a:cubicBezTo>
                    <a:pt x="13166" y="565"/>
                    <a:pt x="12847" y="209"/>
                    <a:pt x="10825" y="134"/>
                  </a:cubicBezTo>
                  <a:cubicBezTo>
                    <a:pt x="9083" y="67"/>
                    <a:pt x="7326" y="0"/>
                    <a:pt x="5567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3550524" y="3303633"/>
              <a:ext cx="962825" cy="1459665"/>
            </a:xfrm>
            <a:custGeom>
              <a:rect b="b" l="l" r="r" t="t"/>
              <a:pathLst>
                <a:path extrusionOk="0" h="45282" w="29795">
                  <a:moveTo>
                    <a:pt x="16536" y="1"/>
                  </a:moveTo>
                  <a:cubicBezTo>
                    <a:pt x="15937" y="1"/>
                    <a:pt x="15356" y="19"/>
                    <a:pt x="14776" y="38"/>
                  </a:cubicBezTo>
                  <a:cubicBezTo>
                    <a:pt x="12173" y="94"/>
                    <a:pt x="9570" y="169"/>
                    <a:pt x="6985" y="300"/>
                  </a:cubicBezTo>
                  <a:cubicBezTo>
                    <a:pt x="6161" y="347"/>
                    <a:pt x="5337" y="366"/>
                    <a:pt x="4511" y="366"/>
                  </a:cubicBezTo>
                  <a:cubicBezTo>
                    <a:pt x="3685" y="366"/>
                    <a:pt x="2856" y="347"/>
                    <a:pt x="2023" y="319"/>
                  </a:cubicBezTo>
                  <a:cubicBezTo>
                    <a:pt x="1349" y="300"/>
                    <a:pt x="674" y="282"/>
                    <a:pt x="0" y="244"/>
                  </a:cubicBezTo>
                  <a:lnTo>
                    <a:pt x="0" y="244"/>
                  </a:lnTo>
                  <a:cubicBezTo>
                    <a:pt x="56" y="375"/>
                    <a:pt x="131" y="525"/>
                    <a:pt x="206" y="656"/>
                  </a:cubicBezTo>
                  <a:cubicBezTo>
                    <a:pt x="1011" y="2173"/>
                    <a:pt x="2004" y="3559"/>
                    <a:pt x="2959" y="4982"/>
                  </a:cubicBezTo>
                  <a:cubicBezTo>
                    <a:pt x="7378" y="11499"/>
                    <a:pt x="11892" y="17997"/>
                    <a:pt x="16124" y="24645"/>
                  </a:cubicBezTo>
                  <a:cubicBezTo>
                    <a:pt x="20356" y="31330"/>
                    <a:pt x="24682" y="37978"/>
                    <a:pt x="28577" y="44870"/>
                  </a:cubicBezTo>
                  <a:cubicBezTo>
                    <a:pt x="28652" y="45001"/>
                    <a:pt x="28727" y="45150"/>
                    <a:pt x="28802" y="45282"/>
                  </a:cubicBezTo>
                  <a:cubicBezTo>
                    <a:pt x="28914" y="44158"/>
                    <a:pt x="29008" y="43053"/>
                    <a:pt x="29064" y="41929"/>
                  </a:cubicBezTo>
                  <a:lnTo>
                    <a:pt x="29064" y="41911"/>
                  </a:lnTo>
                  <a:cubicBezTo>
                    <a:pt x="29139" y="40843"/>
                    <a:pt x="29176" y="39795"/>
                    <a:pt x="29214" y="38727"/>
                  </a:cubicBezTo>
                  <a:cubicBezTo>
                    <a:pt x="29364" y="33671"/>
                    <a:pt x="29551" y="28615"/>
                    <a:pt x="29701" y="23559"/>
                  </a:cubicBezTo>
                  <a:cubicBezTo>
                    <a:pt x="29738" y="22416"/>
                    <a:pt x="29776" y="21274"/>
                    <a:pt x="29794" y="20150"/>
                  </a:cubicBezTo>
                  <a:lnTo>
                    <a:pt x="29794" y="20132"/>
                  </a:lnTo>
                  <a:cubicBezTo>
                    <a:pt x="28877" y="18709"/>
                    <a:pt x="27978" y="17285"/>
                    <a:pt x="27041" y="15862"/>
                  </a:cubicBezTo>
                  <a:cubicBezTo>
                    <a:pt x="23596" y="10544"/>
                    <a:pt x="20131" y="5225"/>
                    <a:pt x="16536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2282129" y="3282100"/>
              <a:ext cx="1359201" cy="1925493"/>
            </a:xfrm>
            <a:custGeom>
              <a:rect b="b" l="l" r="r" t="t"/>
              <a:pathLst>
                <a:path extrusionOk="0" h="59733" w="42061">
                  <a:moveTo>
                    <a:pt x="890" y="1"/>
                  </a:moveTo>
                  <a:cubicBezTo>
                    <a:pt x="709" y="1"/>
                    <a:pt x="533" y="67"/>
                    <a:pt x="375" y="200"/>
                  </a:cubicBezTo>
                  <a:cubicBezTo>
                    <a:pt x="94" y="406"/>
                    <a:pt x="0" y="781"/>
                    <a:pt x="112" y="1099"/>
                  </a:cubicBezTo>
                  <a:cubicBezTo>
                    <a:pt x="150" y="1174"/>
                    <a:pt x="169" y="1249"/>
                    <a:pt x="206" y="1305"/>
                  </a:cubicBezTo>
                  <a:cubicBezTo>
                    <a:pt x="300" y="1474"/>
                    <a:pt x="412" y="1624"/>
                    <a:pt x="524" y="1774"/>
                  </a:cubicBezTo>
                  <a:cubicBezTo>
                    <a:pt x="3933" y="6811"/>
                    <a:pt x="7416" y="11811"/>
                    <a:pt x="10693" y="16923"/>
                  </a:cubicBezTo>
                  <a:cubicBezTo>
                    <a:pt x="16536" y="26043"/>
                    <a:pt x="22659" y="34976"/>
                    <a:pt x="28820" y="43890"/>
                  </a:cubicBezTo>
                  <a:cubicBezTo>
                    <a:pt x="31967" y="48459"/>
                    <a:pt x="34963" y="53159"/>
                    <a:pt x="38202" y="57654"/>
                  </a:cubicBezTo>
                  <a:cubicBezTo>
                    <a:pt x="38689" y="58347"/>
                    <a:pt x="39195" y="59039"/>
                    <a:pt x="39701" y="59732"/>
                  </a:cubicBezTo>
                  <a:lnTo>
                    <a:pt x="42060" y="59732"/>
                  </a:lnTo>
                  <a:cubicBezTo>
                    <a:pt x="41442" y="58946"/>
                    <a:pt x="40899" y="58141"/>
                    <a:pt x="40319" y="57335"/>
                  </a:cubicBezTo>
                  <a:cubicBezTo>
                    <a:pt x="35131" y="50013"/>
                    <a:pt x="30206" y="42523"/>
                    <a:pt x="25131" y="35144"/>
                  </a:cubicBezTo>
                  <a:cubicBezTo>
                    <a:pt x="20918" y="29021"/>
                    <a:pt x="16742" y="22897"/>
                    <a:pt x="12753" y="16624"/>
                  </a:cubicBezTo>
                  <a:cubicBezTo>
                    <a:pt x="9382" y="11305"/>
                    <a:pt x="5880" y="6081"/>
                    <a:pt x="2135" y="1024"/>
                  </a:cubicBezTo>
                  <a:cubicBezTo>
                    <a:pt x="2116" y="1006"/>
                    <a:pt x="2098" y="987"/>
                    <a:pt x="2079" y="968"/>
                  </a:cubicBezTo>
                  <a:cubicBezTo>
                    <a:pt x="1929" y="725"/>
                    <a:pt x="1742" y="519"/>
                    <a:pt x="1554" y="313"/>
                  </a:cubicBezTo>
                  <a:cubicBezTo>
                    <a:pt x="1346" y="105"/>
                    <a:pt x="1115" y="1"/>
                    <a:pt x="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2637335" y="3281810"/>
              <a:ext cx="1373743" cy="1923366"/>
            </a:xfrm>
            <a:custGeom>
              <a:rect b="b" l="l" r="r" t="t"/>
              <a:pathLst>
                <a:path extrusionOk="0" h="59667" w="42511">
                  <a:moveTo>
                    <a:pt x="845" y="1"/>
                  </a:moveTo>
                  <a:cubicBezTo>
                    <a:pt x="668" y="1"/>
                    <a:pt x="488" y="57"/>
                    <a:pt x="338" y="172"/>
                  </a:cubicBezTo>
                  <a:cubicBezTo>
                    <a:pt x="150" y="303"/>
                    <a:pt x="38" y="509"/>
                    <a:pt x="19" y="734"/>
                  </a:cubicBezTo>
                  <a:cubicBezTo>
                    <a:pt x="1" y="865"/>
                    <a:pt x="19" y="1015"/>
                    <a:pt x="76" y="1127"/>
                  </a:cubicBezTo>
                  <a:cubicBezTo>
                    <a:pt x="169" y="1352"/>
                    <a:pt x="300" y="1577"/>
                    <a:pt x="450" y="1764"/>
                  </a:cubicBezTo>
                  <a:cubicBezTo>
                    <a:pt x="1742" y="3618"/>
                    <a:pt x="2997" y="5490"/>
                    <a:pt x="4233" y="7363"/>
                  </a:cubicBezTo>
                  <a:cubicBezTo>
                    <a:pt x="8858" y="14236"/>
                    <a:pt x="13540" y="21071"/>
                    <a:pt x="18053" y="28000"/>
                  </a:cubicBezTo>
                  <a:cubicBezTo>
                    <a:pt x="25076" y="38805"/>
                    <a:pt x="32360" y="49404"/>
                    <a:pt x="40169" y="59666"/>
                  </a:cubicBezTo>
                  <a:cubicBezTo>
                    <a:pt x="40956" y="59648"/>
                    <a:pt x="41742" y="59610"/>
                    <a:pt x="42510" y="59591"/>
                  </a:cubicBezTo>
                  <a:cubicBezTo>
                    <a:pt x="42379" y="59404"/>
                    <a:pt x="42229" y="59217"/>
                    <a:pt x="42098" y="59030"/>
                  </a:cubicBezTo>
                  <a:cubicBezTo>
                    <a:pt x="36855" y="52251"/>
                    <a:pt x="31911" y="45266"/>
                    <a:pt x="27117" y="38187"/>
                  </a:cubicBezTo>
                  <a:cubicBezTo>
                    <a:pt x="20506" y="28449"/>
                    <a:pt x="14177" y="18505"/>
                    <a:pt x="7510" y="8805"/>
                  </a:cubicBezTo>
                  <a:cubicBezTo>
                    <a:pt x="5675" y="6146"/>
                    <a:pt x="3915" y="3412"/>
                    <a:pt x="1930" y="846"/>
                  </a:cubicBezTo>
                  <a:cubicBezTo>
                    <a:pt x="1892" y="809"/>
                    <a:pt x="1855" y="771"/>
                    <a:pt x="1836" y="715"/>
                  </a:cubicBezTo>
                  <a:cubicBezTo>
                    <a:pt x="1705" y="547"/>
                    <a:pt x="1555" y="378"/>
                    <a:pt x="1386" y="209"/>
                  </a:cubicBezTo>
                  <a:cubicBezTo>
                    <a:pt x="1238" y="71"/>
                    <a:pt x="1043" y="1"/>
                    <a:pt x="84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3200553" y="3255087"/>
              <a:ext cx="1236533" cy="1814250"/>
            </a:xfrm>
            <a:custGeom>
              <a:rect b="b" l="l" r="r" t="t"/>
              <a:pathLst>
                <a:path extrusionOk="0" h="56282" w="38265">
                  <a:moveTo>
                    <a:pt x="1076" y="0"/>
                  </a:moveTo>
                  <a:cubicBezTo>
                    <a:pt x="512" y="0"/>
                    <a:pt x="0" y="608"/>
                    <a:pt x="343" y="1226"/>
                  </a:cubicBezTo>
                  <a:cubicBezTo>
                    <a:pt x="381" y="1338"/>
                    <a:pt x="437" y="1432"/>
                    <a:pt x="512" y="1507"/>
                  </a:cubicBezTo>
                  <a:cubicBezTo>
                    <a:pt x="549" y="1582"/>
                    <a:pt x="605" y="1638"/>
                    <a:pt x="643" y="1713"/>
                  </a:cubicBezTo>
                  <a:cubicBezTo>
                    <a:pt x="4014" y="6900"/>
                    <a:pt x="7384" y="12087"/>
                    <a:pt x="10774" y="17274"/>
                  </a:cubicBezTo>
                  <a:cubicBezTo>
                    <a:pt x="17647" y="27743"/>
                    <a:pt x="24557" y="38211"/>
                    <a:pt x="31841" y="48435"/>
                  </a:cubicBezTo>
                  <a:cubicBezTo>
                    <a:pt x="33677" y="51001"/>
                    <a:pt x="35437" y="53660"/>
                    <a:pt x="37235" y="56282"/>
                  </a:cubicBezTo>
                  <a:cubicBezTo>
                    <a:pt x="37291" y="56207"/>
                    <a:pt x="37347" y="56132"/>
                    <a:pt x="37403" y="56057"/>
                  </a:cubicBezTo>
                  <a:cubicBezTo>
                    <a:pt x="37740" y="55533"/>
                    <a:pt x="38040" y="54971"/>
                    <a:pt x="38265" y="54391"/>
                  </a:cubicBezTo>
                  <a:cubicBezTo>
                    <a:pt x="36336" y="51563"/>
                    <a:pt x="34426" y="48735"/>
                    <a:pt x="32441" y="45964"/>
                  </a:cubicBezTo>
                  <a:cubicBezTo>
                    <a:pt x="25287" y="35889"/>
                    <a:pt x="18508" y="25570"/>
                    <a:pt x="11767" y="15252"/>
                  </a:cubicBezTo>
                  <a:cubicBezTo>
                    <a:pt x="8752" y="10645"/>
                    <a:pt x="5793" y="6001"/>
                    <a:pt x="2628" y="1525"/>
                  </a:cubicBezTo>
                  <a:cubicBezTo>
                    <a:pt x="2478" y="1319"/>
                    <a:pt x="2328" y="1113"/>
                    <a:pt x="2178" y="907"/>
                  </a:cubicBezTo>
                  <a:cubicBezTo>
                    <a:pt x="2029" y="683"/>
                    <a:pt x="1860" y="458"/>
                    <a:pt x="1673" y="271"/>
                  </a:cubicBezTo>
                  <a:cubicBezTo>
                    <a:pt x="1493" y="81"/>
                    <a:pt x="1281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3543868" y="3269142"/>
              <a:ext cx="945860" cy="1494157"/>
            </a:xfrm>
            <a:custGeom>
              <a:rect b="b" l="l" r="r" t="t"/>
              <a:pathLst>
                <a:path extrusionOk="0" h="46352" w="29270">
                  <a:moveTo>
                    <a:pt x="920" y="1"/>
                  </a:moveTo>
                  <a:cubicBezTo>
                    <a:pt x="765" y="1"/>
                    <a:pt x="608" y="44"/>
                    <a:pt x="468" y="134"/>
                  </a:cubicBezTo>
                  <a:cubicBezTo>
                    <a:pt x="150" y="322"/>
                    <a:pt x="0" y="696"/>
                    <a:pt x="113" y="1052"/>
                  </a:cubicBezTo>
                  <a:cubicBezTo>
                    <a:pt x="131" y="1146"/>
                    <a:pt x="169" y="1220"/>
                    <a:pt x="206" y="1314"/>
                  </a:cubicBezTo>
                  <a:cubicBezTo>
                    <a:pt x="262" y="1445"/>
                    <a:pt x="337" y="1595"/>
                    <a:pt x="412" y="1726"/>
                  </a:cubicBezTo>
                  <a:cubicBezTo>
                    <a:pt x="1217" y="3243"/>
                    <a:pt x="2210" y="4629"/>
                    <a:pt x="3165" y="6052"/>
                  </a:cubicBezTo>
                  <a:cubicBezTo>
                    <a:pt x="7584" y="12569"/>
                    <a:pt x="12098" y="19067"/>
                    <a:pt x="16330" y="25715"/>
                  </a:cubicBezTo>
                  <a:cubicBezTo>
                    <a:pt x="20562" y="32400"/>
                    <a:pt x="24888" y="39048"/>
                    <a:pt x="28783" y="45940"/>
                  </a:cubicBezTo>
                  <a:cubicBezTo>
                    <a:pt x="28858" y="46071"/>
                    <a:pt x="28933" y="46220"/>
                    <a:pt x="29008" y="46352"/>
                  </a:cubicBezTo>
                  <a:cubicBezTo>
                    <a:pt x="29120" y="45228"/>
                    <a:pt x="29214" y="44123"/>
                    <a:pt x="29270" y="42999"/>
                  </a:cubicBezTo>
                  <a:cubicBezTo>
                    <a:pt x="27285" y="39572"/>
                    <a:pt x="25188" y="36220"/>
                    <a:pt x="23109" y="32868"/>
                  </a:cubicBezTo>
                  <a:cubicBezTo>
                    <a:pt x="16779" y="22775"/>
                    <a:pt x="10206" y="12850"/>
                    <a:pt x="3371" y="3093"/>
                  </a:cubicBezTo>
                  <a:cubicBezTo>
                    <a:pt x="2978" y="2531"/>
                    <a:pt x="2584" y="1988"/>
                    <a:pt x="2229" y="1389"/>
                  </a:cubicBezTo>
                  <a:cubicBezTo>
                    <a:pt x="2079" y="1146"/>
                    <a:pt x="1948" y="921"/>
                    <a:pt x="1817" y="659"/>
                  </a:cubicBezTo>
                  <a:cubicBezTo>
                    <a:pt x="1742" y="490"/>
                    <a:pt x="1629" y="322"/>
                    <a:pt x="1461" y="209"/>
                  </a:cubicBezTo>
                  <a:cubicBezTo>
                    <a:pt x="1313" y="72"/>
                    <a:pt x="1119" y="1"/>
                    <a:pt x="92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2176814" y="3963417"/>
              <a:ext cx="909570" cy="1241144"/>
            </a:xfrm>
            <a:custGeom>
              <a:rect b="b" l="l" r="r" t="t"/>
              <a:pathLst>
                <a:path extrusionOk="0" h="38503" w="28147">
                  <a:moveTo>
                    <a:pt x="1" y="1"/>
                  </a:moveTo>
                  <a:lnTo>
                    <a:pt x="1" y="1"/>
                  </a:lnTo>
                  <a:cubicBezTo>
                    <a:pt x="19" y="1012"/>
                    <a:pt x="38" y="2023"/>
                    <a:pt x="38" y="3053"/>
                  </a:cubicBezTo>
                  <a:cubicBezTo>
                    <a:pt x="113" y="3147"/>
                    <a:pt x="169" y="3241"/>
                    <a:pt x="244" y="3334"/>
                  </a:cubicBezTo>
                  <a:cubicBezTo>
                    <a:pt x="3858" y="8372"/>
                    <a:pt x="7754" y="13240"/>
                    <a:pt x="11255" y="18390"/>
                  </a:cubicBezTo>
                  <a:cubicBezTo>
                    <a:pt x="14345" y="22922"/>
                    <a:pt x="17491" y="27435"/>
                    <a:pt x="20787" y="31855"/>
                  </a:cubicBezTo>
                  <a:cubicBezTo>
                    <a:pt x="22416" y="34046"/>
                    <a:pt x="24064" y="36237"/>
                    <a:pt x="25712" y="38428"/>
                  </a:cubicBezTo>
                  <a:cubicBezTo>
                    <a:pt x="26530" y="38465"/>
                    <a:pt x="27329" y="38484"/>
                    <a:pt x="28128" y="38502"/>
                  </a:cubicBezTo>
                  <a:lnTo>
                    <a:pt x="28128" y="38502"/>
                  </a:lnTo>
                  <a:cubicBezTo>
                    <a:pt x="28034" y="38371"/>
                    <a:pt x="27941" y="38259"/>
                    <a:pt x="27847" y="38128"/>
                  </a:cubicBezTo>
                  <a:cubicBezTo>
                    <a:pt x="22697" y="31293"/>
                    <a:pt x="17641" y="24402"/>
                    <a:pt x="12828" y="17323"/>
                  </a:cubicBezTo>
                  <a:cubicBezTo>
                    <a:pt x="8783" y="11387"/>
                    <a:pt x="4364" y="5712"/>
                    <a:pt x="1" y="1"/>
                  </a:cubicBezTo>
                  <a:close/>
                  <a:moveTo>
                    <a:pt x="28128" y="38502"/>
                  </a:moveTo>
                  <a:lnTo>
                    <a:pt x="28128" y="38502"/>
                  </a:lnTo>
                  <a:cubicBezTo>
                    <a:pt x="28128" y="38502"/>
                    <a:pt x="28128" y="38502"/>
                    <a:pt x="28128" y="38503"/>
                  </a:cubicBezTo>
                  <a:lnTo>
                    <a:pt x="28147" y="38503"/>
                  </a:lnTo>
                  <a:cubicBezTo>
                    <a:pt x="28141" y="38502"/>
                    <a:pt x="28134" y="38502"/>
                    <a:pt x="28128" y="38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2187122" y="4416156"/>
              <a:ext cx="539208" cy="772125"/>
            </a:xfrm>
            <a:custGeom>
              <a:rect b="b" l="l" r="r" t="t"/>
              <a:pathLst>
                <a:path extrusionOk="0" h="23953" w="16686">
                  <a:moveTo>
                    <a:pt x="0" y="1"/>
                  </a:moveTo>
                  <a:lnTo>
                    <a:pt x="0" y="1"/>
                  </a:lnTo>
                  <a:cubicBezTo>
                    <a:pt x="19" y="694"/>
                    <a:pt x="37" y="1387"/>
                    <a:pt x="56" y="2098"/>
                  </a:cubicBezTo>
                  <a:cubicBezTo>
                    <a:pt x="75" y="2491"/>
                    <a:pt x="75" y="2903"/>
                    <a:pt x="94" y="3297"/>
                  </a:cubicBezTo>
                  <a:cubicBezTo>
                    <a:pt x="1704" y="5769"/>
                    <a:pt x="3371" y="8203"/>
                    <a:pt x="5075" y="10619"/>
                  </a:cubicBezTo>
                  <a:cubicBezTo>
                    <a:pt x="8127" y="15001"/>
                    <a:pt x="11255" y="19327"/>
                    <a:pt x="14251" y="23765"/>
                  </a:cubicBezTo>
                  <a:cubicBezTo>
                    <a:pt x="14401" y="23783"/>
                    <a:pt x="14551" y="23802"/>
                    <a:pt x="14700" y="23802"/>
                  </a:cubicBezTo>
                  <a:cubicBezTo>
                    <a:pt x="15356" y="23858"/>
                    <a:pt x="16011" y="23915"/>
                    <a:pt x="16685" y="23952"/>
                  </a:cubicBezTo>
                  <a:cubicBezTo>
                    <a:pt x="15712" y="22510"/>
                    <a:pt x="14738" y="21068"/>
                    <a:pt x="13745" y="19645"/>
                  </a:cubicBezTo>
                  <a:cubicBezTo>
                    <a:pt x="9195" y="13128"/>
                    <a:pt x="4644" y="6611"/>
                    <a:pt x="75" y="94"/>
                  </a:cubicBezTo>
                  <a:cubicBezTo>
                    <a:pt x="56" y="76"/>
                    <a:pt x="37" y="3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4027364" y="3280811"/>
              <a:ext cx="485985" cy="782247"/>
            </a:xfrm>
            <a:custGeom>
              <a:rect b="b" l="l" r="r" t="t"/>
              <a:pathLst>
                <a:path extrusionOk="0" h="24267" w="15039">
                  <a:moveTo>
                    <a:pt x="838" y="1"/>
                  </a:moveTo>
                  <a:cubicBezTo>
                    <a:pt x="671" y="1"/>
                    <a:pt x="503" y="49"/>
                    <a:pt x="357" y="147"/>
                  </a:cubicBezTo>
                  <a:cubicBezTo>
                    <a:pt x="169" y="278"/>
                    <a:pt x="38" y="503"/>
                    <a:pt x="20" y="746"/>
                  </a:cubicBezTo>
                  <a:cubicBezTo>
                    <a:pt x="1" y="858"/>
                    <a:pt x="20" y="990"/>
                    <a:pt x="57" y="1102"/>
                  </a:cubicBezTo>
                  <a:cubicBezTo>
                    <a:pt x="132" y="1308"/>
                    <a:pt x="226" y="1495"/>
                    <a:pt x="357" y="1682"/>
                  </a:cubicBezTo>
                  <a:cubicBezTo>
                    <a:pt x="787" y="2394"/>
                    <a:pt x="1199" y="3106"/>
                    <a:pt x="1649" y="3780"/>
                  </a:cubicBezTo>
                  <a:cubicBezTo>
                    <a:pt x="6068" y="10578"/>
                    <a:pt x="10581" y="17319"/>
                    <a:pt x="14888" y="24192"/>
                  </a:cubicBezTo>
                  <a:cubicBezTo>
                    <a:pt x="14907" y="24211"/>
                    <a:pt x="14926" y="24229"/>
                    <a:pt x="14945" y="24267"/>
                  </a:cubicBezTo>
                  <a:cubicBezTo>
                    <a:pt x="14982" y="23124"/>
                    <a:pt x="15020" y="21982"/>
                    <a:pt x="15038" y="20858"/>
                  </a:cubicBezTo>
                  <a:lnTo>
                    <a:pt x="15038" y="20840"/>
                  </a:lnTo>
                  <a:cubicBezTo>
                    <a:pt x="14121" y="19417"/>
                    <a:pt x="13222" y="17993"/>
                    <a:pt x="12285" y="16570"/>
                  </a:cubicBezTo>
                  <a:cubicBezTo>
                    <a:pt x="8840" y="11252"/>
                    <a:pt x="5375" y="5933"/>
                    <a:pt x="1780" y="709"/>
                  </a:cubicBezTo>
                  <a:lnTo>
                    <a:pt x="1780" y="690"/>
                  </a:lnTo>
                  <a:cubicBezTo>
                    <a:pt x="1667" y="540"/>
                    <a:pt x="1555" y="372"/>
                    <a:pt x="1424" y="240"/>
                  </a:cubicBezTo>
                  <a:cubicBezTo>
                    <a:pt x="1265" y="82"/>
                    <a:pt x="1053" y="1"/>
                    <a:pt x="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2006772" y="3005654"/>
              <a:ext cx="2593699" cy="490359"/>
            </a:xfrm>
            <a:custGeom>
              <a:rect b="b" l="l" r="r" t="t"/>
              <a:pathLst>
                <a:path extrusionOk="0" h="15212" w="80263">
                  <a:moveTo>
                    <a:pt x="49608" y="1"/>
                  </a:moveTo>
                  <a:cubicBezTo>
                    <a:pt x="40954" y="1"/>
                    <a:pt x="32295" y="126"/>
                    <a:pt x="23645" y="126"/>
                  </a:cubicBezTo>
                  <a:cubicBezTo>
                    <a:pt x="23198" y="126"/>
                    <a:pt x="22751" y="126"/>
                    <a:pt x="22304" y="125"/>
                  </a:cubicBezTo>
                  <a:cubicBezTo>
                    <a:pt x="17285" y="125"/>
                    <a:pt x="12304" y="518"/>
                    <a:pt x="7304" y="893"/>
                  </a:cubicBezTo>
                  <a:cubicBezTo>
                    <a:pt x="5956" y="986"/>
                    <a:pt x="4626" y="1136"/>
                    <a:pt x="3334" y="1585"/>
                  </a:cubicBezTo>
                  <a:cubicBezTo>
                    <a:pt x="1967" y="2016"/>
                    <a:pt x="937" y="3140"/>
                    <a:pt x="618" y="4544"/>
                  </a:cubicBezTo>
                  <a:cubicBezTo>
                    <a:pt x="0" y="6960"/>
                    <a:pt x="113" y="9413"/>
                    <a:pt x="487" y="11829"/>
                  </a:cubicBezTo>
                  <a:cubicBezTo>
                    <a:pt x="750" y="13570"/>
                    <a:pt x="1798" y="14451"/>
                    <a:pt x="3540" y="14713"/>
                  </a:cubicBezTo>
                  <a:cubicBezTo>
                    <a:pt x="5244" y="14975"/>
                    <a:pt x="6986" y="14956"/>
                    <a:pt x="8727" y="15031"/>
                  </a:cubicBezTo>
                  <a:cubicBezTo>
                    <a:pt x="9457" y="15059"/>
                    <a:pt x="10187" y="15069"/>
                    <a:pt x="10917" y="15069"/>
                  </a:cubicBezTo>
                  <a:cubicBezTo>
                    <a:pt x="13026" y="15069"/>
                    <a:pt x="15136" y="14984"/>
                    <a:pt x="17252" y="14984"/>
                  </a:cubicBezTo>
                  <a:cubicBezTo>
                    <a:pt x="17899" y="14984"/>
                    <a:pt x="18547" y="14992"/>
                    <a:pt x="19195" y="15012"/>
                  </a:cubicBezTo>
                  <a:cubicBezTo>
                    <a:pt x="22773" y="15124"/>
                    <a:pt x="26336" y="15208"/>
                    <a:pt x="29910" y="15208"/>
                  </a:cubicBezTo>
                  <a:cubicBezTo>
                    <a:pt x="30545" y="15208"/>
                    <a:pt x="31181" y="15205"/>
                    <a:pt x="31817" y="15200"/>
                  </a:cubicBezTo>
                  <a:cubicBezTo>
                    <a:pt x="33193" y="15181"/>
                    <a:pt x="34570" y="15176"/>
                    <a:pt x="35946" y="15176"/>
                  </a:cubicBezTo>
                  <a:cubicBezTo>
                    <a:pt x="37323" y="15176"/>
                    <a:pt x="38699" y="15181"/>
                    <a:pt x="40076" y="15181"/>
                  </a:cubicBezTo>
                  <a:cubicBezTo>
                    <a:pt x="42375" y="15191"/>
                    <a:pt x="44680" y="15212"/>
                    <a:pt x="46988" y="15212"/>
                  </a:cubicBezTo>
                  <a:cubicBezTo>
                    <a:pt x="49002" y="15212"/>
                    <a:pt x="51018" y="15196"/>
                    <a:pt x="53034" y="15144"/>
                  </a:cubicBezTo>
                  <a:cubicBezTo>
                    <a:pt x="58034" y="15012"/>
                    <a:pt x="63034" y="14938"/>
                    <a:pt x="68034" y="14732"/>
                  </a:cubicBezTo>
                  <a:cubicBezTo>
                    <a:pt x="70600" y="14619"/>
                    <a:pt x="73147" y="14488"/>
                    <a:pt x="75712" y="14338"/>
                  </a:cubicBezTo>
                  <a:cubicBezTo>
                    <a:pt x="76387" y="14320"/>
                    <a:pt x="77079" y="14226"/>
                    <a:pt x="77754" y="14076"/>
                  </a:cubicBezTo>
                  <a:cubicBezTo>
                    <a:pt x="78652" y="13889"/>
                    <a:pt x="79402" y="13271"/>
                    <a:pt x="79757" y="12409"/>
                  </a:cubicBezTo>
                  <a:cubicBezTo>
                    <a:pt x="80113" y="11660"/>
                    <a:pt x="80263" y="10836"/>
                    <a:pt x="80225" y="9994"/>
                  </a:cubicBezTo>
                  <a:cubicBezTo>
                    <a:pt x="80151" y="7559"/>
                    <a:pt x="79870" y="5125"/>
                    <a:pt x="79383" y="2709"/>
                  </a:cubicBezTo>
                  <a:cubicBezTo>
                    <a:pt x="79064" y="1305"/>
                    <a:pt x="78521" y="818"/>
                    <a:pt x="77079" y="705"/>
                  </a:cubicBezTo>
                  <a:cubicBezTo>
                    <a:pt x="76255" y="649"/>
                    <a:pt x="75431" y="593"/>
                    <a:pt x="74607" y="537"/>
                  </a:cubicBezTo>
                  <a:cubicBezTo>
                    <a:pt x="69121" y="256"/>
                    <a:pt x="63615" y="125"/>
                    <a:pt x="58109" y="50"/>
                  </a:cubicBezTo>
                  <a:cubicBezTo>
                    <a:pt x="55277" y="14"/>
                    <a:pt x="52443" y="1"/>
                    <a:pt x="4960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2355354" y="2073292"/>
              <a:ext cx="2034552" cy="1526521"/>
            </a:xfrm>
            <a:custGeom>
              <a:rect b="b" l="l" r="r" t="t"/>
              <a:pathLst>
                <a:path extrusionOk="0" h="47356" w="62960">
                  <a:moveTo>
                    <a:pt x="53231" y="5675"/>
                  </a:moveTo>
                  <a:cubicBezTo>
                    <a:pt x="54015" y="5675"/>
                    <a:pt x="54284" y="6038"/>
                    <a:pt x="54251" y="6989"/>
                  </a:cubicBezTo>
                  <a:cubicBezTo>
                    <a:pt x="54214" y="7850"/>
                    <a:pt x="53989" y="8693"/>
                    <a:pt x="53577" y="9461"/>
                  </a:cubicBezTo>
                  <a:cubicBezTo>
                    <a:pt x="52903" y="10790"/>
                    <a:pt x="51948" y="11951"/>
                    <a:pt x="50974" y="13075"/>
                  </a:cubicBezTo>
                  <a:cubicBezTo>
                    <a:pt x="48689" y="15622"/>
                    <a:pt x="46199" y="17963"/>
                    <a:pt x="43521" y="20079"/>
                  </a:cubicBezTo>
                  <a:cubicBezTo>
                    <a:pt x="42378" y="20996"/>
                    <a:pt x="41217" y="21895"/>
                    <a:pt x="40075" y="22775"/>
                  </a:cubicBezTo>
                  <a:cubicBezTo>
                    <a:pt x="39869" y="23000"/>
                    <a:pt x="39588" y="23150"/>
                    <a:pt x="39289" y="23244"/>
                  </a:cubicBezTo>
                  <a:cubicBezTo>
                    <a:pt x="41161" y="19105"/>
                    <a:pt x="43240" y="15191"/>
                    <a:pt x="45787" y="11558"/>
                  </a:cubicBezTo>
                  <a:cubicBezTo>
                    <a:pt x="46629" y="10360"/>
                    <a:pt x="47547" y="9236"/>
                    <a:pt x="48558" y="8187"/>
                  </a:cubicBezTo>
                  <a:cubicBezTo>
                    <a:pt x="49326" y="7345"/>
                    <a:pt x="50244" y="6671"/>
                    <a:pt x="51255" y="6165"/>
                  </a:cubicBezTo>
                  <a:cubicBezTo>
                    <a:pt x="51761" y="5903"/>
                    <a:pt x="52304" y="5753"/>
                    <a:pt x="52865" y="5697"/>
                  </a:cubicBezTo>
                  <a:cubicBezTo>
                    <a:pt x="52998" y="5683"/>
                    <a:pt x="53120" y="5675"/>
                    <a:pt x="53231" y="5675"/>
                  </a:cubicBezTo>
                  <a:close/>
                  <a:moveTo>
                    <a:pt x="20278" y="5163"/>
                  </a:moveTo>
                  <a:cubicBezTo>
                    <a:pt x="20770" y="5163"/>
                    <a:pt x="21257" y="5251"/>
                    <a:pt x="21723" y="5435"/>
                  </a:cubicBezTo>
                  <a:cubicBezTo>
                    <a:pt x="22584" y="5772"/>
                    <a:pt x="23371" y="6277"/>
                    <a:pt x="24026" y="6933"/>
                  </a:cubicBezTo>
                  <a:cubicBezTo>
                    <a:pt x="25356" y="8244"/>
                    <a:pt x="26536" y="9723"/>
                    <a:pt x="27491" y="11315"/>
                  </a:cubicBezTo>
                  <a:cubicBezTo>
                    <a:pt x="29888" y="15229"/>
                    <a:pt x="31517" y="19461"/>
                    <a:pt x="32659" y="23880"/>
                  </a:cubicBezTo>
                  <a:cubicBezTo>
                    <a:pt x="32753" y="24161"/>
                    <a:pt x="32809" y="24461"/>
                    <a:pt x="32884" y="24742"/>
                  </a:cubicBezTo>
                  <a:cubicBezTo>
                    <a:pt x="32865" y="24835"/>
                    <a:pt x="32865" y="24929"/>
                    <a:pt x="32828" y="25004"/>
                  </a:cubicBezTo>
                  <a:cubicBezTo>
                    <a:pt x="29008" y="22101"/>
                    <a:pt x="25094" y="19423"/>
                    <a:pt x="22060" y="15734"/>
                  </a:cubicBezTo>
                  <a:cubicBezTo>
                    <a:pt x="20487" y="13805"/>
                    <a:pt x="19026" y="11839"/>
                    <a:pt x="18184" y="9461"/>
                  </a:cubicBezTo>
                  <a:cubicBezTo>
                    <a:pt x="17978" y="8918"/>
                    <a:pt x="17847" y="8337"/>
                    <a:pt x="17753" y="7738"/>
                  </a:cubicBezTo>
                  <a:cubicBezTo>
                    <a:pt x="17566" y="6277"/>
                    <a:pt x="18315" y="5341"/>
                    <a:pt x="19794" y="5191"/>
                  </a:cubicBezTo>
                  <a:cubicBezTo>
                    <a:pt x="19955" y="5173"/>
                    <a:pt x="20117" y="5163"/>
                    <a:pt x="20278" y="5163"/>
                  </a:cubicBezTo>
                  <a:close/>
                  <a:moveTo>
                    <a:pt x="54458" y="22317"/>
                  </a:moveTo>
                  <a:cubicBezTo>
                    <a:pt x="54819" y="22317"/>
                    <a:pt x="55181" y="22332"/>
                    <a:pt x="55543" y="22363"/>
                  </a:cubicBezTo>
                  <a:cubicBezTo>
                    <a:pt x="55824" y="22382"/>
                    <a:pt x="56124" y="22438"/>
                    <a:pt x="56423" y="22495"/>
                  </a:cubicBezTo>
                  <a:cubicBezTo>
                    <a:pt x="56929" y="22607"/>
                    <a:pt x="57472" y="22757"/>
                    <a:pt x="57603" y="23300"/>
                  </a:cubicBezTo>
                  <a:cubicBezTo>
                    <a:pt x="57716" y="23824"/>
                    <a:pt x="57191" y="24049"/>
                    <a:pt x="56835" y="24292"/>
                  </a:cubicBezTo>
                  <a:cubicBezTo>
                    <a:pt x="55393" y="25341"/>
                    <a:pt x="53727" y="25865"/>
                    <a:pt x="52004" y="26221"/>
                  </a:cubicBezTo>
                  <a:cubicBezTo>
                    <a:pt x="49191" y="26797"/>
                    <a:pt x="46359" y="26999"/>
                    <a:pt x="43501" y="26999"/>
                  </a:cubicBezTo>
                  <a:cubicBezTo>
                    <a:pt x="42363" y="26999"/>
                    <a:pt x="41222" y="26967"/>
                    <a:pt x="40075" y="26914"/>
                  </a:cubicBezTo>
                  <a:cubicBezTo>
                    <a:pt x="40113" y="26633"/>
                    <a:pt x="40281" y="26614"/>
                    <a:pt x="40393" y="26539"/>
                  </a:cubicBezTo>
                  <a:cubicBezTo>
                    <a:pt x="44026" y="24910"/>
                    <a:pt x="47734" y="23468"/>
                    <a:pt x="51648" y="22626"/>
                  </a:cubicBezTo>
                  <a:cubicBezTo>
                    <a:pt x="52570" y="22422"/>
                    <a:pt x="53511" y="22317"/>
                    <a:pt x="54458" y="22317"/>
                  </a:cubicBezTo>
                  <a:close/>
                  <a:moveTo>
                    <a:pt x="8490" y="17592"/>
                  </a:moveTo>
                  <a:cubicBezTo>
                    <a:pt x="9113" y="17592"/>
                    <a:pt x="9738" y="17659"/>
                    <a:pt x="10356" y="17794"/>
                  </a:cubicBezTo>
                  <a:cubicBezTo>
                    <a:pt x="12978" y="18300"/>
                    <a:pt x="15356" y="19461"/>
                    <a:pt x="17753" y="20603"/>
                  </a:cubicBezTo>
                  <a:cubicBezTo>
                    <a:pt x="19775" y="21577"/>
                    <a:pt x="21760" y="22682"/>
                    <a:pt x="23671" y="23862"/>
                  </a:cubicBezTo>
                  <a:cubicBezTo>
                    <a:pt x="25524" y="25004"/>
                    <a:pt x="27378" y="26127"/>
                    <a:pt x="29214" y="27270"/>
                  </a:cubicBezTo>
                  <a:cubicBezTo>
                    <a:pt x="29438" y="27401"/>
                    <a:pt x="29663" y="27569"/>
                    <a:pt x="30038" y="27813"/>
                  </a:cubicBezTo>
                  <a:cubicBezTo>
                    <a:pt x="28427" y="28112"/>
                    <a:pt x="26779" y="28281"/>
                    <a:pt x="25150" y="28281"/>
                  </a:cubicBezTo>
                  <a:cubicBezTo>
                    <a:pt x="25025" y="28282"/>
                    <a:pt x="24901" y="28282"/>
                    <a:pt x="24776" y="28282"/>
                  </a:cubicBezTo>
                  <a:cubicBezTo>
                    <a:pt x="21047" y="28282"/>
                    <a:pt x="17370" y="28002"/>
                    <a:pt x="13764" y="26951"/>
                  </a:cubicBezTo>
                  <a:cubicBezTo>
                    <a:pt x="11554" y="26315"/>
                    <a:pt x="9420" y="25547"/>
                    <a:pt x="7453" y="24330"/>
                  </a:cubicBezTo>
                  <a:cubicBezTo>
                    <a:pt x="6573" y="23805"/>
                    <a:pt x="5843" y="23094"/>
                    <a:pt x="5300" y="22232"/>
                  </a:cubicBezTo>
                  <a:cubicBezTo>
                    <a:pt x="4551" y="21090"/>
                    <a:pt x="4626" y="19929"/>
                    <a:pt x="5300" y="18787"/>
                  </a:cubicBezTo>
                  <a:cubicBezTo>
                    <a:pt x="5730" y="18056"/>
                    <a:pt x="6479" y="17813"/>
                    <a:pt x="7247" y="17682"/>
                  </a:cubicBezTo>
                  <a:cubicBezTo>
                    <a:pt x="7659" y="17622"/>
                    <a:pt x="8074" y="17592"/>
                    <a:pt x="8490" y="17592"/>
                  </a:cubicBezTo>
                  <a:close/>
                  <a:moveTo>
                    <a:pt x="37867" y="33602"/>
                  </a:moveTo>
                  <a:cubicBezTo>
                    <a:pt x="38952" y="35493"/>
                    <a:pt x="39926" y="37570"/>
                    <a:pt x="41236" y="39311"/>
                  </a:cubicBezTo>
                  <a:cubicBezTo>
                    <a:pt x="39907" y="37570"/>
                    <a:pt x="38952" y="35493"/>
                    <a:pt x="37867" y="33602"/>
                  </a:cubicBezTo>
                  <a:close/>
                  <a:moveTo>
                    <a:pt x="17454" y="39554"/>
                  </a:moveTo>
                  <a:lnTo>
                    <a:pt x="17454" y="39554"/>
                  </a:lnTo>
                  <a:cubicBezTo>
                    <a:pt x="17997" y="39686"/>
                    <a:pt x="18446" y="40079"/>
                    <a:pt x="18839" y="40509"/>
                  </a:cubicBezTo>
                  <a:cubicBezTo>
                    <a:pt x="18446" y="40098"/>
                    <a:pt x="17997" y="39686"/>
                    <a:pt x="17454" y="39554"/>
                  </a:cubicBezTo>
                  <a:close/>
                  <a:moveTo>
                    <a:pt x="17774" y="1"/>
                  </a:moveTo>
                  <a:cubicBezTo>
                    <a:pt x="15574" y="1"/>
                    <a:pt x="13569" y="1431"/>
                    <a:pt x="12884" y="3599"/>
                  </a:cubicBezTo>
                  <a:cubicBezTo>
                    <a:pt x="12472" y="4873"/>
                    <a:pt x="12378" y="6240"/>
                    <a:pt x="12603" y="7569"/>
                  </a:cubicBezTo>
                  <a:cubicBezTo>
                    <a:pt x="12996" y="10322"/>
                    <a:pt x="14232" y="12701"/>
                    <a:pt x="15824" y="14929"/>
                  </a:cubicBezTo>
                  <a:cubicBezTo>
                    <a:pt x="16348" y="15641"/>
                    <a:pt x="16910" y="16333"/>
                    <a:pt x="17528" y="17101"/>
                  </a:cubicBezTo>
                  <a:cubicBezTo>
                    <a:pt x="17509" y="17102"/>
                    <a:pt x="17490" y="17102"/>
                    <a:pt x="17471" y="17102"/>
                  </a:cubicBezTo>
                  <a:cubicBezTo>
                    <a:pt x="17058" y="17102"/>
                    <a:pt x="16824" y="16910"/>
                    <a:pt x="16573" y="16820"/>
                  </a:cubicBezTo>
                  <a:cubicBezTo>
                    <a:pt x="13951" y="15734"/>
                    <a:pt x="11292" y="14817"/>
                    <a:pt x="8446" y="14536"/>
                  </a:cubicBezTo>
                  <a:cubicBezTo>
                    <a:pt x="7942" y="14489"/>
                    <a:pt x="7442" y="14461"/>
                    <a:pt x="6946" y="14461"/>
                  </a:cubicBezTo>
                  <a:cubicBezTo>
                    <a:pt x="5838" y="14461"/>
                    <a:pt x="4750" y="14603"/>
                    <a:pt x="3689" y="15004"/>
                  </a:cubicBezTo>
                  <a:cubicBezTo>
                    <a:pt x="1873" y="15715"/>
                    <a:pt x="543" y="16933"/>
                    <a:pt x="206" y="18955"/>
                  </a:cubicBezTo>
                  <a:cubicBezTo>
                    <a:pt x="0" y="20229"/>
                    <a:pt x="225" y="21539"/>
                    <a:pt x="843" y="22682"/>
                  </a:cubicBezTo>
                  <a:cubicBezTo>
                    <a:pt x="1386" y="23712"/>
                    <a:pt x="2060" y="24648"/>
                    <a:pt x="2865" y="25491"/>
                  </a:cubicBezTo>
                  <a:cubicBezTo>
                    <a:pt x="4832" y="27513"/>
                    <a:pt x="7229" y="28768"/>
                    <a:pt x="9925" y="29480"/>
                  </a:cubicBezTo>
                  <a:cubicBezTo>
                    <a:pt x="14496" y="30662"/>
                    <a:pt x="19203" y="31262"/>
                    <a:pt x="23934" y="31262"/>
                  </a:cubicBezTo>
                  <a:cubicBezTo>
                    <a:pt x="24145" y="31262"/>
                    <a:pt x="24357" y="31261"/>
                    <a:pt x="24569" y="31259"/>
                  </a:cubicBezTo>
                  <a:cubicBezTo>
                    <a:pt x="26742" y="31259"/>
                    <a:pt x="28895" y="31053"/>
                    <a:pt x="31011" y="30659"/>
                  </a:cubicBezTo>
                  <a:lnTo>
                    <a:pt x="31011" y="30659"/>
                  </a:lnTo>
                  <a:cubicBezTo>
                    <a:pt x="30543" y="31521"/>
                    <a:pt x="30075" y="32382"/>
                    <a:pt x="29607" y="33262"/>
                  </a:cubicBezTo>
                  <a:cubicBezTo>
                    <a:pt x="28577" y="35154"/>
                    <a:pt x="27659" y="37345"/>
                    <a:pt x="26199" y="38955"/>
                  </a:cubicBezTo>
                  <a:cubicBezTo>
                    <a:pt x="25365" y="39872"/>
                    <a:pt x="24205" y="40562"/>
                    <a:pt x="23057" y="40562"/>
                  </a:cubicBezTo>
                  <a:cubicBezTo>
                    <a:pt x="22400" y="40562"/>
                    <a:pt x="21747" y="40336"/>
                    <a:pt x="21161" y="39798"/>
                  </a:cubicBezTo>
                  <a:cubicBezTo>
                    <a:pt x="20003" y="38722"/>
                    <a:pt x="18873" y="37324"/>
                    <a:pt x="17204" y="37324"/>
                  </a:cubicBezTo>
                  <a:cubicBezTo>
                    <a:pt x="16985" y="37324"/>
                    <a:pt x="16756" y="37349"/>
                    <a:pt x="16517" y="37401"/>
                  </a:cubicBezTo>
                  <a:cubicBezTo>
                    <a:pt x="14345" y="37869"/>
                    <a:pt x="14176" y="40210"/>
                    <a:pt x="15131" y="41858"/>
                  </a:cubicBezTo>
                  <a:cubicBezTo>
                    <a:pt x="16217" y="43637"/>
                    <a:pt x="17734" y="45116"/>
                    <a:pt x="19532" y="46184"/>
                  </a:cubicBezTo>
                  <a:cubicBezTo>
                    <a:pt x="20759" y="46902"/>
                    <a:pt x="22213" y="47356"/>
                    <a:pt x="23654" y="47356"/>
                  </a:cubicBezTo>
                  <a:cubicBezTo>
                    <a:pt x="24280" y="47356"/>
                    <a:pt x="24904" y="47270"/>
                    <a:pt x="25506" y="47083"/>
                  </a:cubicBezTo>
                  <a:cubicBezTo>
                    <a:pt x="27435" y="46502"/>
                    <a:pt x="28820" y="44985"/>
                    <a:pt x="29832" y="43318"/>
                  </a:cubicBezTo>
                  <a:cubicBezTo>
                    <a:pt x="31105" y="41221"/>
                    <a:pt x="32060" y="38918"/>
                    <a:pt x="32959" y="36633"/>
                  </a:cubicBezTo>
                  <a:cubicBezTo>
                    <a:pt x="33539" y="35154"/>
                    <a:pt x="34064" y="33656"/>
                    <a:pt x="34513" y="32120"/>
                  </a:cubicBezTo>
                  <a:cubicBezTo>
                    <a:pt x="35769" y="38564"/>
                    <a:pt x="39139" y="46757"/>
                    <a:pt x="45612" y="46757"/>
                  </a:cubicBezTo>
                  <a:cubicBezTo>
                    <a:pt x="46476" y="46757"/>
                    <a:pt x="47395" y="46611"/>
                    <a:pt x="48371" y="46296"/>
                  </a:cubicBezTo>
                  <a:cubicBezTo>
                    <a:pt x="50131" y="45753"/>
                    <a:pt x="51648" y="44648"/>
                    <a:pt x="52734" y="43169"/>
                  </a:cubicBezTo>
                  <a:cubicBezTo>
                    <a:pt x="53914" y="41483"/>
                    <a:pt x="54495" y="39049"/>
                    <a:pt x="53315" y="37232"/>
                  </a:cubicBezTo>
                  <a:cubicBezTo>
                    <a:pt x="52628" y="36152"/>
                    <a:pt x="51474" y="35523"/>
                    <a:pt x="50296" y="35523"/>
                  </a:cubicBezTo>
                  <a:cubicBezTo>
                    <a:pt x="49677" y="35523"/>
                    <a:pt x="49051" y="35697"/>
                    <a:pt x="48483" y="36071"/>
                  </a:cubicBezTo>
                  <a:cubicBezTo>
                    <a:pt x="47847" y="36521"/>
                    <a:pt x="47304" y="37064"/>
                    <a:pt x="46835" y="37682"/>
                  </a:cubicBezTo>
                  <a:cubicBezTo>
                    <a:pt x="46386" y="38206"/>
                    <a:pt x="45918" y="38918"/>
                    <a:pt x="45262" y="39199"/>
                  </a:cubicBezTo>
                  <a:cubicBezTo>
                    <a:pt x="45098" y="39265"/>
                    <a:pt x="44939" y="39295"/>
                    <a:pt x="44784" y="39295"/>
                  </a:cubicBezTo>
                  <a:cubicBezTo>
                    <a:pt x="44024" y="39295"/>
                    <a:pt x="43392" y="38576"/>
                    <a:pt x="42940" y="38000"/>
                  </a:cubicBezTo>
                  <a:cubicBezTo>
                    <a:pt x="42116" y="36895"/>
                    <a:pt x="41498" y="35566"/>
                    <a:pt x="40805" y="34367"/>
                  </a:cubicBezTo>
                  <a:cubicBezTo>
                    <a:pt x="40038" y="33000"/>
                    <a:pt x="39251" y="31633"/>
                    <a:pt x="38483" y="30266"/>
                  </a:cubicBezTo>
                  <a:lnTo>
                    <a:pt x="38483" y="30266"/>
                  </a:lnTo>
                  <a:cubicBezTo>
                    <a:pt x="40396" y="30488"/>
                    <a:pt x="42325" y="30605"/>
                    <a:pt x="44259" y="30605"/>
                  </a:cubicBezTo>
                  <a:cubicBezTo>
                    <a:pt x="45260" y="30605"/>
                    <a:pt x="46263" y="30573"/>
                    <a:pt x="47266" y="30509"/>
                  </a:cubicBezTo>
                  <a:cubicBezTo>
                    <a:pt x="50450" y="30341"/>
                    <a:pt x="53596" y="29854"/>
                    <a:pt x="56611" y="28768"/>
                  </a:cubicBezTo>
                  <a:cubicBezTo>
                    <a:pt x="58090" y="28281"/>
                    <a:pt x="59438" y="27495"/>
                    <a:pt x="60618" y="26502"/>
                  </a:cubicBezTo>
                  <a:cubicBezTo>
                    <a:pt x="61555" y="25659"/>
                    <a:pt x="62266" y="24704"/>
                    <a:pt x="62547" y="23450"/>
                  </a:cubicBezTo>
                  <a:cubicBezTo>
                    <a:pt x="62959" y="21970"/>
                    <a:pt x="62379" y="20397"/>
                    <a:pt x="61105" y="19536"/>
                  </a:cubicBezTo>
                  <a:cubicBezTo>
                    <a:pt x="60450" y="19068"/>
                    <a:pt x="59719" y="18749"/>
                    <a:pt x="58933" y="18562"/>
                  </a:cubicBezTo>
                  <a:cubicBezTo>
                    <a:pt x="58128" y="18365"/>
                    <a:pt x="57323" y="18292"/>
                    <a:pt x="56518" y="18292"/>
                  </a:cubicBezTo>
                  <a:cubicBezTo>
                    <a:pt x="55637" y="18292"/>
                    <a:pt x="54757" y="18379"/>
                    <a:pt x="53877" y="18487"/>
                  </a:cubicBezTo>
                  <a:cubicBezTo>
                    <a:pt x="52678" y="18637"/>
                    <a:pt x="51517" y="18993"/>
                    <a:pt x="50300" y="19236"/>
                  </a:cubicBezTo>
                  <a:cubicBezTo>
                    <a:pt x="50337" y="19124"/>
                    <a:pt x="50356" y="19068"/>
                    <a:pt x="50393" y="19030"/>
                  </a:cubicBezTo>
                  <a:cubicBezTo>
                    <a:pt x="50581" y="18843"/>
                    <a:pt x="50787" y="18656"/>
                    <a:pt x="50974" y="18468"/>
                  </a:cubicBezTo>
                  <a:cubicBezTo>
                    <a:pt x="53165" y="16352"/>
                    <a:pt x="55225" y="14142"/>
                    <a:pt x="56929" y="11614"/>
                  </a:cubicBezTo>
                  <a:cubicBezTo>
                    <a:pt x="57865" y="10229"/>
                    <a:pt x="58671" y="8768"/>
                    <a:pt x="58989" y="7101"/>
                  </a:cubicBezTo>
                  <a:cubicBezTo>
                    <a:pt x="59810" y="2844"/>
                    <a:pt x="56912" y="192"/>
                    <a:pt x="53676" y="192"/>
                  </a:cubicBezTo>
                  <a:cubicBezTo>
                    <a:pt x="53296" y="192"/>
                    <a:pt x="52912" y="229"/>
                    <a:pt x="52528" y="304"/>
                  </a:cubicBezTo>
                  <a:cubicBezTo>
                    <a:pt x="50749" y="659"/>
                    <a:pt x="49045" y="1352"/>
                    <a:pt x="47528" y="2363"/>
                  </a:cubicBezTo>
                  <a:cubicBezTo>
                    <a:pt x="44981" y="4049"/>
                    <a:pt x="43034" y="6315"/>
                    <a:pt x="41386" y="8862"/>
                  </a:cubicBezTo>
                  <a:cubicBezTo>
                    <a:pt x="39008" y="12569"/>
                    <a:pt x="37098" y="16558"/>
                    <a:pt x="35674" y="20734"/>
                  </a:cubicBezTo>
                  <a:cubicBezTo>
                    <a:pt x="35599" y="20959"/>
                    <a:pt x="35618" y="21259"/>
                    <a:pt x="35337" y="21390"/>
                  </a:cubicBezTo>
                  <a:cubicBezTo>
                    <a:pt x="35169" y="21165"/>
                    <a:pt x="35056" y="20903"/>
                    <a:pt x="35019" y="20641"/>
                  </a:cubicBezTo>
                  <a:cubicBezTo>
                    <a:pt x="33745" y="16577"/>
                    <a:pt x="31929" y="12701"/>
                    <a:pt x="29626" y="9124"/>
                  </a:cubicBezTo>
                  <a:cubicBezTo>
                    <a:pt x="28109" y="6764"/>
                    <a:pt x="26405" y="4554"/>
                    <a:pt x="24251" y="2719"/>
                  </a:cubicBezTo>
                  <a:cubicBezTo>
                    <a:pt x="22697" y="1371"/>
                    <a:pt x="20805" y="453"/>
                    <a:pt x="18764" y="98"/>
                  </a:cubicBezTo>
                  <a:cubicBezTo>
                    <a:pt x="18432" y="32"/>
                    <a:pt x="18101" y="1"/>
                    <a:pt x="17774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27"/>
          <p:cNvGrpSpPr/>
          <p:nvPr/>
        </p:nvGrpSpPr>
        <p:grpSpPr>
          <a:xfrm>
            <a:off x="371362" y="4225169"/>
            <a:ext cx="1084192" cy="1577071"/>
            <a:chOff x="925831" y="2053029"/>
            <a:chExt cx="1408041" cy="2370110"/>
          </a:xfrm>
        </p:grpSpPr>
        <p:sp>
          <p:nvSpPr>
            <p:cNvPr id="977" name="Google Shape;977;p27"/>
            <p:cNvSpPr/>
            <p:nvPr/>
          </p:nvSpPr>
          <p:spPr>
            <a:xfrm>
              <a:off x="925831" y="2456201"/>
              <a:ext cx="1408041" cy="1966938"/>
            </a:xfrm>
            <a:custGeom>
              <a:rect b="b" l="l" r="r" t="t"/>
              <a:pathLst>
                <a:path extrusionOk="0" h="68750" w="49215">
                  <a:moveTo>
                    <a:pt x="26389" y="1"/>
                  </a:moveTo>
                  <a:cubicBezTo>
                    <a:pt x="25601" y="1"/>
                    <a:pt x="24806" y="9"/>
                    <a:pt x="24008" y="26"/>
                  </a:cubicBezTo>
                  <a:cubicBezTo>
                    <a:pt x="23278" y="26"/>
                    <a:pt x="22529" y="45"/>
                    <a:pt x="21799" y="83"/>
                  </a:cubicBezTo>
                  <a:cubicBezTo>
                    <a:pt x="12454" y="420"/>
                    <a:pt x="3503" y="1674"/>
                    <a:pt x="2754" y="2068"/>
                  </a:cubicBezTo>
                  <a:cubicBezTo>
                    <a:pt x="1" y="3528"/>
                    <a:pt x="2829" y="28172"/>
                    <a:pt x="5525" y="46712"/>
                  </a:cubicBezTo>
                  <a:cubicBezTo>
                    <a:pt x="5656" y="47592"/>
                    <a:pt x="5769" y="48453"/>
                    <a:pt x="5900" y="49296"/>
                  </a:cubicBezTo>
                  <a:cubicBezTo>
                    <a:pt x="7248" y="58397"/>
                    <a:pt x="8484" y="65569"/>
                    <a:pt x="8877" y="66955"/>
                  </a:cubicBezTo>
                  <a:cubicBezTo>
                    <a:pt x="9231" y="68246"/>
                    <a:pt x="12744" y="68750"/>
                    <a:pt x="17538" y="68750"/>
                  </a:cubicBezTo>
                  <a:cubicBezTo>
                    <a:pt x="21369" y="68750"/>
                    <a:pt x="26017" y="68428"/>
                    <a:pt x="30525" y="67929"/>
                  </a:cubicBezTo>
                  <a:cubicBezTo>
                    <a:pt x="31256" y="67835"/>
                    <a:pt x="31986" y="67760"/>
                    <a:pt x="32716" y="67667"/>
                  </a:cubicBezTo>
                  <a:cubicBezTo>
                    <a:pt x="40319" y="66730"/>
                    <a:pt x="47061" y="65345"/>
                    <a:pt x="48166" y="64240"/>
                  </a:cubicBezTo>
                  <a:cubicBezTo>
                    <a:pt x="49158" y="63266"/>
                    <a:pt x="49214" y="55551"/>
                    <a:pt x="48709" y="45925"/>
                  </a:cubicBezTo>
                  <a:cubicBezTo>
                    <a:pt x="48671" y="45008"/>
                    <a:pt x="48615" y="44071"/>
                    <a:pt x="48559" y="43135"/>
                  </a:cubicBezTo>
                  <a:cubicBezTo>
                    <a:pt x="47585" y="27386"/>
                    <a:pt x="45319" y="7966"/>
                    <a:pt x="43184" y="3865"/>
                  </a:cubicBezTo>
                  <a:cubicBezTo>
                    <a:pt x="41634" y="917"/>
                    <a:pt x="34361" y="1"/>
                    <a:pt x="26389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1592873" y="2130963"/>
              <a:ext cx="348813" cy="363776"/>
            </a:xfrm>
            <a:custGeom>
              <a:rect b="b" l="l" r="r" t="t"/>
              <a:pathLst>
                <a:path extrusionOk="0" h="12715" w="12192">
                  <a:moveTo>
                    <a:pt x="9655" y="3167"/>
                  </a:moveTo>
                  <a:cubicBezTo>
                    <a:pt x="9666" y="3171"/>
                    <a:pt x="9670" y="3173"/>
                    <a:pt x="9663" y="3173"/>
                  </a:cubicBezTo>
                  <a:cubicBezTo>
                    <a:pt x="9661" y="3171"/>
                    <a:pt x="9658" y="3169"/>
                    <a:pt x="9655" y="3167"/>
                  </a:cubicBezTo>
                  <a:close/>
                  <a:moveTo>
                    <a:pt x="9068" y="1"/>
                  </a:moveTo>
                  <a:cubicBezTo>
                    <a:pt x="8520" y="1"/>
                    <a:pt x="7964" y="95"/>
                    <a:pt x="7435" y="271"/>
                  </a:cubicBezTo>
                  <a:cubicBezTo>
                    <a:pt x="6386" y="683"/>
                    <a:pt x="5450" y="1319"/>
                    <a:pt x="4682" y="2143"/>
                  </a:cubicBezTo>
                  <a:cubicBezTo>
                    <a:pt x="3465" y="3361"/>
                    <a:pt x="2416" y="4728"/>
                    <a:pt x="1536" y="6207"/>
                  </a:cubicBezTo>
                  <a:cubicBezTo>
                    <a:pt x="918" y="7237"/>
                    <a:pt x="450" y="8361"/>
                    <a:pt x="169" y="9522"/>
                  </a:cubicBezTo>
                  <a:cubicBezTo>
                    <a:pt x="0" y="10364"/>
                    <a:pt x="57" y="10870"/>
                    <a:pt x="225" y="10926"/>
                  </a:cubicBezTo>
                  <a:cubicBezTo>
                    <a:pt x="243" y="10933"/>
                    <a:pt x="261" y="10936"/>
                    <a:pt x="279" y="10936"/>
                  </a:cubicBezTo>
                  <a:cubicBezTo>
                    <a:pt x="685" y="10936"/>
                    <a:pt x="1425" y="9416"/>
                    <a:pt x="3072" y="7537"/>
                  </a:cubicBezTo>
                  <a:cubicBezTo>
                    <a:pt x="4083" y="6376"/>
                    <a:pt x="5169" y="5289"/>
                    <a:pt x="6311" y="4297"/>
                  </a:cubicBezTo>
                  <a:cubicBezTo>
                    <a:pt x="6873" y="3773"/>
                    <a:pt x="7510" y="3379"/>
                    <a:pt x="8221" y="3136"/>
                  </a:cubicBezTo>
                  <a:cubicBezTo>
                    <a:pt x="8444" y="3066"/>
                    <a:pt x="8676" y="3028"/>
                    <a:pt x="8904" y="3028"/>
                  </a:cubicBezTo>
                  <a:cubicBezTo>
                    <a:pt x="8983" y="3028"/>
                    <a:pt x="9062" y="3033"/>
                    <a:pt x="9139" y="3042"/>
                  </a:cubicBezTo>
                  <a:cubicBezTo>
                    <a:pt x="9235" y="3042"/>
                    <a:pt x="9323" y="3058"/>
                    <a:pt x="9408" y="3078"/>
                  </a:cubicBezTo>
                  <a:lnTo>
                    <a:pt x="9408" y="3078"/>
                  </a:lnTo>
                  <a:cubicBezTo>
                    <a:pt x="9406" y="3158"/>
                    <a:pt x="9394" y="3235"/>
                    <a:pt x="9383" y="3304"/>
                  </a:cubicBezTo>
                  <a:cubicBezTo>
                    <a:pt x="9289" y="3660"/>
                    <a:pt x="9139" y="3997"/>
                    <a:pt x="8971" y="4316"/>
                  </a:cubicBezTo>
                  <a:cubicBezTo>
                    <a:pt x="8521" y="5083"/>
                    <a:pt x="8034" y="5814"/>
                    <a:pt x="7491" y="6525"/>
                  </a:cubicBezTo>
                  <a:cubicBezTo>
                    <a:pt x="6574" y="7724"/>
                    <a:pt x="5525" y="8848"/>
                    <a:pt x="4383" y="9859"/>
                  </a:cubicBezTo>
                  <a:cubicBezTo>
                    <a:pt x="3427" y="10739"/>
                    <a:pt x="2641" y="11263"/>
                    <a:pt x="2023" y="11525"/>
                  </a:cubicBezTo>
                  <a:cubicBezTo>
                    <a:pt x="1424" y="11788"/>
                    <a:pt x="1012" y="11844"/>
                    <a:pt x="974" y="12050"/>
                  </a:cubicBezTo>
                  <a:cubicBezTo>
                    <a:pt x="918" y="12237"/>
                    <a:pt x="1293" y="12630"/>
                    <a:pt x="2173" y="12705"/>
                  </a:cubicBezTo>
                  <a:cubicBezTo>
                    <a:pt x="2242" y="12711"/>
                    <a:pt x="2314" y="12714"/>
                    <a:pt x="2389" y="12714"/>
                  </a:cubicBezTo>
                  <a:cubicBezTo>
                    <a:pt x="3231" y="12714"/>
                    <a:pt x="4350" y="12328"/>
                    <a:pt x="5469" y="11657"/>
                  </a:cubicBezTo>
                  <a:cubicBezTo>
                    <a:pt x="6929" y="10795"/>
                    <a:pt x="8240" y="9690"/>
                    <a:pt x="9364" y="8417"/>
                  </a:cubicBezTo>
                  <a:cubicBezTo>
                    <a:pt x="10075" y="7649"/>
                    <a:pt x="10693" y="6806"/>
                    <a:pt x="11255" y="5926"/>
                  </a:cubicBezTo>
                  <a:cubicBezTo>
                    <a:pt x="11611" y="5346"/>
                    <a:pt x="11873" y="4709"/>
                    <a:pt x="12042" y="4054"/>
                  </a:cubicBezTo>
                  <a:cubicBezTo>
                    <a:pt x="12135" y="3642"/>
                    <a:pt x="12192" y="3230"/>
                    <a:pt x="12173" y="2818"/>
                  </a:cubicBezTo>
                  <a:cubicBezTo>
                    <a:pt x="12173" y="2256"/>
                    <a:pt x="12023" y="1694"/>
                    <a:pt x="11723" y="1207"/>
                  </a:cubicBezTo>
                  <a:cubicBezTo>
                    <a:pt x="11536" y="907"/>
                    <a:pt x="11274" y="664"/>
                    <a:pt x="10974" y="495"/>
                  </a:cubicBezTo>
                  <a:cubicBezTo>
                    <a:pt x="10787" y="383"/>
                    <a:pt x="10600" y="289"/>
                    <a:pt x="10394" y="233"/>
                  </a:cubicBezTo>
                  <a:cubicBezTo>
                    <a:pt x="10057" y="102"/>
                    <a:pt x="9701" y="27"/>
                    <a:pt x="9345" y="9"/>
                  </a:cubicBezTo>
                  <a:cubicBezTo>
                    <a:pt x="9253" y="3"/>
                    <a:pt x="9161" y="1"/>
                    <a:pt x="906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1398926" y="2053029"/>
              <a:ext cx="218580" cy="434958"/>
            </a:xfrm>
            <a:custGeom>
              <a:rect b="b" l="l" r="r" t="t"/>
              <a:pathLst>
                <a:path extrusionOk="0" h="15203" w="7640">
                  <a:moveTo>
                    <a:pt x="2937" y="1"/>
                  </a:moveTo>
                  <a:cubicBezTo>
                    <a:pt x="2697" y="1"/>
                    <a:pt x="2456" y="38"/>
                    <a:pt x="2229" y="111"/>
                  </a:cubicBezTo>
                  <a:cubicBezTo>
                    <a:pt x="1742" y="298"/>
                    <a:pt x="1330" y="598"/>
                    <a:pt x="1012" y="1010"/>
                  </a:cubicBezTo>
                  <a:cubicBezTo>
                    <a:pt x="543" y="1628"/>
                    <a:pt x="244" y="2339"/>
                    <a:pt x="132" y="3107"/>
                  </a:cubicBezTo>
                  <a:cubicBezTo>
                    <a:pt x="38" y="3706"/>
                    <a:pt x="0" y="4306"/>
                    <a:pt x="19" y="4905"/>
                  </a:cubicBezTo>
                  <a:cubicBezTo>
                    <a:pt x="19" y="5954"/>
                    <a:pt x="132" y="6984"/>
                    <a:pt x="337" y="7995"/>
                  </a:cubicBezTo>
                  <a:cubicBezTo>
                    <a:pt x="637" y="9736"/>
                    <a:pt x="1330" y="11384"/>
                    <a:pt x="2379" y="12826"/>
                  </a:cubicBezTo>
                  <a:cubicBezTo>
                    <a:pt x="3053" y="13744"/>
                    <a:pt x="3933" y="14493"/>
                    <a:pt x="4963" y="14980"/>
                  </a:cubicBezTo>
                  <a:cubicBezTo>
                    <a:pt x="5350" y="15139"/>
                    <a:pt x="5659" y="15203"/>
                    <a:pt x="5874" y="15203"/>
                  </a:cubicBezTo>
                  <a:cubicBezTo>
                    <a:pt x="6065" y="15203"/>
                    <a:pt x="6182" y="15153"/>
                    <a:pt x="6218" y="15073"/>
                  </a:cubicBezTo>
                  <a:cubicBezTo>
                    <a:pt x="6386" y="14661"/>
                    <a:pt x="5057" y="13763"/>
                    <a:pt x="3989" y="11590"/>
                  </a:cubicBezTo>
                  <a:cubicBezTo>
                    <a:pt x="3371" y="10298"/>
                    <a:pt x="2978" y="8931"/>
                    <a:pt x="2847" y="7508"/>
                  </a:cubicBezTo>
                  <a:cubicBezTo>
                    <a:pt x="2735" y="6646"/>
                    <a:pt x="2697" y="5785"/>
                    <a:pt x="2735" y="4924"/>
                  </a:cubicBezTo>
                  <a:cubicBezTo>
                    <a:pt x="2735" y="4086"/>
                    <a:pt x="2859" y="3389"/>
                    <a:pt x="3052" y="3088"/>
                  </a:cubicBezTo>
                  <a:lnTo>
                    <a:pt x="3052" y="3088"/>
                  </a:lnTo>
                  <a:cubicBezTo>
                    <a:pt x="3182" y="3151"/>
                    <a:pt x="3295" y="3248"/>
                    <a:pt x="3371" y="3369"/>
                  </a:cubicBezTo>
                  <a:cubicBezTo>
                    <a:pt x="3727" y="3819"/>
                    <a:pt x="4045" y="4661"/>
                    <a:pt x="4345" y="5467"/>
                  </a:cubicBezTo>
                  <a:cubicBezTo>
                    <a:pt x="4851" y="6890"/>
                    <a:pt x="5281" y="8351"/>
                    <a:pt x="5600" y="9830"/>
                  </a:cubicBezTo>
                  <a:cubicBezTo>
                    <a:pt x="6180" y="12396"/>
                    <a:pt x="6367" y="14100"/>
                    <a:pt x="6761" y="14118"/>
                  </a:cubicBezTo>
                  <a:cubicBezTo>
                    <a:pt x="6765" y="14119"/>
                    <a:pt x="6768" y="14119"/>
                    <a:pt x="6772" y="14119"/>
                  </a:cubicBezTo>
                  <a:cubicBezTo>
                    <a:pt x="7128" y="14119"/>
                    <a:pt x="7640" y="12402"/>
                    <a:pt x="7547" y="9530"/>
                  </a:cubicBezTo>
                  <a:cubicBezTo>
                    <a:pt x="7472" y="7845"/>
                    <a:pt x="7191" y="6160"/>
                    <a:pt x="6742" y="4530"/>
                  </a:cubicBezTo>
                  <a:cubicBezTo>
                    <a:pt x="6611" y="4062"/>
                    <a:pt x="6480" y="3631"/>
                    <a:pt x="6293" y="3107"/>
                  </a:cubicBezTo>
                  <a:cubicBezTo>
                    <a:pt x="6105" y="2545"/>
                    <a:pt x="5824" y="2002"/>
                    <a:pt x="5487" y="1497"/>
                  </a:cubicBezTo>
                  <a:cubicBezTo>
                    <a:pt x="5057" y="860"/>
                    <a:pt x="4420" y="373"/>
                    <a:pt x="3690" y="130"/>
                  </a:cubicBezTo>
                  <a:cubicBezTo>
                    <a:pt x="3449" y="43"/>
                    <a:pt x="3193" y="1"/>
                    <a:pt x="2937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1563949" y="2446760"/>
              <a:ext cx="245932" cy="1952919"/>
            </a:xfrm>
            <a:custGeom>
              <a:rect b="b" l="l" r="r" t="t"/>
              <a:pathLst>
                <a:path extrusionOk="0" h="68260" w="8596">
                  <a:moveTo>
                    <a:pt x="525" y="1"/>
                  </a:moveTo>
                  <a:cubicBezTo>
                    <a:pt x="319" y="1"/>
                    <a:pt x="169" y="956"/>
                    <a:pt x="75" y="2735"/>
                  </a:cubicBezTo>
                  <a:cubicBezTo>
                    <a:pt x="0" y="4495"/>
                    <a:pt x="38" y="7042"/>
                    <a:pt x="225" y="10169"/>
                  </a:cubicBezTo>
                  <a:cubicBezTo>
                    <a:pt x="581" y="16405"/>
                    <a:pt x="1517" y="24963"/>
                    <a:pt x="2790" y="34383"/>
                  </a:cubicBezTo>
                  <a:cubicBezTo>
                    <a:pt x="4045" y="43783"/>
                    <a:pt x="5356" y="52248"/>
                    <a:pt x="6311" y="58371"/>
                  </a:cubicBezTo>
                  <a:cubicBezTo>
                    <a:pt x="6798" y="61424"/>
                    <a:pt x="7191" y="63896"/>
                    <a:pt x="7491" y="65618"/>
                  </a:cubicBezTo>
                  <a:cubicBezTo>
                    <a:pt x="7769" y="67306"/>
                    <a:pt x="8029" y="68259"/>
                    <a:pt x="8216" y="68259"/>
                  </a:cubicBezTo>
                  <a:cubicBezTo>
                    <a:pt x="8218" y="68259"/>
                    <a:pt x="8219" y="68259"/>
                    <a:pt x="8221" y="68259"/>
                  </a:cubicBezTo>
                  <a:cubicBezTo>
                    <a:pt x="8408" y="68240"/>
                    <a:pt x="8521" y="67266"/>
                    <a:pt x="8577" y="65506"/>
                  </a:cubicBezTo>
                  <a:cubicBezTo>
                    <a:pt x="8596" y="63746"/>
                    <a:pt x="8483" y="61218"/>
                    <a:pt x="8259" y="58090"/>
                  </a:cubicBezTo>
                  <a:cubicBezTo>
                    <a:pt x="7791" y="51873"/>
                    <a:pt x="6798" y="43315"/>
                    <a:pt x="5525" y="33933"/>
                  </a:cubicBezTo>
                  <a:cubicBezTo>
                    <a:pt x="4270" y="24532"/>
                    <a:pt x="3015" y="16068"/>
                    <a:pt x="2173" y="9926"/>
                  </a:cubicBezTo>
                  <a:cubicBezTo>
                    <a:pt x="1742" y="6854"/>
                    <a:pt x="1405" y="4383"/>
                    <a:pt x="1143" y="2660"/>
                  </a:cubicBezTo>
                  <a:cubicBezTo>
                    <a:pt x="918" y="956"/>
                    <a:pt x="712" y="1"/>
                    <a:pt x="525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1018527" y="3127764"/>
              <a:ext cx="1263904" cy="263584"/>
            </a:xfrm>
            <a:custGeom>
              <a:rect b="b" l="l" r="r" t="t"/>
              <a:pathLst>
                <a:path extrusionOk="0" h="9213" w="44177">
                  <a:moveTo>
                    <a:pt x="40832" y="0"/>
                  </a:moveTo>
                  <a:cubicBezTo>
                    <a:pt x="39720" y="0"/>
                    <a:pt x="38611" y="58"/>
                    <a:pt x="37510" y="186"/>
                  </a:cubicBezTo>
                  <a:cubicBezTo>
                    <a:pt x="33409" y="580"/>
                    <a:pt x="27866" y="1591"/>
                    <a:pt x="21798" y="2958"/>
                  </a:cubicBezTo>
                  <a:cubicBezTo>
                    <a:pt x="15731" y="4306"/>
                    <a:pt x="10281" y="5729"/>
                    <a:pt x="6349" y="6759"/>
                  </a:cubicBezTo>
                  <a:cubicBezTo>
                    <a:pt x="4383" y="7284"/>
                    <a:pt x="2809" y="7696"/>
                    <a:pt x="1705" y="8033"/>
                  </a:cubicBezTo>
                  <a:cubicBezTo>
                    <a:pt x="618" y="8351"/>
                    <a:pt x="0" y="8613"/>
                    <a:pt x="19" y="8819"/>
                  </a:cubicBezTo>
                  <a:cubicBezTo>
                    <a:pt x="38" y="9044"/>
                    <a:pt x="675" y="9156"/>
                    <a:pt x="1836" y="9212"/>
                  </a:cubicBezTo>
                  <a:cubicBezTo>
                    <a:pt x="3465" y="9212"/>
                    <a:pt x="5075" y="9100"/>
                    <a:pt x="6686" y="8894"/>
                  </a:cubicBezTo>
                  <a:cubicBezTo>
                    <a:pt x="10750" y="8389"/>
                    <a:pt x="16274" y="7302"/>
                    <a:pt x="22341" y="5935"/>
                  </a:cubicBezTo>
                  <a:cubicBezTo>
                    <a:pt x="28409" y="4587"/>
                    <a:pt x="33858" y="3239"/>
                    <a:pt x="37791" y="2321"/>
                  </a:cubicBezTo>
                  <a:cubicBezTo>
                    <a:pt x="39757" y="1853"/>
                    <a:pt x="41349" y="1497"/>
                    <a:pt x="42454" y="1216"/>
                  </a:cubicBezTo>
                  <a:cubicBezTo>
                    <a:pt x="43559" y="973"/>
                    <a:pt x="44177" y="729"/>
                    <a:pt x="44177" y="523"/>
                  </a:cubicBezTo>
                  <a:cubicBezTo>
                    <a:pt x="44177" y="317"/>
                    <a:pt x="43540" y="149"/>
                    <a:pt x="42379" y="36"/>
                  </a:cubicBezTo>
                  <a:cubicBezTo>
                    <a:pt x="41863" y="13"/>
                    <a:pt x="41347" y="0"/>
                    <a:pt x="40832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8"/>
          <p:cNvSpPr txBox="1"/>
          <p:nvPr/>
        </p:nvSpPr>
        <p:spPr>
          <a:xfrm>
            <a:off x="4277300" y="1206625"/>
            <a:ext cx="48666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D9D2E9"/>
                </a:solidFill>
                <a:latin typeface="Changa One"/>
                <a:ea typeface="Changa One"/>
                <a:cs typeface="Changa One"/>
                <a:sym typeface="Changa One"/>
              </a:rPr>
              <a:t>2</a:t>
            </a:r>
            <a:endParaRPr sz="20000">
              <a:solidFill>
                <a:srgbClr val="D9D2E9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987" name="Google Shape;987;p28"/>
          <p:cNvSpPr/>
          <p:nvPr/>
        </p:nvSpPr>
        <p:spPr>
          <a:xfrm>
            <a:off x="6027496" y="1343778"/>
            <a:ext cx="301669" cy="367889"/>
          </a:xfrm>
          <a:custGeom>
            <a:rect b="b" l="l" r="r" t="t"/>
            <a:pathLst>
              <a:path extrusionOk="0" h="10837" w="8887">
                <a:moveTo>
                  <a:pt x="1469" y="0"/>
                </a:moveTo>
                <a:cubicBezTo>
                  <a:pt x="1118" y="0"/>
                  <a:pt x="786" y="110"/>
                  <a:pt x="536" y="509"/>
                </a:cubicBezTo>
                <a:cubicBezTo>
                  <a:pt x="81" y="884"/>
                  <a:pt x="1" y="1366"/>
                  <a:pt x="27" y="1928"/>
                </a:cubicBezTo>
                <a:cubicBezTo>
                  <a:pt x="54" y="2651"/>
                  <a:pt x="349" y="3266"/>
                  <a:pt x="590" y="3909"/>
                </a:cubicBezTo>
                <a:cubicBezTo>
                  <a:pt x="804" y="4471"/>
                  <a:pt x="1152" y="5006"/>
                  <a:pt x="1178" y="5648"/>
                </a:cubicBezTo>
                <a:cubicBezTo>
                  <a:pt x="1178" y="5648"/>
                  <a:pt x="1152" y="5648"/>
                  <a:pt x="1152" y="5702"/>
                </a:cubicBezTo>
                <a:cubicBezTo>
                  <a:pt x="1125" y="5729"/>
                  <a:pt x="1152" y="5755"/>
                  <a:pt x="1205" y="5809"/>
                </a:cubicBezTo>
                <a:cubicBezTo>
                  <a:pt x="1339" y="6103"/>
                  <a:pt x="1312" y="6424"/>
                  <a:pt x="1339" y="6719"/>
                </a:cubicBezTo>
                <a:cubicBezTo>
                  <a:pt x="1393" y="7335"/>
                  <a:pt x="1419" y="7950"/>
                  <a:pt x="1526" y="8539"/>
                </a:cubicBezTo>
                <a:cubicBezTo>
                  <a:pt x="1633" y="9235"/>
                  <a:pt x="1821" y="9877"/>
                  <a:pt x="2436" y="10332"/>
                </a:cubicBezTo>
                <a:cubicBezTo>
                  <a:pt x="2781" y="10677"/>
                  <a:pt x="2963" y="10836"/>
                  <a:pt x="3158" y="10836"/>
                </a:cubicBezTo>
                <a:cubicBezTo>
                  <a:pt x="3326" y="10836"/>
                  <a:pt x="3503" y="10716"/>
                  <a:pt x="3801" y="10493"/>
                </a:cubicBezTo>
                <a:cubicBezTo>
                  <a:pt x="3935" y="10359"/>
                  <a:pt x="4069" y="10225"/>
                  <a:pt x="4230" y="10091"/>
                </a:cubicBezTo>
                <a:cubicBezTo>
                  <a:pt x="4551" y="9850"/>
                  <a:pt x="4658" y="9529"/>
                  <a:pt x="4658" y="9128"/>
                </a:cubicBezTo>
                <a:cubicBezTo>
                  <a:pt x="4658" y="7923"/>
                  <a:pt x="4551" y="6746"/>
                  <a:pt x="4364" y="5541"/>
                </a:cubicBezTo>
                <a:cubicBezTo>
                  <a:pt x="4283" y="5167"/>
                  <a:pt x="4256" y="4792"/>
                  <a:pt x="4738" y="4631"/>
                </a:cubicBezTo>
                <a:cubicBezTo>
                  <a:pt x="4952" y="4952"/>
                  <a:pt x="5113" y="5274"/>
                  <a:pt x="5354" y="5568"/>
                </a:cubicBezTo>
                <a:cubicBezTo>
                  <a:pt x="5587" y="5879"/>
                  <a:pt x="5878" y="6092"/>
                  <a:pt x="6235" y="6092"/>
                </a:cubicBezTo>
                <a:cubicBezTo>
                  <a:pt x="6369" y="6092"/>
                  <a:pt x="6512" y="6062"/>
                  <a:pt x="6665" y="5996"/>
                </a:cubicBezTo>
                <a:cubicBezTo>
                  <a:pt x="7174" y="5782"/>
                  <a:pt x="7281" y="5354"/>
                  <a:pt x="7281" y="4845"/>
                </a:cubicBezTo>
                <a:cubicBezTo>
                  <a:pt x="7308" y="4364"/>
                  <a:pt x="7227" y="3855"/>
                  <a:pt x="7442" y="3373"/>
                </a:cubicBezTo>
                <a:cubicBezTo>
                  <a:pt x="7682" y="3186"/>
                  <a:pt x="7950" y="3239"/>
                  <a:pt x="8218" y="3213"/>
                </a:cubicBezTo>
                <a:cubicBezTo>
                  <a:pt x="8298" y="3159"/>
                  <a:pt x="8352" y="3106"/>
                  <a:pt x="8405" y="3052"/>
                </a:cubicBezTo>
                <a:cubicBezTo>
                  <a:pt x="8860" y="2891"/>
                  <a:pt x="8887" y="2517"/>
                  <a:pt x="8887" y="2142"/>
                </a:cubicBezTo>
                <a:cubicBezTo>
                  <a:pt x="8887" y="1032"/>
                  <a:pt x="7974" y="184"/>
                  <a:pt x="6853" y="184"/>
                </a:cubicBezTo>
                <a:cubicBezTo>
                  <a:pt x="6730" y="184"/>
                  <a:pt x="6605" y="194"/>
                  <a:pt x="6478" y="215"/>
                </a:cubicBezTo>
                <a:cubicBezTo>
                  <a:pt x="6023" y="295"/>
                  <a:pt x="5595" y="349"/>
                  <a:pt x="5140" y="349"/>
                </a:cubicBezTo>
                <a:cubicBezTo>
                  <a:pt x="4123" y="349"/>
                  <a:pt x="3106" y="242"/>
                  <a:pt x="2115" y="81"/>
                </a:cubicBezTo>
                <a:cubicBezTo>
                  <a:pt x="1903" y="41"/>
                  <a:pt x="1683" y="0"/>
                  <a:pt x="1469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8"/>
          <p:cNvSpPr txBox="1"/>
          <p:nvPr/>
        </p:nvSpPr>
        <p:spPr>
          <a:xfrm>
            <a:off x="4277300" y="3044550"/>
            <a:ext cx="48666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5D449A"/>
                </a:solidFill>
                <a:latin typeface="Changa One"/>
                <a:ea typeface="Changa One"/>
                <a:cs typeface="Changa One"/>
                <a:sym typeface="Changa One"/>
              </a:rPr>
              <a:t>SECTION</a:t>
            </a:r>
            <a:endParaRPr sz="4400">
              <a:solidFill>
                <a:srgbClr val="5D449A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5D449A"/>
                </a:solidFill>
                <a:latin typeface="Changa One"/>
                <a:ea typeface="Changa One"/>
                <a:cs typeface="Changa One"/>
                <a:sym typeface="Changa One"/>
              </a:rPr>
              <a:t>TITLE</a:t>
            </a:r>
            <a:endParaRPr sz="4400">
              <a:solidFill>
                <a:srgbClr val="5D449A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989" name="Google Shape;9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0" y="6307050"/>
            <a:ext cx="961900" cy="24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0" name="Google Shape;990;p28"/>
          <p:cNvGrpSpPr/>
          <p:nvPr/>
        </p:nvGrpSpPr>
        <p:grpSpPr>
          <a:xfrm flipH="1">
            <a:off x="383409" y="3812753"/>
            <a:ext cx="1493361" cy="2151227"/>
            <a:chOff x="5001981" y="3366915"/>
            <a:chExt cx="729394" cy="1045706"/>
          </a:xfrm>
        </p:grpSpPr>
        <p:sp>
          <p:nvSpPr>
            <p:cNvPr id="991" name="Google Shape;991;p28"/>
            <p:cNvSpPr/>
            <p:nvPr/>
          </p:nvSpPr>
          <p:spPr>
            <a:xfrm>
              <a:off x="5001981" y="3901360"/>
              <a:ext cx="729394" cy="511262"/>
            </a:xfrm>
            <a:custGeom>
              <a:rect b="b" l="l" r="r" t="t"/>
              <a:pathLst>
                <a:path extrusionOk="0" h="15952" w="22758">
                  <a:moveTo>
                    <a:pt x="18589" y="1666"/>
                  </a:moveTo>
                  <a:cubicBezTo>
                    <a:pt x="18980" y="1666"/>
                    <a:pt x="19386" y="1819"/>
                    <a:pt x="19800" y="2189"/>
                  </a:cubicBezTo>
                  <a:cubicBezTo>
                    <a:pt x="21705" y="3877"/>
                    <a:pt x="21070" y="6767"/>
                    <a:pt x="18948" y="7853"/>
                  </a:cubicBezTo>
                  <a:cubicBezTo>
                    <a:pt x="17695" y="8505"/>
                    <a:pt x="16442" y="9040"/>
                    <a:pt x="15673" y="9992"/>
                  </a:cubicBezTo>
                  <a:lnTo>
                    <a:pt x="15673" y="4227"/>
                  </a:lnTo>
                  <a:cubicBezTo>
                    <a:pt x="16318" y="3153"/>
                    <a:pt x="17375" y="1666"/>
                    <a:pt x="18589" y="1666"/>
                  </a:cubicBezTo>
                  <a:close/>
                  <a:moveTo>
                    <a:pt x="1" y="0"/>
                  </a:moveTo>
                  <a:lnTo>
                    <a:pt x="1" y="13501"/>
                  </a:lnTo>
                  <a:cubicBezTo>
                    <a:pt x="1" y="14377"/>
                    <a:pt x="1535" y="15952"/>
                    <a:pt x="7441" y="15952"/>
                  </a:cubicBezTo>
                  <a:cubicBezTo>
                    <a:pt x="7729" y="15952"/>
                    <a:pt x="8028" y="15948"/>
                    <a:pt x="8338" y="15940"/>
                  </a:cubicBezTo>
                  <a:cubicBezTo>
                    <a:pt x="14988" y="15773"/>
                    <a:pt x="15673" y="14336"/>
                    <a:pt x="15673" y="13417"/>
                  </a:cubicBezTo>
                  <a:lnTo>
                    <a:pt x="15673" y="12766"/>
                  </a:lnTo>
                  <a:cubicBezTo>
                    <a:pt x="16074" y="12766"/>
                    <a:pt x="16408" y="12448"/>
                    <a:pt x="16425" y="12047"/>
                  </a:cubicBezTo>
                  <a:cubicBezTo>
                    <a:pt x="16559" y="9992"/>
                    <a:pt x="19115" y="9641"/>
                    <a:pt x="20519" y="8705"/>
                  </a:cubicBezTo>
                  <a:cubicBezTo>
                    <a:pt x="22290" y="7502"/>
                    <a:pt x="22758" y="5230"/>
                    <a:pt x="22206" y="3275"/>
                  </a:cubicBezTo>
                  <a:cubicBezTo>
                    <a:pt x="21739" y="1638"/>
                    <a:pt x="20335" y="234"/>
                    <a:pt x="18614" y="100"/>
                  </a:cubicBezTo>
                  <a:cubicBezTo>
                    <a:pt x="18554" y="96"/>
                    <a:pt x="18494" y="94"/>
                    <a:pt x="18434" y="94"/>
                  </a:cubicBezTo>
                  <a:cubicBezTo>
                    <a:pt x="17372" y="94"/>
                    <a:pt x="16433" y="783"/>
                    <a:pt x="15673" y="1638"/>
                  </a:cubicBezTo>
                  <a:lnTo>
                    <a:pt x="15673" y="0"/>
                  </a:lnTo>
                  <a:cubicBezTo>
                    <a:pt x="15673" y="0"/>
                    <a:pt x="11374" y="883"/>
                    <a:pt x="7370" y="883"/>
                  </a:cubicBezTo>
                  <a:cubicBezTo>
                    <a:pt x="6357" y="883"/>
                    <a:pt x="5363" y="827"/>
                    <a:pt x="4462" y="6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001981" y="3835497"/>
              <a:ext cx="502352" cy="131213"/>
            </a:xfrm>
            <a:custGeom>
              <a:rect b="b" l="l" r="r" t="t"/>
              <a:pathLst>
                <a:path extrusionOk="0" h="4094" w="15674">
                  <a:moveTo>
                    <a:pt x="7837" y="0"/>
                  </a:moveTo>
                  <a:cubicBezTo>
                    <a:pt x="3509" y="0"/>
                    <a:pt x="1" y="919"/>
                    <a:pt x="1" y="2055"/>
                  </a:cubicBezTo>
                  <a:cubicBezTo>
                    <a:pt x="1" y="3175"/>
                    <a:pt x="3509" y="4094"/>
                    <a:pt x="7837" y="4094"/>
                  </a:cubicBezTo>
                  <a:cubicBezTo>
                    <a:pt x="12164" y="4094"/>
                    <a:pt x="15673" y="3175"/>
                    <a:pt x="15673" y="2055"/>
                  </a:cubicBezTo>
                  <a:cubicBezTo>
                    <a:pt x="15673" y="919"/>
                    <a:pt x="12164" y="0"/>
                    <a:pt x="7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043230" y="3881521"/>
              <a:ext cx="419342" cy="85189"/>
            </a:xfrm>
            <a:custGeom>
              <a:rect b="b" l="l" r="r" t="t"/>
              <a:pathLst>
                <a:path extrusionOk="0" h="2658" w="13084">
                  <a:moveTo>
                    <a:pt x="6550" y="1"/>
                  </a:moveTo>
                  <a:cubicBezTo>
                    <a:pt x="2941" y="1"/>
                    <a:pt x="0" y="770"/>
                    <a:pt x="0" y="1705"/>
                  </a:cubicBezTo>
                  <a:lnTo>
                    <a:pt x="17" y="1739"/>
                  </a:lnTo>
                  <a:cubicBezTo>
                    <a:pt x="1420" y="2290"/>
                    <a:pt x="3810" y="2658"/>
                    <a:pt x="6550" y="2658"/>
                  </a:cubicBezTo>
                  <a:cubicBezTo>
                    <a:pt x="9273" y="2658"/>
                    <a:pt x="11680" y="2290"/>
                    <a:pt x="13083" y="1739"/>
                  </a:cubicBezTo>
                  <a:lnTo>
                    <a:pt x="13083" y="1705"/>
                  </a:lnTo>
                  <a:cubicBezTo>
                    <a:pt x="13083" y="770"/>
                    <a:pt x="10159" y="1"/>
                    <a:pt x="6550" y="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5090140" y="3366915"/>
              <a:ext cx="190121" cy="485205"/>
            </a:xfrm>
            <a:custGeom>
              <a:rect b="b" l="l" r="r" t="t"/>
              <a:pathLst>
                <a:path extrusionOk="0" h="15139" w="5932">
                  <a:moveTo>
                    <a:pt x="1890" y="0"/>
                  </a:moveTo>
                  <a:cubicBezTo>
                    <a:pt x="1750" y="0"/>
                    <a:pt x="1729" y="198"/>
                    <a:pt x="1888" y="639"/>
                  </a:cubicBezTo>
                  <a:cubicBezTo>
                    <a:pt x="2390" y="2026"/>
                    <a:pt x="3409" y="3680"/>
                    <a:pt x="2908" y="6069"/>
                  </a:cubicBezTo>
                  <a:cubicBezTo>
                    <a:pt x="2390" y="8475"/>
                    <a:pt x="0" y="9745"/>
                    <a:pt x="1136" y="10748"/>
                  </a:cubicBezTo>
                  <a:cubicBezTo>
                    <a:pt x="2273" y="11767"/>
                    <a:pt x="2390" y="12134"/>
                    <a:pt x="2657" y="13906"/>
                  </a:cubicBezTo>
                  <a:cubicBezTo>
                    <a:pt x="2787" y="14822"/>
                    <a:pt x="3162" y="15139"/>
                    <a:pt x="3578" y="15139"/>
                  </a:cubicBezTo>
                  <a:cubicBezTo>
                    <a:pt x="3966" y="15139"/>
                    <a:pt x="4388" y="14863"/>
                    <a:pt x="4679" y="14540"/>
                  </a:cubicBezTo>
                  <a:lnTo>
                    <a:pt x="4662" y="14540"/>
                  </a:lnTo>
                  <a:cubicBezTo>
                    <a:pt x="5230" y="13906"/>
                    <a:pt x="4161" y="11767"/>
                    <a:pt x="3158" y="11132"/>
                  </a:cubicBezTo>
                  <a:cubicBezTo>
                    <a:pt x="2156" y="10497"/>
                    <a:pt x="2390" y="9361"/>
                    <a:pt x="4161" y="7606"/>
                  </a:cubicBezTo>
                  <a:cubicBezTo>
                    <a:pt x="5932" y="5869"/>
                    <a:pt x="4929" y="4298"/>
                    <a:pt x="3793" y="2276"/>
                  </a:cubicBezTo>
                  <a:cubicBezTo>
                    <a:pt x="3030" y="909"/>
                    <a:pt x="2189" y="0"/>
                    <a:pt x="1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5274877" y="3433771"/>
              <a:ext cx="134995" cy="399728"/>
            </a:xfrm>
            <a:custGeom>
              <a:rect b="b" l="l" r="r" t="t"/>
              <a:pathLst>
                <a:path extrusionOk="0" h="12472" w="4212">
                  <a:moveTo>
                    <a:pt x="841" y="0"/>
                  </a:moveTo>
                  <a:cubicBezTo>
                    <a:pt x="807" y="0"/>
                    <a:pt x="782" y="24"/>
                    <a:pt x="769" y="73"/>
                  </a:cubicBezTo>
                  <a:cubicBezTo>
                    <a:pt x="619" y="708"/>
                    <a:pt x="920" y="1594"/>
                    <a:pt x="1688" y="3365"/>
                  </a:cubicBezTo>
                  <a:cubicBezTo>
                    <a:pt x="2440" y="5119"/>
                    <a:pt x="1555" y="5637"/>
                    <a:pt x="769" y="7659"/>
                  </a:cubicBezTo>
                  <a:cubicBezTo>
                    <a:pt x="1" y="9681"/>
                    <a:pt x="1187" y="10616"/>
                    <a:pt x="1688" y="11703"/>
                  </a:cubicBezTo>
                  <a:cubicBezTo>
                    <a:pt x="1943" y="12248"/>
                    <a:pt x="2092" y="12472"/>
                    <a:pt x="2171" y="12472"/>
                  </a:cubicBezTo>
                  <a:cubicBezTo>
                    <a:pt x="2456" y="12472"/>
                    <a:pt x="1834" y="9572"/>
                    <a:pt x="1939" y="8277"/>
                  </a:cubicBezTo>
                  <a:cubicBezTo>
                    <a:pt x="2073" y="6640"/>
                    <a:pt x="4211" y="7408"/>
                    <a:pt x="3576" y="5253"/>
                  </a:cubicBezTo>
                  <a:cubicBezTo>
                    <a:pt x="3006" y="3266"/>
                    <a:pt x="1243" y="0"/>
                    <a:pt x="8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96" name="Google Shape;996;p28"/>
          <p:cNvPicPr preferRelativeResize="0"/>
          <p:nvPr/>
        </p:nvPicPr>
        <p:blipFill rotWithShape="1">
          <a:blip r:embed="rId4">
            <a:alphaModFix/>
          </a:blip>
          <a:srcRect b="0" l="0" r="71495" t="0"/>
          <a:stretch/>
        </p:blipFill>
        <p:spPr>
          <a:xfrm rot="-683555">
            <a:off x="1042153" y="5109689"/>
            <a:ext cx="636646" cy="72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9"/>
          <p:cNvSpPr/>
          <p:nvPr/>
        </p:nvSpPr>
        <p:spPr>
          <a:xfrm>
            <a:off x="6027496" y="1343778"/>
            <a:ext cx="301669" cy="367889"/>
          </a:xfrm>
          <a:custGeom>
            <a:rect b="b" l="l" r="r" t="t"/>
            <a:pathLst>
              <a:path extrusionOk="0" h="10837" w="8887">
                <a:moveTo>
                  <a:pt x="1469" y="0"/>
                </a:moveTo>
                <a:cubicBezTo>
                  <a:pt x="1118" y="0"/>
                  <a:pt x="786" y="110"/>
                  <a:pt x="536" y="509"/>
                </a:cubicBezTo>
                <a:cubicBezTo>
                  <a:pt x="81" y="884"/>
                  <a:pt x="1" y="1366"/>
                  <a:pt x="27" y="1928"/>
                </a:cubicBezTo>
                <a:cubicBezTo>
                  <a:pt x="54" y="2651"/>
                  <a:pt x="349" y="3266"/>
                  <a:pt x="590" y="3909"/>
                </a:cubicBezTo>
                <a:cubicBezTo>
                  <a:pt x="804" y="4471"/>
                  <a:pt x="1152" y="5006"/>
                  <a:pt x="1178" y="5648"/>
                </a:cubicBezTo>
                <a:cubicBezTo>
                  <a:pt x="1178" y="5648"/>
                  <a:pt x="1152" y="5648"/>
                  <a:pt x="1152" y="5702"/>
                </a:cubicBezTo>
                <a:cubicBezTo>
                  <a:pt x="1125" y="5729"/>
                  <a:pt x="1152" y="5755"/>
                  <a:pt x="1205" y="5809"/>
                </a:cubicBezTo>
                <a:cubicBezTo>
                  <a:pt x="1339" y="6103"/>
                  <a:pt x="1312" y="6424"/>
                  <a:pt x="1339" y="6719"/>
                </a:cubicBezTo>
                <a:cubicBezTo>
                  <a:pt x="1393" y="7335"/>
                  <a:pt x="1419" y="7950"/>
                  <a:pt x="1526" y="8539"/>
                </a:cubicBezTo>
                <a:cubicBezTo>
                  <a:pt x="1633" y="9235"/>
                  <a:pt x="1821" y="9877"/>
                  <a:pt x="2436" y="10332"/>
                </a:cubicBezTo>
                <a:cubicBezTo>
                  <a:pt x="2781" y="10677"/>
                  <a:pt x="2963" y="10836"/>
                  <a:pt x="3158" y="10836"/>
                </a:cubicBezTo>
                <a:cubicBezTo>
                  <a:pt x="3326" y="10836"/>
                  <a:pt x="3503" y="10716"/>
                  <a:pt x="3801" y="10493"/>
                </a:cubicBezTo>
                <a:cubicBezTo>
                  <a:pt x="3935" y="10359"/>
                  <a:pt x="4069" y="10225"/>
                  <a:pt x="4230" y="10091"/>
                </a:cubicBezTo>
                <a:cubicBezTo>
                  <a:pt x="4551" y="9850"/>
                  <a:pt x="4658" y="9529"/>
                  <a:pt x="4658" y="9128"/>
                </a:cubicBezTo>
                <a:cubicBezTo>
                  <a:pt x="4658" y="7923"/>
                  <a:pt x="4551" y="6746"/>
                  <a:pt x="4364" y="5541"/>
                </a:cubicBezTo>
                <a:cubicBezTo>
                  <a:pt x="4283" y="5167"/>
                  <a:pt x="4256" y="4792"/>
                  <a:pt x="4738" y="4631"/>
                </a:cubicBezTo>
                <a:cubicBezTo>
                  <a:pt x="4952" y="4952"/>
                  <a:pt x="5113" y="5274"/>
                  <a:pt x="5354" y="5568"/>
                </a:cubicBezTo>
                <a:cubicBezTo>
                  <a:pt x="5587" y="5879"/>
                  <a:pt x="5878" y="6092"/>
                  <a:pt x="6235" y="6092"/>
                </a:cubicBezTo>
                <a:cubicBezTo>
                  <a:pt x="6369" y="6092"/>
                  <a:pt x="6512" y="6062"/>
                  <a:pt x="6665" y="5996"/>
                </a:cubicBezTo>
                <a:cubicBezTo>
                  <a:pt x="7174" y="5782"/>
                  <a:pt x="7281" y="5354"/>
                  <a:pt x="7281" y="4845"/>
                </a:cubicBezTo>
                <a:cubicBezTo>
                  <a:pt x="7308" y="4364"/>
                  <a:pt x="7227" y="3855"/>
                  <a:pt x="7442" y="3373"/>
                </a:cubicBezTo>
                <a:cubicBezTo>
                  <a:pt x="7682" y="3186"/>
                  <a:pt x="7950" y="3239"/>
                  <a:pt x="8218" y="3213"/>
                </a:cubicBezTo>
                <a:cubicBezTo>
                  <a:pt x="8298" y="3159"/>
                  <a:pt x="8352" y="3106"/>
                  <a:pt x="8405" y="3052"/>
                </a:cubicBezTo>
                <a:cubicBezTo>
                  <a:pt x="8860" y="2891"/>
                  <a:pt x="8887" y="2517"/>
                  <a:pt x="8887" y="2142"/>
                </a:cubicBezTo>
                <a:cubicBezTo>
                  <a:pt x="8887" y="1032"/>
                  <a:pt x="7974" y="184"/>
                  <a:pt x="6853" y="184"/>
                </a:cubicBezTo>
                <a:cubicBezTo>
                  <a:pt x="6730" y="184"/>
                  <a:pt x="6605" y="194"/>
                  <a:pt x="6478" y="215"/>
                </a:cubicBezTo>
                <a:cubicBezTo>
                  <a:pt x="6023" y="295"/>
                  <a:pt x="5595" y="349"/>
                  <a:pt x="5140" y="349"/>
                </a:cubicBezTo>
                <a:cubicBezTo>
                  <a:pt x="4123" y="349"/>
                  <a:pt x="3106" y="242"/>
                  <a:pt x="2115" y="81"/>
                </a:cubicBezTo>
                <a:cubicBezTo>
                  <a:pt x="1903" y="41"/>
                  <a:pt x="1683" y="0"/>
                  <a:pt x="1469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29"/>
          <p:cNvSpPr txBox="1"/>
          <p:nvPr/>
        </p:nvSpPr>
        <p:spPr>
          <a:xfrm>
            <a:off x="236250" y="966425"/>
            <a:ext cx="4006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Header</a:t>
            </a:r>
            <a:endParaRPr sz="4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3" name="Google Shape;1003;p29"/>
          <p:cNvPicPr preferRelativeResize="0"/>
          <p:nvPr/>
        </p:nvPicPr>
        <p:blipFill rotWithShape="1">
          <a:blip r:embed="rId3">
            <a:alphaModFix/>
          </a:blip>
          <a:srcRect b="0" l="53893" r="0" t="0"/>
          <a:stretch/>
        </p:blipFill>
        <p:spPr>
          <a:xfrm>
            <a:off x="207600" y="6317775"/>
            <a:ext cx="1022200" cy="31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30"/>
          <p:cNvSpPr/>
          <p:nvPr/>
        </p:nvSpPr>
        <p:spPr>
          <a:xfrm>
            <a:off x="2184059" y="1397223"/>
            <a:ext cx="15862" cy="15990"/>
          </a:xfrm>
          <a:custGeom>
            <a:rect b="b" l="l" r="r" t="t"/>
            <a:pathLst>
              <a:path extrusionOk="0" h="1130" w="1121">
                <a:moveTo>
                  <a:pt x="566" y="1"/>
                </a:moveTo>
                <a:cubicBezTo>
                  <a:pt x="253" y="1"/>
                  <a:pt x="0" y="254"/>
                  <a:pt x="0" y="567"/>
                </a:cubicBezTo>
                <a:cubicBezTo>
                  <a:pt x="0" y="877"/>
                  <a:pt x="253" y="1130"/>
                  <a:pt x="566" y="1130"/>
                </a:cubicBezTo>
                <a:cubicBezTo>
                  <a:pt x="955" y="1130"/>
                  <a:pt x="1060" y="862"/>
                  <a:pt x="1120" y="528"/>
                </a:cubicBezTo>
                <a:cubicBezTo>
                  <a:pt x="1102" y="233"/>
                  <a:pt x="862" y="4"/>
                  <a:pt x="5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080212" y="1381240"/>
            <a:ext cx="23970" cy="47954"/>
          </a:xfrm>
          <a:custGeom>
            <a:rect b="b" l="l" r="r" t="t"/>
            <a:pathLst>
              <a:path extrusionOk="0" h="3389" w="1694">
                <a:moveTo>
                  <a:pt x="1693" y="1"/>
                </a:moveTo>
                <a:lnTo>
                  <a:pt x="1" y="1693"/>
                </a:lnTo>
                <a:lnTo>
                  <a:pt x="1693" y="3388"/>
                </a:lnTo>
                <a:lnTo>
                  <a:pt x="169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2279925" y="1381240"/>
            <a:ext cx="23998" cy="47954"/>
          </a:xfrm>
          <a:custGeom>
            <a:rect b="b" l="l" r="r" t="t"/>
            <a:pathLst>
              <a:path extrusionOk="0" h="3389" w="1696">
                <a:moveTo>
                  <a:pt x="1" y="1"/>
                </a:moveTo>
                <a:lnTo>
                  <a:pt x="1" y="3388"/>
                </a:lnTo>
                <a:lnTo>
                  <a:pt x="1696" y="1693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012" name="Google Shape;1012;p30"/>
          <p:cNvSpPr txBox="1"/>
          <p:nvPr/>
        </p:nvSpPr>
        <p:spPr>
          <a:xfrm>
            <a:off x="3627276" y="2942695"/>
            <a:ext cx="4446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294E"/>
                </a:solidFill>
                <a:latin typeface="Montserrat"/>
                <a:ea typeface="Montserrat"/>
                <a:cs typeface="Montserrat"/>
                <a:sym typeface="Montserrat"/>
              </a:rPr>
              <a:t>Click to add text</a:t>
            </a:r>
            <a:endParaRPr>
              <a:solidFill>
                <a:srgbClr val="0B29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3" name="Google Shape;1013;p30"/>
          <p:cNvSpPr txBox="1"/>
          <p:nvPr/>
        </p:nvSpPr>
        <p:spPr>
          <a:xfrm>
            <a:off x="236250" y="2997750"/>
            <a:ext cx="310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A68A2"/>
                </a:solidFill>
                <a:latin typeface="Changa One"/>
                <a:ea typeface="Changa One"/>
                <a:cs typeface="Changa One"/>
                <a:sym typeface="Changa One"/>
              </a:rPr>
              <a:t>3</a:t>
            </a:r>
            <a:endParaRPr sz="4000">
              <a:solidFill>
                <a:srgbClr val="3A68A2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014" name="Google Shape;1014;p30"/>
          <p:cNvSpPr txBox="1"/>
          <p:nvPr/>
        </p:nvSpPr>
        <p:spPr>
          <a:xfrm>
            <a:off x="1738131" y="3128551"/>
            <a:ext cx="15696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B294E"/>
                </a:solidFill>
                <a:latin typeface="Changa One"/>
                <a:ea typeface="Changa One"/>
                <a:cs typeface="Changa One"/>
                <a:sym typeface="Changa One"/>
              </a:rPr>
              <a:t>TITLE</a:t>
            </a:r>
            <a:endParaRPr sz="1900">
              <a:solidFill>
                <a:srgbClr val="0B294E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015" name="Google Shape;1015;p30"/>
          <p:cNvSpPr txBox="1"/>
          <p:nvPr/>
        </p:nvSpPr>
        <p:spPr>
          <a:xfrm>
            <a:off x="3627276" y="2009254"/>
            <a:ext cx="4446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294E"/>
                </a:solidFill>
                <a:latin typeface="Montserrat"/>
                <a:ea typeface="Montserrat"/>
                <a:cs typeface="Montserrat"/>
                <a:sym typeface="Montserrat"/>
              </a:rPr>
              <a:t>Click to add text</a:t>
            </a:r>
            <a:endParaRPr>
              <a:solidFill>
                <a:srgbClr val="0B29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6" name="Google Shape;1016;p30"/>
          <p:cNvSpPr txBox="1"/>
          <p:nvPr/>
        </p:nvSpPr>
        <p:spPr>
          <a:xfrm>
            <a:off x="236250" y="2064300"/>
            <a:ext cx="387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A68A2"/>
                </a:solidFill>
                <a:latin typeface="Changa One"/>
                <a:ea typeface="Changa One"/>
                <a:cs typeface="Changa One"/>
                <a:sym typeface="Changa One"/>
              </a:rPr>
              <a:t>2</a:t>
            </a:r>
            <a:endParaRPr sz="4000">
              <a:solidFill>
                <a:srgbClr val="3A68A2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017" name="Google Shape;1017;p30"/>
          <p:cNvSpPr txBox="1"/>
          <p:nvPr/>
        </p:nvSpPr>
        <p:spPr>
          <a:xfrm>
            <a:off x="1738131" y="2195109"/>
            <a:ext cx="15696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B294E"/>
                </a:solidFill>
                <a:latin typeface="Changa One"/>
                <a:ea typeface="Changa One"/>
                <a:cs typeface="Changa One"/>
                <a:sym typeface="Changa One"/>
              </a:rPr>
              <a:t>TITLE</a:t>
            </a:r>
            <a:endParaRPr sz="1900">
              <a:solidFill>
                <a:srgbClr val="0B294E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018" name="Google Shape;1018;p30"/>
          <p:cNvSpPr txBox="1"/>
          <p:nvPr/>
        </p:nvSpPr>
        <p:spPr>
          <a:xfrm>
            <a:off x="3627276" y="1075812"/>
            <a:ext cx="4446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294E"/>
                </a:solidFill>
                <a:latin typeface="Montserrat"/>
                <a:ea typeface="Montserrat"/>
                <a:cs typeface="Montserrat"/>
                <a:sym typeface="Montserrat"/>
              </a:rPr>
              <a:t>Click to add text</a:t>
            </a:r>
            <a:endParaRPr>
              <a:solidFill>
                <a:srgbClr val="0B29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9" name="Google Shape;1019;p30"/>
          <p:cNvSpPr txBox="1"/>
          <p:nvPr/>
        </p:nvSpPr>
        <p:spPr>
          <a:xfrm>
            <a:off x="249500" y="1130875"/>
            <a:ext cx="387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A68A2"/>
                </a:solidFill>
                <a:latin typeface="Changa One"/>
                <a:ea typeface="Changa One"/>
                <a:cs typeface="Changa One"/>
                <a:sym typeface="Changa One"/>
              </a:rPr>
              <a:t>1</a:t>
            </a:r>
            <a:endParaRPr sz="4000">
              <a:solidFill>
                <a:srgbClr val="3A68A2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020" name="Google Shape;1020;p30"/>
          <p:cNvSpPr txBox="1"/>
          <p:nvPr/>
        </p:nvSpPr>
        <p:spPr>
          <a:xfrm>
            <a:off x="1738131" y="1261667"/>
            <a:ext cx="15696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B294E"/>
                </a:solidFill>
                <a:latin typeface="Changa One"/>
                <a:ea typeface="Changa One"/>
                <a:cs typeface="Changa One"/>
                <a:sym typeface="Changa One"/>
              </a:rPr>
              <a:t>TITLE</a:t>
            </a:r>
            <a:endParaRPr sz="1900">
              <a:solidFill>
                <a:srgbClr val="0B294E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021" name="Google Shape;1021;p30"/>
          <p:cNvSpPr txBox="1"/>
          <p:nvPr/>
        </p:nvSpPr>
        <p:spPr>
          <a:xfrm>
            <a:off x="3627276" y="3876137"/>
            <a:ext cx="4446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294E"/>
                </a:solidFill>
                <a:latin typeface="Montserrat"/>
                <a:ea typeface="Montserrat"/>
                <a:cs typeface="Montserrat"/>
                <a:sym typeface="Montserrat"/>
              </a:rPr>
              <a:t>Click to add text</a:t>
            </a:r>
            <a:endParaRPr>
              <a:solidFill>
                <a:srgbClr val="0B29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2" name="Google Shape;1022;p30"/>
          <p:cNvSpPr txBox="1"/>
          <p:nvPr/>
        </p:nvSpPr>
        <p:spPr>
          <a:xfrm>
            <a:off x="218150" y="3931200"/>
            <a:ext cx="449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A68A2"/>
                </a:solidFill>
                <a:latin typeface="Changa One"/>
                <a:ea typeface="Changa One"/>
                <a:cs typeface="Changa One"/>
                <a:sym typeface="Changa One"/>
              </a:rPr>
              <a:t>4</a:t>
            </a:r>
            <a:endParaRPr sz="4000">
              <a:solidFill>
                <a:srgbClr val="3A68A2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023" name="Google Shape;1023;p30"/>
          <p:cNvSpPr txBox="1"/>
          <p:nvPr/>
        </p:nvSpPr>
        <p:spPr>
          <a:xfrm>
            <a:off x="1738131" y="4061992"/>
            <a:ext cx="15696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B294E"/>
                </a:solidFill>
                <a:latin typeface="Changa One"/>
                <a:ea typeface="Changa One"/>
                <a:cs typeface="Changa One"/>
                <a:sym typeface="Changa One"/>
              </a:rPr>
              <a:t>TITLE</a:t>
            </a:r>
            <a:endParaRPr sz="1900">
              <a:solidFill>
                <a:srgbClr val="0B294E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018020" y="1182944"/>
            <a:ext cx="449800" cy="444575"/>
          </a:xfrm>
          <a:custGeom>
            <a:rect b="b" l="l" r="r" t="t"/>
            <a:pathLst>
              <a:path extrusionOk="0" h="17783" w="17992">
                <a:moveTo>
                  <a:pt x="6779" y="548"/>
                </a:moveTo>
                <a:lnTo>
                  <a:pt x="6910" y="574"/>
                </a:lnTo>
                <a:lnTo>
                  <a:pt x="6988" y="626"/>
                </a:lnTo>
                <a:lnTo>
                  <a:pt x="7092" y="704"/>
                </a:lnTo>
                <a:lnTo>
                  <a:pt x="7874" y="1487"/>
                </a:lnTo>
                <a:lnTo>
                  <a:pt x="7874" y="3129"/>
                </a:lnTo>
                <a:lnTo>
                  <a:pt x="6284" y="1513"/>
                </a:lnTo>
                <a:lnTo>
                  <a:pt x="6206" y="1434"/>
                </a:lnTo>
                <a:lnTo>
                  <a:pt x="6154" y="1330"/>
                </a:lnTo>
                <a:lnTo>
                  <a:pt x="6101" y="1226"/>
                </a:lnTo>
                <a:lnTo>
                  <a:pt x="6101" y="1121"/>
                </a:lnTo>
                <a:lnTo>
                  <a:pt x="6101" y="1017"/>
                </a:lnTo>
                <a:lnTo>
                  <a:pt x="6154" y="887"/>
                </a:lnTo>
                <a:lnTo>
                  <a:pt x="6206" y="809"/>
                </a:lnTo>
                <a:lnTo>
                  <a:pt x="6284" y="704"/>
                </a:lnTo>
                <a:lnTo>
                  <a:pt x="6362" y="626"/>
                </a:lnTo>
                <a:lnTo>
                  <a:pt x="6466" y="574"/>
                </a:lnTo>
                <a:lnTo>
                  <a:pt x="6571" y="548"/>
                </a:lnTo>
                <a:close/>
                <a:moveTo>
                  <a:pt x="11395" y="548"/>
                </a:moveTo>
                <a:lnTo>
                  <a:pt x="11525" y="574"/>
                </a:lnTo>
                <a:lnTo>
                  <a:pt x="11603" y="626"/>
                </a:lnTo>
                <a:lnTo>
                  <a:pt x="11707" y="704"/>
                </a:lnTo>
                <a:lnTo>
                  <a:pt x="11786" y="809"/>
                </a:lnTo>
                <a:lnTo>
                  <a:pt x="11838" y="887"/>
                </a:lnTo>
                <a:lnTo>
                  <a:pt x="11864" y="1017"/>
                </a:lnTo>
                <a:lnTo>
                  <a:pt x="11864" y="1121"/>
                </a:lnTo>
                <a:lnTo>
                  <a:pt x="11864" y="1226"/>
                </a:lnTo>
                <a:lnTo>
                  <a:pt x="11838" y="1330"/>
                </a:lnTo>
                <a:lnTo>
                  <a:pt x="11786" y="1434"/>
                </a:lnTo>
                <a:lnTo>
                  <a:pt x="11707" y="1513"/>
                </a:lnTo>
                <a:lnTo>
                  <a:pt x="10091" y="3129"/>
                </a:lnTo>
                <a:lnTo>
                  <a:pt x="10091" y="1487"/>
                </a:lnTo>
                <a:lnTo>
                  <a:pt x="10899" y="704"/>
                </a:lnTo>
                <a:lnTo>
                  <a:pt x="10977" y="626"/>
                </a:lnTo>
                <a:lnTo>
                  <a:pt x="11082" y="574"/>
                </a:lnTo>
                <a:lnTo>
                  <a:pt x="11186" y="548"/>
                </a:lnTo>
                <a:close/>
                <a:moveTo>
                  <a:pt x="8996" y="652"/>
                </a:moveTo>
                <a:lnTo>
                  <a:pt x="9100" y="678"/>
                </a:lnTo>
                <a:lnTo>
                  <a:pt x="9204" y="704"/>
                </a:lnTo>
                <a:lnTo>
                  <a:pt x="9309" y="756"/>
                </a:lnTo>
                <a:lnTo>
                  <a:pt x="9387" y="835"/>
                </a:lnTo>
                <a:lnTo>
                  <a:pt x="9465" y="913"/>
                </a:lnTo>
                <a:lnTo>
                  <a:pt x="9517" y="1017"/>
                </a:lnTo>
                <a:lnTo>
                  <a:pt x="9543" y="1121"/>
                </a:lnTo>
                <a:lnTo>
                  <a:pt x="9569" y="1252"/>
                </a:lnTo>
                <a:lnTo>
                  <a:pt x="9569" y="4902"/>
                </a:lnTo>
                <a:lnTo>
                  <a:pt x="9543" y="4876"/>
                </a:lnTo>
                <a:lnTo>
                  <a:pt x="9413" y="4824"/>
                </a:lnTo>
                <a:lnTo>
                  <a:pt x="9283" y="4772"/>
                </a:lnTo>
                <a:lnTo>
                  <a:pt x="9126" y="4746"/>
                </a:lnTo>
                <a:lnTo>
                  <a:pt x="8839" y="4746"/>
                </a:lnTo>
                <a:lnTo>
                  <a:pt x="8709" y="4772"/>
                </a:lnTo>
                <a:lnTo>
                  <a:pt x="8578" y="4824"/>
                </a:lnTo>
                <a:lnTo>
                  <a:pt x="8448" y="4876"/>
                </a:lnTo>
                <a:lnTo>
                  <a:pt x="8422" y="4902"/>
                </a:lnTo>
                <a:lnTo>
                  <a:pt x="8422" y="1252"/>
                </a:lnTo>
                <a:lnTo>
                  <a:pt x="8422" y="1121"/>
                </a:lnTo>
                <a:lnTo>
                  <a:pt x="8448" y="1017"/>
                </a:lnTo>
                <a:lnTo>
                  <a:pt x="8500" y="913"/>
                </a:lnTo>
                <a:lnTo>
                  <a:pt x="8578" y="835"/>
                </a:lnTo>
                <a:lnTo>
                  <a:pt x="8657" y="756"/>
                </a:lnTo>
                <a:lnTo>
                  <a:pt x="8761" y="704"/>
                </a:lnTo>
                <a:lnTo>
                  <a:pt x="8865" y="678"/>
                </a:lnTo>
                <a:lnTo>
                  <a:pt x="8996" y="652"/>
                </a:lnTo>
                <a:close/>
                <a:moveTo>
                  <a:pt x="3494" y="2425"/>
                </a:moveTo>
                <a:lnTo>
                  <a:pt x="3598" y="2451"/>
                </a:lnTo>
                <a:lnTo>
                  <a:pt x="3703" y="2503"/>
                </a:lnTo>
                <a:lnTo>
                  <a:pt x="3781" y="2582"/>
                </a:lnTo>
                <a:lnTo>
                  <a:pt x="3859" y="2660"/>
                </a:lnTo>
                <a:lnTo>
                  <a:pt x="3911" y="2738"/>
                </a:lnTo>
                <a:lnTo>
                  <a:pt x="3963" y="2868"/>
                </a:lnTo>
                <a:lnTo>
                  <a:pt x="4563" y="5059"/>
                </a:lnTo>
                <a:lnTo>
                  <a:pt x="3129" y="4250"/>
                </a:lnTo>
                <a:lnTo>
                  <a:pt x="2842" y="3155"/>
                </a:lnTo>
                <a:lnTo>
                  <a:pt x="2816" y="3051"/>
                </a:lnTo>
                <a:lnTo>
                  <a:pt x="2816" y="2921"/>
                </a:lnTo>
                <a:lnTo>
                  <a:pt x="2842" y="2816"/>
                </a:lnTo>
                <a:lnTo>
                  <a:pt x="2894" y="2712"/>
                </a:lnTo>
                <a:lnTo>
                  <a:pt x="2972" y="2634"/>
                </a:lnTo>
                <a:lnTo>
                  <a:pt x="3051" y="2556"/>
                </a:lnTo>
                <a:lnTo>
                  <a:pt x="3155" y="2503"/>
                </a:lnTo>
                <a:lnTo>
                  <a:pt x="3259" y="2451"/>
                </a:lnTo>
                <a:lnTo>
                  <a:pt x="3364" y="2425"/>
                </a:lnTo>
                <a:close/>
                <a:moveTo>
                  <a:pt x="2425" y="4485"/>
                </a:moveTo>
                <a:lnTo>
                  <a:pt x="2529" y="4511"/>
                </a:lnTo>
                <a:lnTo>
                  <a:pt x="2634" y="4563"/>
                </a:lnTo>
                <a:lnTo>
                  <a:pt x="5815" y="6389"/>
                </a:lnTo>
                <a:lnTo>
                  <a:pt x="5789" y="6415"/>
                </a:lnTo>
                <a:lnTo>
                  <a:pt x="5658" y="6493"/>
                </a:lnTo>
                <a:lnTo>
                  <a:pt x="5554" y="6597"/>
                </a:lnTo>
                <a:lnTo>
                  <a:pt x="5450" y="6701"/>
                </a:lnTo>
                <a:lnTo>
                  <a:pt x="5371" y="6806"/>
                </a:lnTo>
                <a:lnTo>
                  <a:pt x="5319" y="6936"/>
                </a:lnTo>
                <a:lnTo>
                  <a:pt x="5267" y="7093"/>
                </a:lnTo>
                <a:lnTo>
                  <a:pt x="5241" y="7223"/>
                </a:lnTo>
                <a:lnTo>
                  <a:pt x="5241" y="7379"/>
                </a:lnTo>
                <a:lnTo>
                  <a:pt x="5241" y="7405"/>
                </a:lnTo>
                <a:lnTo>
                  <a:pt x="2060" y="5580"/>
                </a:lnTo>
                <a:lnTo>
                  <a:pt x="1982" y="5502"/>
                </a:lnTo>
                <a:lnTo>
                  <a:pt x="1903" y="5424"/>
                </a:lnTo>
                <a:lnTo>
                  <a:pt x="1825" y="5319"/>
                </a:lnTo>
                <a:lnTo>
                  <a:pt x="1799" y="5215"/>
                </a:lnTo>
                <a:lnTo>
                  <a:pt x="1773" y="5111"/>
                </a:lnTo>
                <a:lnTo>
                  <a:pt x="1773" y="5007"/>
                </a:lnTo>
                <a:lnTo>
                  <a:pt x="1799" y="4876"/>
                </a:lnTo>
                <a:lnTo>
                  <a:pt x="1851" y="4772"/>
                </a:lnTo>
                <a:lnTo>
                  <a:pt x="1930" y="4694"/>
                </a:lnTo>
                <a:lnTo>
                  <a:pt x="2008" y="4615"/>
                </a:lnTo>
                <a:lnTo>
                  <a:pt x="2112" y="4537"/>
                </a:lnTo>
                <a:lnTo>
                  <a:pt x="2216" y="4511"/>
                </a:lnTo>
                <a:lnTo>
                  <a:pt x="2321" y="4485"/>
                </a:lnTo>
                <a:close/>
                <a:moveTo>
                  <a:pt x="15671" y="4485"/>
                </a:moveTo>
                <a:lnTo>
                  <a:pt x="15775" y="4511"/>
                </a:lnTo>
                <a:lnTo>
                  <a:pt x="15879" y="4537"/>
                </a:lnTo>
                <a:lnTo>
                  <a:pt x="15984" y="4615"/>
                </a:lnTo>
                <a:lnTo>
                  <a:pt x="16062" y="4694"/>
                </a:lnTo>
                <a:lnTo>
                  <a:pt x="16114" y="4772"/>
                </a:lnTo>
                <a:lnTo>
                  <a:pt x="16166" y="4876"/>
                </a:lnTo>
                <a:lnTo>
                  <a:pt x="16192" y="5007"/>
                </a:lnTo>
                <a:lnTo>
                  <a:pt x="16192" y="5111"/>
                </a:lnTo>
                <a:lnTo>
                  <a:pt x="16192" y="5215"/>
                </a:lnTo>
                <a:lnTo>
                  <a:pt x="16140" y="5319"/>
                </a:lnTo>
                <a:lnTo>
                  <a:pt x="16088" y="5424"/>
                </a:lnTo>
                <a:lnTo>
                  <a:pt x="16010" y="5502"/>
                </a:lnTo>
                <a:lnTo>
                  <a:pt x="15905" y="5580"/>
                </a:lnTo>
                <a:lnTo>
                  <a:pt x="12750" y="7405"/>
                </a:lnTo>
                <a:lnTo>
                  <a:pt x="12750" y="7379"/>
                </a:lnTo>
                <a:lnTo>
                  <a:pt x="12724" y="7223"/>
                </a:lnTo>
                <a:lnTo>
                  <a:pt x="12698" y="7093"/>
                </a:lnTo>
                <a:lnTo>
                  <a:pt x="12646" y="6936"/>
                </a:lnTo>
                <a:lnTo>
                  <a:pt x="12594" y="6806"/>
                </a:lnTo>
                <a:lnTo>
                  <a:pt x="12516" y="6701"/>
                </a:lnTo>
                <a:lnTo>
                  <a:pt x="12411" y="6597"/>
                </a:lnTo>
                <a:lnTo>
                  <a:pt x="12307" y="6493"/>
                </a:lnTo>
                <a:lnTo>
                  <a:pt x="12203" y="6415"/>
                </a:lnTo>
                <a:lnTo>
                  <a:pt x="12177" y="6389"/>
                </a:lnTo>
                <a:lnTo>
                  <a:pt x="15332" y="4563"/>
                </a:lnTo>
                <a:lnTo>
                  <a:pt x="15436" y="4511"/>
                </a:lnTo>
                <a:lnTo>
                  <a:pt x="15540" y="4485"/>
                </a:lnTo>
                <a:close/>
                <a:moveTo>
                  <a:pt x="2034" y="6154"/>
                </a:moveTo>
                <a:lnTo>
                  <a:pt x="3442" y="6988"/>
                </a:lnTo>
                <a:lnTo>
                  <a:pt x="1252" y="7562"/>
                </a:lnTo>
                <a:lnTo>
                  <a:pt x="1121" y="7588"/>
                </a:lnTo>
                <a:lnTo>
                  <a:pt x="1017" y="7588"/>
                </a:lnTo>
                <a:lnTo>
                  <a:pt x="913" y="7562"/>
                </a:lnTo>
                <a:lnTo>
                  <a:pt x="808" y="7510"/>
                </a:lnTo>
                <a:lnTo>
                  <a:pt x="704" y="7431"/>
                </a:lnTo>
                <a:lnTo>
                  <a:pt x="626" y="7353"/>
                </a:lnTo>
                <a:lnTo>
                  <a:pt x="574" y="7275"/>
                </a:lnTo>
                <a:lnTo>
                  <a:pt x="548" y="7145"/>
                </a:lnTo>
                <a:lnTo>
                  <a:pt x="521" y="7040"/>
                </a:lnTo>
                <a:lnTo>
                  <a:pt x="521" y="6936"/>
                </a:lnTo>
                <a:lnTo>
                  <a:pt x="548" y="6806"/>
                </a:lnTo>
                <a:lnTo>
                  <a:pt x="600" y="6727"/>
                </a:lnTo>
                <a:lnTo>
                  <a:pt x="652" y="6623"/>
                </a:lnTo>
                <a:lnTo>
                  <a:pt x="730" y="6545"/>
                </a:lnTo>
                <a:lnTo>
                  <a:pt x="834" y="6493"/>
                </a:lnTo>
                <a:lnTo>
                  <a:pt x="939" y="6441"/>
                </a:lnTo>
                <a:lnTo>
                  <a:pt x="2034" y="6154"/>
                </a:lnTo>
                <a:close/>
                <a:moveTo>
                  <a:pt x="15958" y="6154"/>
                </a:moveTo>
                <a:lnTo>
                  <a:pt x="17027" y="6441"/>
                </a:lnTo>
                <a:lnTo>
                  <a:pt x="17131" y="6493"/>
                </a:lnTo>
                <a:lnTo>
                  <a:pt x="17235" y="6545"/>
                </a:lnTo>
                <a:lnTo>
                  <a:pt x="17313" y="6623"/>
                </a:lnTo>
                <a:lnTo>
                  <a:pt x="17392" y="6727"/>
                </a:lnTo>
                <a:lnTo>
                  <a:pt x="17418" y="6806"/>
                </a:lnTo>
                <a:lnTo>
                  <a:pt x="17444" y="6936"/>
                </a:lnTo>
                <a:lnTo>
                  <a:pt x="17470" y="7040"/>
                </a:lnTo>
                <a:lnTo>
                  <a:pt x="17444" y="7145"/>
                </a:lnTo>
                <a:lnTo>
                  <a:pt x="17392" y="7275"/>
                </a:lnTo>
                <a:lnTo>
                  <a:pt x="17340" y="7353"/>
                </a:lnTo>
                <a:lnTo>
                  <a:pt x="17261" y="7431"/>
                </a:lnTo>
                <a:lnTo>
                  <a:pt x="17183" y="7510"/>
                </a:lnTo>
                <a:lnTo>
                  <a:pt x="17079" y="7562"/>
                </a:lnTo>
                <a:lnTo>
                  <a:pt x="16974" y="7588"/>
                </a:lnTo>
                <a:lnTo>
                  <a:pt x="16844" y="7588"/>
                </a:lnTo>
                <a:lnTo>
                  <a:pt x="16740" y="7562"/>
                </a:lnTo>
                <a:lnTo>
                  <a:pt x="14523" y="6988"/>
                </a:lnTo>
                <a:lnTo>
                  <a:pt x="15958" y="6154"/>
                </a:lnTo>
                <a:close/>
                <a:moveTo>
                  <a:pt x="8996" y="7119"/>
                </a:moveTo>
                <a:lnTo>
                  <a:pt x="10534" y="8005"/>
                </a:lnTo>
                <a:lnTo>
                  <a:pt x="10534" y="9778"/>
                </a:lnTo>
                <a:lnTo>
                  <a:pt x="8996" y="10691"/>
                </a:lnTo>
                <a:lnTo>
                  <a:pt x="7457" y="9778"/>
                </a:lnTo>
                <a:lnTo>
                  <a:pt x="7457" y="8005"/>
                </a:lnTo>
                <a:lnTo>
                  <a:pt x="8996" y="7119"/>
                </a:lnTo>
                <a:close/>
                <a:moveTo>
                  <a:pt x="8996" y="6545"/>
                </a:moveTo>
                <a:lnTo>
                  <a:pt x="8917" y="6571"/>
                </a:lnTo>
                <a:lnTo>
                  <a:pt x="8865" y="6597"/>
                </a:lnTo>
                <a:lnTo>
                  <a:pt x="7040" y="7640"/>
                </a:lnTo>
                <a:lnTo>
                  <a:pt x="6988" y="7666"/>
                </a:lnTo>
                <a:lnTo>
                  <a:pt x="6962" y="7718"/>
                </a:lnTo>
                <a:lnTo>
                  <a:pt x="6936" y="7797"/>
                </a:lnTo>
                <a:lnTo>
                  <a:pt x="6910" y="7849"/>
                </a:lnTo>
                <a:lnTo>
                  <a:pt x="6910" y="9935"/>
                </a:lnTo>
                <a:lnTo>
                  <a:pt x="6936" y="10013"/>
                </a:lnTo>
                <a:lnTo>
                  <a:pt x="6962" y="10065"/>
                </a:lnTo>
                <a:lnTo>
                  <a:pt x="6988" y="10117"/>
                </a:lnTo>
                <a:lnTo>
                  <a:pt x="7040" y="10169"/>
                </a:lnTo>
                <a:lnTo>
                  <a:pt x="8865" y="11212"/>
                </a:lnTo>
                <a:lnTo>
                  <a:pt x="8917" y="11238"/>
                </a:lnTo>
                <a:lnTo>
                  <a:pt x="9048" y="11238"/>
                </a:lnTo>
                <a:lnTo>
                  <a:pt x="9126" y="11212"/>
                </a:lnTo>
                <a:lnTo>
                  <a:pt x="10925" y="10169"/>
                </a:lnTo>
                <a:lnTo>
                  <a:pt x="10977" y="10117"/>
                </a:lnTo>
                <a:lnTo>
                  <a:pt x="11029" y="10065"/>
                </a:lnTo>
                <a:lnTo>
                  <a:pt x="11056" y="10013"/>
                </a:lnTo>
                <a:lnTo>
                  <a:pt x="11056" y="9935"/>
                </a:lnTo>
                <a:lnTo>
                  <a:pt x="11056" y="7849"/>
                </a:lnTo>
                <a:lnTo>
                  <a:pt x="11056" y="7797"/>
                </a:lnTo>
                <a:lnTo>
                  <a:pt x="11029" y="7718"/>
                </a:lnTo>
                <a:lnTo>
                  <a:pt x="10977" y="7666"/>
                </a:lnTo>
                <a:lnTo>
                  <a:pt x="10925" y="7640"/>
                </a:lnTo>
                <a:lnTo>
                  <a:pt x="9126" y="6597"/>
                </a:lnTo>
                <a:lnTo>
                  <a:pt x="9048" y="6571"/>
                </a:lnTo>
                <a:lnTo>
                  <a:pt x="8996" y="6545"/>
                </a:lnTo>
                <a:close/>
                <a:moveTo>
                  <a:pt x="1252" y="10221"/>
                </a:moveTo>
                <a:lnTo>
                  <a:pt x="3442" y="10821"/>
                </a:lnTo>
                <a:lnTo>
                  <a:pt x="2034" y="11629"/>
                </a:lnTo>
                <a:lnTo>
                  <a:pt x="939" y="11343"/>
                </a:lnTo>
                <a:lnTo>
                  <a:pt x="834" y="11317"/>
                </a:lnTo>
                <a:lnTo>
                  <a:pt x="730" y="11238"/>
                </a:lnTo>
                <a:lnTo>
                  <a:pt x="652" y="11160"/>
                </a:lnTo>
                <a:lnTo>
                  <a:pt x="600" y="11082"/>
                </a:lnTo>
                <a:lnTo>
                  <a:pt x="548" y="10978"/>
                </a:lnTo>
                <a:lnTo>
                  <a:pt x="521" y="10873"/>
                </a:lnTo>
                <a:lnTo>
                  <a:pt x="521" y="10769"/>
                </a:lnTo>
                <a:lnTo>
                  <a:pt x="548" y="10639"/>
                </a:lnTo>
                <a:lnTo>
                  <a:pt x="574" y="10534"/>
                </a:lnTo>
                <a:lnTo>
                  <a:pt x="626" y="10430"/>
                </a:lnTo>
                <a:lnTo>
                  <a:pt x="704" y="10352"/>
                </a:lnTo>
                <a:lnTo>
                  <a:pt x="808" y="10300"/>
                </a:lnTo>
                <a:lnTo>
                  <a:pt x="913" y="10247"/>
                </a:lnTo>
                <a:lnTo>
                  <a:pt x="1017" y="10221"/>
                </a:lnTo>
                <a:close/>
                <a:moveTo>
                  <a:pt x="16974" y="10221"/>
                </a:moveTo>
                <a:lnTo>
                  <a:pt x="17079" y="10247"/>
                </a:lnTo>
                <a:lnTo>
                  <a:pt x="17183" y="10300"/>
                </a:lnTo>
                <a:lnTo>
                  <a:pt x="17261" y="10352"/>
                </a:lnTo>
                <a:lnTo>
                  <a:pt x="17340" y="10430"/>
                </a:lnTo>
                <a:lnTo>
                  <a:pt x="17392" y="10534"/>
                </a:lnTo>
                <a:lnTo>
                  <a:pt x="17444" y="10639"/>
                </a:lnTo>
                <a:lnTo>
                  <a:pt x="17470" y="10769"/>
                </a:lnTo>
                <a:lnTo>
                  <a:pt x="17444" y="10873"/>
                </a:lnTo>
                <a:lnTo>
                  <a:pt x="17418" y="10978"/>
                </a:lnTo>
                <a:lnTo>
                  <a:pt x="17392" y="11082"/>
                </a:lnTo>
                <a:lnTo>
                  <a:pt x="17313" y="11160"/>
                </a:lnTo>
                <a:lnTo>
                  <a:pt x="17235" y="11238"/>
                </a:lnTo>
                <a:lnTo>
                  <a:pt x="17131" y="11317"/>
                </a:lnTo>
                <a:lnTo>
                  <a:pt x="17027" y="11343"/>
                </a:lnTo>
                <a:lnTo>
                  <a:pt x="15958" y="11629"/>
                </a:lnTo>
                <a:lnTo>
                  <a:pt x="14523" y="10821"/>
                </a:lnTo>
                <a:lnTo>
                  <a:pt x="16740" y="10221"/>
                </a:lnTo>
                <a:close/>
                <a:moveTo>
                  <a:pt x="8996" y="5267"/>
                </a:moveTo>
                <a:lnTo>
                  <a:pt x="9126" y="5293"/>
                </a:lnTo>
                <a:lnTo>
                  <a:pt x="9283" y="5346"/>
                </a:lnTo>
                <a:lnTo>
                  <a:pt x="11916" y="6858"/>
                </a:lnTo>
                <a:lnTo>
                  <a:pt x="12046" y="6962"/>
                </a:lnTo>
                <a:lnTo>
                  <a:pt x="12151" y="7093"/>
                </a:lnTo>
                <a:lnTo>
                  <a:pt x="12203" y="7223"/>
                </a:lnTo>
                <a:lnTo>
                  <a:pt x="12229" y="7379"/>
                </a:lnTo>
                <a:lnTo>
                  <a:pt x="12229" y="10430"/>
                </a:lnTo>
                <a:lnTo>
                  <a:pt x="12203" y="10586"/>
                </a:lnTo>
                <a:lnTo>
                  <a:pt x="12151" y="10717"/>
                </a:lnTo>
                <a:lnTo>
                  <a:pt x="12046" y="10847"/>
                </a:lnTo>
                <a:lnTo>
                  <a:pt x="11916" y="10925"/>
                </a:lnTo>
                <a:lnTo>
                  <a:pt x="9283" y="12464"/>
                </a:lnTo>
                <a:lnTo>
                  <a:pt x="9126" y="12516"/>
                </a:lnTo>
                <a:lnTo>
                  <a:pt x="8996" y="12542"/>
                </a:lnTo>
                <a:lnTo>
                  <a:pt x="8839" y="12516"/>
                </a:lnTo>
                <a:lnTo>
                  <a:pt x="8709" y="12464"/>
                </a:lnTo>
                <a:lnTo>
                  <a:pt x="6049" y="10925"/>
                </a:lnTo>
                <a:lnTo>
                  <a:pt x="5919" y="10847"/>
                </a:lnTo>
                <a:lnTo>
                  <a:pt x="5841" y="10717"/>
                </a:lnTo>
                <a:lnTo>
                  <a:pt x="5789" y="10586"/>
                </a:lnTo>
                <a:lnTo>
                  <a:pt x="5762" y="10430"/>
                </a:lnTo>
                <a:lnTo>
                  <a:pt x="5762" y="7379"/>
                </a:lnTo>
                <a:lnTo>
                  <a:pt x="5789" y="7223"/>
                </a:lnTo>
                <a:lnTo>
                  <a:pt x="5841" y="7093"/>
                </a:lnTo>
                <a:lnTo>
                  <a:pt x="5919" y="6962"/>
                </a:lnTo>
                <a:lnTo>
                  <a:pt x="6049" y="6858"/>
                </a:lnTo>
                <a:lnTo>
                  <a:pt x="8709" y="5346"/>
                </a:lnTo>
                <a:lnTo>
                  <a:pt x="8839" y="5293"/>
                </a:lnTo>
                <a:lnTo>
                  <a:pt x="8996" y="5267"/>
                </a:lnTo>
                <a:close/>
                <a:moveTo>
                  <a:pt x="5241" y="10404"/>
                </a:moveTo>
                <a:lnTo>
                  <a:pt x="5241" y="10430"/>
                </a:lnTo>
                <a:lnTo>
                  <a:pt x="5241" y="10586"/>
                </a:lnTo>
                <a:lnTo>
                  <a:pt x="5267" y="10717"/>
                </a:lnTo>
                <a:lnTo>
                  <a:pt x="5319" y="10847"/>
                </a:lnTo>
                <a:lnTo>
                  <a:pt x="5371" y="10978"/>
                </a:lnTo>
                <a:lnTo>
                  <a:pt x="5450" y="11108"/>
                </a:lnTo>
                <a:lnTo>
                  <a:pt x="5554" y="11212"/>
                </a:lnTo>
                <a:lnTo>
                  <a:pt x="5658" y="11317"/>
                </a:lnTo>
                <a:lnTo>
                  <a:pt x="5789" y="11395"/>
                </a:lnTo>
                <a:lnTo>
                  <a:pt x="5815" y="11395"/>
                </a:lnTo>
                <a:lnTo>
                  <a:pt x="2634" y="13220"/>
                </a:lnTo>
                <a:lnTo>
                  <a:pt x="2529" y="13272"/>
                </a:lnTo>
                <a:lnTo>
                  <a:pt x="2425" y="13298"/>
                </a:lnTo>
                <a:lnTo>
                  <a:pt x="2216" y="13298"/>
                </a:lnTo>
                <a:lnTo>
                  <a:pt x="2112" y="13246"/>
                </a:lnTo>
                <a:lnTo>
                  <a:pt x="2008" y="13194"/>
                </a:lnTo>
                <a:lnTo>
                  <a:pt x="1930" y="13116"/>
                </a:lnTo>
                <a:lnTo>
                  <a:pt x="1851" y="13011"/>
                </a:lnTo>
                <a:lnTo>
                  <a:pt x="1799" y="12907"/>
                </a:lnTo>
                <a:lnTo>
                  <a:pt x="1773" y="12803"/>
                </a:lnTo>
                <a:lnTo>
                  <a:pt x="1773" y="12698"/>
                </a:lnTo>
                <a:lnTo>
                  <a:pt x="1799" y="12568"/>
                </a:lnTo>
                <a:lnTo>
                  <a:pt x="1825" y="12464"/>
                </a:lnTo>
                <a:lnTo>
                  <a:pt x="1903" y="12386"/>
                </a:lnTo>
                <a:lnTo>
                  <a:pt x="1982" y="12307"/>
                </a:lnTo>
                <a:lnTo>
                  <a:pt x="2060" y="12229"/>
                </a:lnTo>
                <a:lnTo>
                  <a:pt x="5241" y="10404"/>
                </a:lnTo>
                <a:close/>
                <a:moveTo>
                  <a:pt x="12750" y="10404"/>
                </a:moveTo>
                <a:lnTo>
                  <a:pt x="15905" y="12229"/>
                </a:lnTo>
                <a:lnTo>
                  <a:pt x="16010" y="12307"/>
                </a:lnTo>
                <a:lnTo>
                  <a:pt x="16088" y="12386"/>
                </a:lnTo>
                <a:lnTo>
                  <a:pt x="16140" y="12464"/>
                </a:lnTo>
                <a:lnTo>
                  <a:pt x="16192" y="12568"/>
                </a:lnTo>
                <a:lnTo>
                  <a:pt x="16192" y="12698"/>
                </a:lnTo>
                <a:lnTo>
                  <a:pt x="16192" y="12803"/>
                </a:lnTo>
                <a:lnTo>
                  <a:pt x="16166" y="12907"/>
                </a:lnTo>
                <a:lnTo>
                  <a:pt x="16114" y="13011"/>
                </a:lnTo>
                <a:lnTo>
                  <a:pt x="16062" y="13116"/>
                </a:lnTo>
                <a:lnTo>
                  <a:pt x="15984" y="13194"/>
                </a:lnTo>
                <a:lnTo>
                  <a:pt x="15879" y="13246"/>
                </a:lnTo>
                <a:lnTo>
                  <a:pt x="15775" y="13298"/>
                </a:lnTo>
                <a:lnTo>
                  <a:pt x="15540" y="13298"/>
                </a:lnTo>
                <a:lnTo>
                  <a:pt x="15436" y="13272"/>
                </a:lnTo>
                <a:lnTo>
                  <a:pt x="15332" y="13220"/>
                </a:lnTo>
                <a:lnTo>
                  <a:pt x="12177" y="11395"/>
                </a:lnTo>
                <a:lnTo>
                  <a:pt x="12203" y="11395"/>
                </a:lnTo>
                <a:lnTo>
                  <a:pt x="12307" y="11317"/>
                </a:lnTo>
                <a:lnTo>
                  <a:pt x="12411" y="11212"/>
                </a:lnTo>
                <a:lnTo>
                  <a:pt x="12516" y="11108"/>
                </a:lnTo>
                <a:lnTo>
                  <a:pt x="12594" y="10978"/>
                </a:lnTo>
                <a:lnTo>
                  <a:pt x="12646" y="10847"/>
                </a:lnTo>
                <a:lnTo>
                  <a:pt x="12698" y="10717"/>
                </a:lnTo>
                <a:lnTo>
                  <a:pt x="12724" y="10586"/>
                </a:lnTo>
                <a:lnTo>
                  <a:pt x="12750" y="10430"/>
                </a:lnTo>
                <a:lnTo>
                  <a:pt x="12750" y="10404"/>
                </a:lnTo>
                <a:close/>
                <a:moveTo>
                  <a:pt x="4563" y="12751"/>
                </a:moveTo>
                <a:lnTo>
                  <a:pt x="3963" y="14941"/>
                </a:lnTo>
                <a:lnTo>
                  <a:pt x="3911" y="15045"/>
                </a:lnTo>
                <a:lnTo>
                  <a:pt x="3859" y="15149"/>
                </a:lnTo>
                <a:lnTo>
                  <a:pt x="3781" y="15228"/>
                </a:lnTo>
                <a:lnTo>
                  <a:pt x="3703" y="15280"/>
                </a:lnTo>
                <a:lnTo>
                  <a:pt x="3598" y="15332"/>
                </a:lnTo>
                <a:lnTo>
                  <a:pt x="3494" y="15358"/>
                </a:lnTo>
                <a:lnTo>
                  <a:pt x="3259" y="15358"/>
                </a:lnTo>
                <a:lnTo>
                  <a:pt x="3155" y="15306"/>
                </a:lnTo>
                <a:lnTo>
                  <a:pt x="3051" y="15254"/>
                </a:lnTo>
                <a:lnTo>
                  <a:pt x="2972" y="15176"/>
                </a:lnTo>
                <a:lnTo>
                  <a:pt x="2894" y="15071"/>
                </a:lnTo>
                <a:lnTo>
                  <a:pt x="2842" y="14967"/>
                </a:lnTo>
                <a:lnTo>
                  <a:pt x="2816" y="14863"/>
                </a:lnTo>
                <a:lnTo>
                  <a:pt x="2816" y="14758"/>
                </a:lnTo>
                <a:lnTo>
                  <a:pt x="2842" y="14628"/>
                </a:lnTo>
                <a:lnTo>
                  <a:pt x="3129" y="13559"/>
                </a:lnTo>
                <a:lnTo>
                  <a:pt x="4563" y="12751"/>
                </a:lnTo>
                <a:close/>
                <a:moveTo>
                  <a:pt x="13428" y="12751"/>
                </a:moveTo>
                <a:lnTo>
                  <a:pt x="14836" y="13559"/>
                </a:lnTo>
                <a:lnTo>
                  <a:pt x="15123" y="14628"/>
                </a:lnTo>
                <a:lnTo>
                  <a:pt x="15149" y="14758"/>
                </a:lnTo>
                <a:lnTo>
                  <a:pt x="15149" y="14863"/>
                </a:lnTo>
                <a:lnTo>
                  <a:pt x="15123" y="14967"/>
                </a:lnTo>
                <a:lnTo>
                  <a:pt x="15071" y="15071"/>
                </a:lnTo>
                <a:lnTo>
                  <a:pt x="15019" y="15176"/>
                </a:lnTo>
                <a:lnTo>
                  <a:pt x="14941" y="15254"/>
                </a:lnTo>
                <a:lnTo>
                  <a:pt x="14836" y="15306"/>
                </a:lnTo>
                <a:lnTo>
                  <a:pt x="14732" y="15358"/>
                </a:lnTo>
                <a:lnTo>
                  <a:pt x="14497" y="15358"/>
                </a:lnTo>
                <a:lnTo>
                  <a:pt x="14393" y="15332"/>
                </a:lnTo>
                <a:lnTo>
                  <a:pt x="14289" y="15280"/>
                </a:lnTo>
                <a:lnTo>
                  <a:pt x="14185" y="15228"/>
                </a:lnTo>
                <a:lnTo>
                  <a:pt x="14106" y="15149"/>
                </a:lnTo>
                <a:lnTo>
                  <a:pt x="14054" y="15045"/>
                </a:lnTo>
                <a:lnTo>
                  <a:pt x="14028" y="14941"/>
                </a:lnTo>
                <a:lnTo>
                  <a:pt x="13428" y="12751"/>
                </a:lnTo>
                <a:close/>
                <a:moveTo>
                  <a:pt x="9569" y="12907"/>
                </a:moveTo>
                <a:lnTo>
                  <a:pt x="9569" y="16557"/>
                </a:lnTo>
                <a:lnTo>
                  <a:pt x="9543" y="16688"/>
                </a:lnTo>
                <a:lnTo>
                  <a:pt x="9517" y="16792"/>
                </a:lnTo>
                <a:lnTo>
                  <a:pt x="9465" y="16870"/>
                </a:lnTo>
                <a:lnTo>
                  <a:pt x="9387" y="16975"/>
                </a:lnTo>
                <a:lnTo>
                  <a:pt x="9309" y="17027"/>
                </a:lnTo>
                <a:lnTo>
                  <a:pt x="9204" y="17105"/>
                </a:lnTo>
                <a:lnTo>
                  <a:pt x="9100" y="17131"/>
                </a:lnTo>
                <a:lnTo>
                  <a:pt x="8865" y="17131"/>
                </a:lnTo>
                <a:lnTo>
                  <a:pt x="8761" y="17105"/>
                </a:lnTo>
                <a:lnTo>
                  <a:pt x="8657" y="17027"/>
                </a:lnTo>
                <a:lnTo>
                  <a:pt x="8578" y="16975"/>
                </a:lnTo>
                <a:lnTo>
                  <a:pt x="8500" y="16870"/>
                </a:lnTo>
                <a:lnTo>
                  <a:pt x="8448" y="16792"/>
                </a:lnTo>
                <a:lnTo>
                  <a:pt x="8422" y="16688"/>
                </a:lnTo>
                <a:lnTo>
                  <a:pt x="8422" y="16557"/>
                </a:lnTo>
                <a:lnTo>
                  <a:pt x="8422" y="12907"/>
                </a:lnTo>
                <a:lnTo>
                  <a:pt x="8448" y="12907"/>
                </a:lnTo>
                <a:lnTo>
                  <a:pt x="8578" y="12985"/>
                </a:lnTo>
                <a:lnTo>
                  <a:pt x="8709" y="13037"/>
                </a:lnTo>
                <a:lnTo>
                  <a:pt x="8839" y="13064"/>
                </a:lnTo>
                <a:lnTo>
                  <a:pt x="9126" y="13064"/>
                </a:lnTo>
                <a:lnTo>
                  <a:pt x="9283" y="13037"/>
                </a:lnTo>
                <a:lnTo>
                  <a:pt x="9413" y="12985"/>
                </a:lnTo>
                <a:lnTo>
                  <a:pt x="9543" y="12907"/>
                </a:lnTo>
                <a:close/>
                <a:moveTo>
                  <a:pt x="10091" y="14654"/>
                </a:moveTo>
                <a:lnTo>
                  <a:pt x="11707" y="16271"/>
                </a:lnTo>
                <a:lnTo>
                  <a:pt x="11786" y="16375"/>
                </a:lnTo>
                <a:lnTo>
                  <a:pt x="11838" y="16453"/>
                </a:lnTo>
                <a:lnTo>
                  <a:pt x="11864" y="16584"/>
                </a:lnTo>
                <a:lnTo>
                  <a:pt x="11864" y="16688"/>
                </a:lnTo>
                <a:lnTo>
                  <a:pt x="11864" y="16792"/>
                </a:lnTo>
                <a:lnTo>
                  <a:pt x="11838" y="16896"/>
                </a:lnTo>
                <a:lnTo>
                  <a:pt x="11786" y="17001"/>
                </a:lnTo>
                <a:lnTo>
                  <a:pt x="11707" y="17079"/>
                </a:lnTo>
                <a:lnTo>
                  <a:pt x="11603" y="17157"/>
                </a:lnTo>
                <a:lnTo>
                  <a:pt x="11525" y="17209"/>
                </a:lnTo>
                <a:lnTo>
                  <a:pt x="11395" y="17261"/>
                </a:lnTo>
                <a:lnTo>
                  <a:pt x="11186" y="17261"/>
                </a:lnTo>
                <a:lnTo>
                  <a:pt x="11082" y="17209"/>
                </a:lnTo>
                <a:lnTo>
                  <a:pt x="10977" y="17157"/>
                </a:lnTo>
                <a:lnTo>
                  <a:pt x="10899" y="17079"/>
                </a:lnTo>
                <a:lnTo>
                  <a:pt x="10091" y="16297"/>
                </a:lnTo>
                <a:lnTo>
                  <a:pt x="10091" y="14654"/>
                </a:lnTo>
                <a:close/>
                <a:moveTo>
                  <a:pt x="6675" y="0"/>
                </a:moveTo>
                <a:lnTo>
                  <a:pt x="6466" y="26"/>
                </a:lnTo>
                <a:lnTo>
                  <a:pt x="6258" y="79"/>
                </a:lnTo>
                <a:lnTo>
                  <a:pt x="6075" y="183"/>
                </a:lnTo>
                <a:lnTo>
                  <a:pt x="5893" y="339"/>
                </a:lnTo>
                <a:lnTo>
                  <a:pt x="5762" y="496"/>
                </a:lnTo>
                <a:lnTo>
                  <a:pt x="5658" y="704"/>
                </a:lnTo>
                <a:lnTo>
                  <a:pt x="5606" y="913"/>
                </a:lnTo>
                <a:lnTo>
                  <a:pt x="5580" y="1121"/>
                </a:lnTo>
                <a:lnTo>
                  <a:pt x="5606" y="1330"/>
                </a:lnTo>
                <a:lnTo>
                  <a:pt x="5658" y="1539"/>
                </a:lnTo>
                <a:lnTo>
                  <a:pt x="5762" y="1721"/>
                </a:lnTo>
                <a:lnTo>
                  <a:pt x="5893" y="1904"/>
                </a:lnTo>
                <a:lnTo>
                  <a:pt x="7874" y="3885"/>
                </a:lnTo>
                <a:lnTo>
                  <a:pt x="7874" y="5189"/>
                </a:lnTo>
                <a:lnTo>
                  <a:pt x="6336" y="6102"/>
                </a:lnTo>
                <a:lnTo>
                  <a:pt x="5189" y="5424"/>
                </a:lnTo>
                <a:lnTo>
                  <a:pt x="4459" y="2712"/>
                </a:lnTo>
                <a:lnTo>
                  <a:pt x="4381" y="2503"/>
                </a:lnTo>
                <a:lnTo>
                  <a:pt x="4276" y="2321"/>
                </a:lnTo>
                <a:lnTo>
                  <a:pt x="4120" y="2164"/>
                </a:lnTo>
                <a:lnTo>
                  <a:pt x="3963" y="2060"/>
                </a:lnTo>
                <a:lnTo>
                  <a:pt x="3755" y="1956"/>
                </a:lnTo>
                <a:lnTo>
                  <a:pt x="3546" y="1904"/>
                </a:lnTo>
                <a:lnTo>
                  <a:pt x="3338" y="1904"/>
                </a:lnTo>
                <a:lnTo>
                  <a:pt x="3103" y="1930"/>
                </a:lnTo>
                <a:lnTo>
                  <a:pt x="2894" y="2008"/>
                </a:lnTo>
                <a:lnTo>
                  <a:pt x="2712" y="2138"/>
                </a:lnTo>
                <a:lnTo>
                  <a:pt x="2555" y="2295"/>
                </a:lnTo>
                <a:lnTo>
                  <a:pt x="2451" y="2451"/>
                </a:lnTo>
                <a:lnTo>
                  <a:pt x="2347" y="2660"/>
                </a:lnTo>
                <a:lnTo>
                  <a:pt x="2295" y="2868"/>
                </a:lnTo>
                <a:lnTo>
                  <a:pt x="2295" y="3077"/>
                </a:lnTo>
                <a:lnTo>
                  <a:pt x="2321" y="3286"/>
                </a:lnTo>
                <a:lnTo>
                  <a:pt x="2503" y="3964"/>
                </a:lnTo>
                <a:lnTo>
                  <a:pt x="2190" y="3964"/>
                </a:lnTo>
                <a:lnTo>
                  <a:pt x="2034" y="4016"/>
                </a:lnTo>
                <a:lnTo>
                  <a:pt x="1877" y="4068"/>
                </a:lnTo>
                <a:lnTo>
                  <a:pt x="1747" y="4146"/>
                </a:lnTo>
                <a:lnTo>
                  <a:pt x="1617" y="4250"/>
                </a:lnTo>
                <a:lnTo>
                  <a:pt x="1486" y="4381"/>
                </a:lnTo>
                <a:lnTo>
                  <a:pt x="1408" y="4511"/>
                </a:lnTo>
                <a:lnTo>
                  <a:pt x="1330" y="4668"/>
                </a:lnTo>
                <a:lnTo>
                  <a:pt x="1278" y="4824"/>
                </a:lnTo>
                <a:lnTo>
                  <a:pt x="1252" y="5007"/>
                </a:lnTo>
                <a:lnTo>
                  <a:pt x="1252" y="5163"/>
                </a:lnTo>
                <a:lnTo>
                  <a:pt x="1278" y="5319"/>
                </a:lnTo>
                <a:lnTo>
                  <a:pt x="1330" y="5476"/>
                </a:lnTo>
                <a:lnTo>
                  <a:pt x="1408" y="5606"/>
                </a:lnTo>
                <a:lnTo>
                  <a:pt x="1486" y="5763"/>
                </a:lnTo>
                <a:lnTo>
                  <a:pt x="808" y="5945"/>
                </a:lnTo>
                <a:lnTo>
                  <a:pt x="600" y="6023"/>
                </a:lnTo>
                <a:lnTo>
                  <a:pt x="417" y="6128"/>
                </a:lnTo>
                <a:lnTo>
                  <a:pt x="261" y="6284"/>
                </a:lnTo>
                <a:lnTo>
                  <a:pt x="130" y="6441"/>
                </a:lnTo>
                <a:lnTo>
                  <a:pt x="52" y="6649"/>
                </a:lnTo>
                <a:lnTo>
                  <a:pt x="0" y="6858"/>
                </a:lnTo>
                <a:lnTo>
                  <a:pt x="0" y="7066"/>
                </a:lnTo>
                <a:lnTo>
                  <a:pt x="26" y="7301"/>
                </a:lnTo>
                <a:lnTo>
                  <a:pt x="104" y="7510"/>
                </a:lnTo>
                <a:lnTo>
                  <a:pt x="209" y="7692"/>
                </a:lnTo>
                <a:lnTo>
                  <a:pt x="365" y="7849"/>
                </a:lnTo>
                <a:lnTo>
                  <a:pt x="548" y="7953"/>
                </a:lnTo>
                <a:lnTo>
                  <a:pt x="730" y="8057"/>
                </a:lnTo>
                <a:lnTo>
                  <a:pt x="939" y="8109"/>
                </a:lnTo>
                <a:lnTo>
                  <a:pt x="1147" y="8109"/>
                </a:lnTo>
                <a:lnTo>
                  <a:pt x="1382" y="8083"/>
                </a:lnTo>
                <a:lnTo>
                  <a:pt x="4094" y="7353"/>
                </a:lnTo>
                <a:lnTo>
                  <a:pt x="5241" y="8005"/>
                </a:lnTo>
                <a:lnTo>
                  <a:pt x="5241" y="9778"/>
                </a:lnTo>
                <a:lnTo>
                  <a:pt x="4094" y="10456"/>
                </a:lnTo>
                <a:lnTo>
                  <a:pt x="1382" y="9726"/>
                </a:lnTo>
                <a:lnTo>
                  <a:pt x="1147" y="9700"/>
                </a:lnTo>
                <a:lnTo>
                  <a:pt x="939" y="9700"/>
                </a:lnTo>
                <a:lnTo>
                  <a:pt x="730" y="9752"/>
                </a:lnTo>
                <a:lnTo>
                  <a:pt x="548" y="9830"/>
                </a:lnTo>
                <a:lnTo>
                  <a:pt x="365" y="9961"/>
                </a:lnTo>
                <a:lnTo>
                  <a:pt x="209" y="10117"/>
                </a:lnTo>
                <a:lnTo>
                  <a:pt x="104" y="10300"/>
                </a:lnTo>
                <a:lnTo>
                  <a:pt x="26" y="10508"/>
                </a:lnTo>
                <a:lnTo>
                  <a:pt x="0" y="10717"/>
                </a:lnTo>
                <a:lnTo>
                  <a:pt x="0" y="10952"/>
                </a:lnTo>
                <a:lnTo>
                  <a:pt x="52" y="11160"/>
                </a:lnTo>
                <a:lnTo>
                  <a:pt x="130" y="11343"/>
                </a:lnTo>
                <a:lnTo>
                  <a:pt x="261" y="11525"/>
                </a:lnTo>
                <a:lnTo>
                  <a:pt x="417" y="11656"/>
                </a:lnTo>
                <a:lnTo>
                  <a:pt x="600" y="11786"/>
                </a:lnTo>
                <a:lnTo>
                  <a:pt x="808" y="11864"/>
                </a:lnTo>
                <a:lnTo>
                  <a:pt x="1486" y="12047"/>
                </a:lnTo>
                <a:lnTo>
                  <a:pt x="1408" y="12177"/>
                </a:lnTo>
                <a:lnTo>
                  <a:pt x="1330" y="12333"/>
                </a:lnTo>
                <a:lnTo>
                  <a:pt x="1278" y="12490"/>
                </a:lnTo>
                <a:lnTo>
                  <a:pt x="1252" y="12646"/>
                </a:lnTo>
                <a:lnTo>
                  <a:pt x="1252" y="12803"/>
                </a:lnTo>
                <a:lnTo>
                  <a:pt x="1278" y="12959"/>
                </a:lnTo>
                <a:lnTo>
                  <a:pt x="1330" y="13116"/>
                </a:lnTo>
                <a:lnTo>
                  <a:pt x="1408" y="13272"/>
                </a:lnTo>
                <a:lnTo>
                  <a:pt x="1486" y="13429"/>
                </a:lnTo>
                <a:lnTo>
                  <a:pt x="1617" y="13533"/>
                </a:lnTo>
                <a:lnTo>
                  <a:pt x="1747" y="13637"/>
                </a:lnTo>
                <a:lnTo>
                  <a:pt x="1877" y="13715"/>
                </a:lnTo>
                <a:lnTo>
                  <a:pt x="2034" y="13794"/>
                </a:lnTo>
                <a:lnTo>
                  <a:pt x="2190" y="13820"/>
                </a:lnTo>
                <a:lnTo>
                  <a:pt x="2347" y="13846"/>
                </a:lnTo>
                <a:lnTo>
                  <a:pt x="2503" y="13820"/>
                </a:lnTo>
                <a:lnTo>
                  <a:pt x="2321" y="14498"/>
                </a:lnTo>
                <a:lnTo>
                  <a:pt x="2295" y="14732"/>
                </a:lnTo>
                <a:lnTo>
                  <a:pt x="2295" y="14941"/>
                </a:lnTo>
                <a:lnTo>
                  <a:pt x="2347" y="15149"/>
                </a:lnTo>
                <a:lnTo>
                  <a:pt x="2451" y="15332"/>
                </a:lnTo>
                <a:lnTo>
                  <a:pt x="2555" y="15515"/>
                </a:lnTo>
                <a:lnTo>
                  <a:pt x="2712" y="15671"/>
                </a:lnTo>
                <a:lnTo>
                  <a:pt x="2894" y="15775"/>
                </a:lnTo>
                <a:lnTo>
                  <a:pt x="3103" y="15853"/>
                </a:lnTo>
                <a:lnTo>
                  <a:pt x="3338" y="15906"/>
                </a:lnTo>
                <a:lnTo>
                  <a:pt x="3546" y="15880"/>
                </a:lnTo>
                <a:lnTo>
                  <a:pt x="3755" y="15827"/>
                </a:lnTo>
                <a:lnTo>
                  <a:pt x="3963" y="15749"/>
                </a:lnTo>
                <a:lnTo>
                  <a:pt x="4120" y="15619"/>
                </a:lnTo>
                <a:lnTo>
                  <a:pt x="4276" y="15462"/>
                </a:lnTo>
                <a:lnTo>
                  <a:pt x="4381" y="15280"/>
                </a:lnTo>
                <a:lnTo>
                  <a:pt x="4459" y="15071"/>
                </a:lnTo>
                <a:lnTo>
                  <a:pt x="5189" y="12360"/>
                </a:lnTo>
                <a:lnTo>
                  <a:pt x="6336" y="11708"/>
                </a:lnTo>
                <a:lnTo>
                  <a:pt x="7874" y="12594"/>
                </a:lnTo>
                <a:lnTo>
                  <a:pt x="7874" y="13924"/>
                </a:lnTo>
                <a:lnTo>
                  <a:pt x="6310" y="15488"/>
                </a:lnTo>
                <a:lnTo>
                  <a:pt x="6258" y="15567"/>
                </a:lnTo>
                <a:lnTo>
                  <a:pt x="6232" y="15645"/>
                </a:lnTo>
                <a:lnTo>
                  <a:pt x="6232" y="15697"/>
                </a:lnTo>
                <a:lnTo>
                  <a:pt x="6258" y="15775"/>
                </a:lnTo>
                <a:lnTo>
                  <a:pt x="6284" y="15853"/>
                </a:lnTo>
                <a:lnTo>
                  <a:pt x="6336" y="15906"/>
                </a:lnTo>
                <a:lnTo>
                  <a:pt x="6414" y="15932"/>
                </a:lnTo>
                <a:lnTo>
                  <a:pt x="6597" y="15932"/>
                </a:lnTo>
                <a:lnTo>
                  <a:pt x="6675" y="15853"/>
                </a:lnTo>
                <a:lnTo>
                  <a:pt x="7874" y="14654"/>
                </a:lnTo>
                <a:lnTo>
                  <a:pt x="7874" y="16297"/>
                </a:lnTo>
                <a:lnTo>
                  <a:pt x="7092" y="17079"/>
                </a:lnTo>
                <a:lnTo>
                  <a:pt x="6936" y="17209"/>
                </a:lnTo>
                <a:lnTo>
                  <a:pt x="6779" y="17261"/>
                </a:lnTo>
                <a:lnTo>
                  <a:pt x="6623" y="17261"/>
                </a:lnTo>
                <a:lnTo>
                  <a:pt x="6466" y="17209"/>
                </a:lnTo>
                <a:lnTo>
                  <a:pt x="6336" y="17131"/>
                </a:lnTo>
                <a:lnTo>
                  <a:pt x="6206" y="17027"/>
                </a:lnTo>
                <a:lnTo>
                  <a:pt x="6127" y="16896"/>
                </a:lnTo>
                <a:lnTo>
                  <a:pt x="6101" y="16714"/>
                </a:lnTo>
                <a:lnTo>
                  <a:pt x="6075" y="16610"/>
                </a:lnTo>
                <a:lnTo>
                  <a:pt x="6023" y="16531"/>
                </a:lnTo>
                <a:lnTo>
                  <a:pt x="5919" y="16479"/>
                </a:lnTo>
                <a:lnTo>
                  <a:pt x="5815" y="16453"/>
                </a:lnTo>
                <a:lnTo>
                  <a:pt x="5736" y="16479"/>
                </a:lnTo>
                <a:lnTo>
                  <a:pt x="5632" y="16557"/>
                </a:lnTo>
                <a:lnTo>
                  <a:pt x="5580" y="16636"/>
                </a:lnTo>
                <a:lnTo>
                  <a:pt x="5580" y="16740"/>
                </a:lnTo>
                <a:lnTo>
                  <a:pt x="5606" y="16949"/>
                </a:lnTo>
                <a:lnTo>
                  <a:pt x="5684" y="17131"/>
                </a:lnTo>
                <a:lnTo>
                  <a:pt x="5789" y="17314"/>
                </a:lnTo>
                <a:lnTo>
                  <a:pt x="5919" y="17470"/>
                </a:lnTo>
                <a:lnTo>
                  <a:pt x="6075" y="17600"/>
                </a:lnTo>
                <a:lnTo>
                  <a:pt x="6258" y="17705"/>
                </a:lnTo>
                <a:lnTo>
                  <a:pt x="6466" y="17757"/>
                </a:lnTo>
                <a:lnTo>
                  <a:pt x="6675" y="17783"/>
                </a:lnTo>
                <a:lnTo>
                  <a:pt x="6910" y="17757"/>
                </a:lnTo>
                <a:lnTo>
                  <a:pt x="7092" y="17705"/>
                </a:lnTo>
                <a:lnTo>
                  <a:pt x="7301" y="17600"/>
                </a:lnTo>
                <a:lnTo>
                  <a:pt x="7457" y="17470"/>
                </a:lnTo>
                <a:lnTo>
                  <a:pt x="7953" y="16975"/>
                </a:lnTo>
                <a:lnTo>
                  <a:pt x="8031" y="17105"/>
                </a:lnTo>
                <a:lnTo>
                  <a:pt x="8135" y="17261"/>
                </a:lnTo>
                <a:lnTo>
                  <a:pt x="8240" y="17366"/>
                </a:lnTo>
                <a:lnTo>
                  <a:pt x="8370" y="17470"/>
                </a:lnTo>
                <a:lnTo>
                  <a:pt x="8500" y="17548"/>
                </a:lnTo>
                <a:lnTo>
                  <a:pt x="8657" y="17600"/>
                </a:lnTo>
                <a:lnTo>
                  <a:pt x="8813" y="17653"/>
                </a:lnTo>
                <a:lnTo>
                  <a:pt x="9152" y="17653"/>
                </a:lnTo>
                <a:lnTo>
                  <a:pt x="9335" y="17627"/>
                </a:lnTo>
                <a:lnTo>
                  <a:pt x="9465" y="17548"/>
                </a:lnTo>
                <a:lnTo>
                  <a:pt x="9621" y="17470"/>
                </a:lnTo>
                <a:lnTo>
                  <a:pt x="9752" y="17366"/>
                </a:lnTo>
                <a:lnTo>
                  <a:pt x="9856" y="17261"/>
                </a:lnTo>
                <a:lnTo>
                  <a:pt x="9934" y="17105"/>
                </a:lnTo>
                <a:lnTo>
                  <a:pt x="10013" y="16975"/>
                </a:lnTo>
                <a:lnTo>
                  <a:pt x="10508" y="17470"/>
                </a:lnTo>
                <a:lnTo>
                  <a:pt x="10691" y="17600"/>
                </a:lnTo>
                <a:lnTo>
                  <a:pt x="10873" y="17705"/>
                </a:lnTo>
                <a:lnTo>
                  <a:pt x="11082" y="17757"/>
                </a:lnTo>
                <a:lnTo>
                  <a:pt x="11290" y="17783"/>
                </a:lnTo>
                <a:lnTo>
                  <a:pt x="11499" y="17757"/>
                </a:lnTo>
                <a:lnTo>
                  <a:pt x="11707" y="17705"/>
                </a:lnTo>
                <a:lnTo>
                  <a:pt x="11916" y="17600"/>
                </a:lnTo>
                <a:lnTo>
                  <a:pt x="12072" y="17470"/>
                </a:lnTo>
                <a:lnTo>
                  <a:pt x="12229" y="17288"/>
                </a:lnTo>
                <a:lnTo>
                  <a:pt x="12333" y="17105"/>
                </a:lnTo>
                <a:lnTo>
                  <a:pt x="12385" y="16896"/>
                </a:lnTo>
                <a:lnTo>
                  <a:pt x="12411" y="16688"/>
                </a:lnTo>
                <a:lnTo>
                  <a:pt x="12385" y="16479"/>
                </a:lnTo>
                <a:lnTo>
                  <a:pt x="12333" y="16271"/>
                </a:lnTo>
                <a:lnTo>
                  <a:pt x="12229" y="16062"/>
                </a:lnTo>
                <a:lnTo>
                  <a:pt x="12072" y="15906"/>
                </a:lnTo>
                <a:lnTo>
                  <a:pt x="10091" y="13924"/>
                </a:lnTo>
                <a:lnTo>
                  <a:pt x="10091" y="12594"/>
                </a:lnTo>
                <a:lnTo>
                  <a:pt x="11629" y="11708"/>
                </a:lnTo>
                <a:lnTo>
                  <a:pt x="12776" y="12360"/>
                </a:lnTo>
                <a:lnTo>
                  <a:pt x="13507" y="15071"/>
                </a:lnTo>
                <a:lnTo>
                  <a:pt x="13585" y="15280"/>
                </a:lnTo>
                <a:lnTo>
                  <a:pt x="13689" y="15462"/>
                </a:lnTo>
                <a:lnTo>
                  <a:pt x="13846" y="15619"/>
                </a:lnTo>
                <a:lnTo>
                  <a:pt x="14028" y="15749"/>
                </a:lnTo>
                <a:lnTo>
                  <a:pt x="14211" y="15827"/>
                </a:lnTo>
                <a:lnTo>
                  <a:pt x="14419" y="15880"/>
                </a:lnTo>
                <a:lnTo>
                  <a:pt x="14628" y="15906"/>
                </a:lnTo>
                <a:lnTo>
                  <a:pt x="14862" y="15853"/>
                </a:lnTo>
                <a:lnTo>
                  <a:pt x="15071" y="15775"/>
                </a:lnTo>
                <a:lnTo>
                  <a:pt x="15254" y="15671"/>
                </a:lnTo>
                <a:lnTo>
                  <a:pt x="15410" y="15515"/>
                </a:lnTo>
                <a:lnTo>
                  <a:pt x="15540" y="15332"/>
                </a:lnTo>
                <a:lnTo>
                  <a:pt x="15619" y="15149"/>
                </a:lnTo>
                <a:lnTo>
                  <a:pt x="15671" y="14941"/>
                </a:lnTo>
                <a:lnTo>
                  <a:pt x="15671" y="14732"/>
                </a:lnTo>
                <a:lnTo>
                  <a:pt x="15645" y="14498"/>
                </a:lnTo>
                <a:lnTo>
                  <a:pt x="15462" y="13820"/>
                </a:lnTo>
                <a:lnTo>
                  <a:pt x="15619" y="13846"/>
                </a:lnTo>
                <a:lnTo>
                  <a:pt x="15749" y="13820"/>
                </a:lnTo>
                <a:lnTo>
                  <a:pt x="15879" y="13794"/>
                </a:lnTo>
                <a:lnTo>
                  <a:pt x="16010" y="13768"/>
                </a:lnTo>
                <a:lnTo>
                  <a:pt x="16140" y="13715"/>
                </a:lnTo>
                <a:lnTo>
                  <a:pt x="16244" y="13637"/>
                </a:lnTo>
                <a:lnTo>
                  <a:pt x="16349" y="13559"/>
                </a:lnTo>
                <a:lnTo>
                  <a:pt x="16453" y="13455"/>
                </a:lnTo>
                <a:lnTo>
                  <a:pt x="16531" y="13350"/>
                </a:lnTo>
                <a:lnTo>
                  <a:pt x="16609" y="13246"/>
                </a:lnTo>
                <a:lnTo>
                  <a:pt x="16662" y="13116"/>
                </a:lnTo>
                <a:lnTo>
                  <a:pt x="16688" y="12985"/>
                </a:lnTo>
                <a:lnTo>
                  <a:pt x="16714" y="12855"/>
                </a:lnTo>
                <a:lnTo>
                  <a:pt x="16740" y="12725"/>
                </a:lnTo>
                <a:lnTo>
                  <a:pt x="16714" y="12594"/>
                </a:lnTo>
                <a:lnTo>
                  <a:pt x="16688" y="12438"/>
                </a:lnTo>
                <a:lnTo>
                  <a:pt x="16609" y="12229"/>
                </a:lnTo>
                <a:lnTo>
                  <a:pt x="16479" y="12047"/>
                </a:lnTo>
                <a:lnTo>
                  <a:pt x="17157" y="11864"/>
                </a:lnTo>
                <a:lnTo>
                  <a:pt x="17366" y="11786"/>
                </a:lnTo>
                <a:lnTo>
                  <a:pt x="17574" y="11656"/>
                </a:lnTo>
                <a:lnTo>
                  <a:pt x="17705" y="11525"/>
                </a:lnTo>
                <a:lnTo>
                  <a:pt x="17835" y="11343"/>
                </a:lnTo>
                <a:lnTo>
                  <a:pt x="17939" y="11160"/>
                </a:lnTo>
                <a:lnTo>
                  <a:pt x="17991" y="10952"/>
                </a:lnTo>
                <a:lnTo>
                  <a:pt x="17991" y="10717"/>
                </a:lnTo>
                <a:lnTo>
                  <a:pt x="17939" y="10508"/>
                </a:lnTo>
                <a:lnTo>
                  <a:pt x="17861" y="10300"/>
                </a:lnTo>
                <a:lnTo>
                  <a:pt x="17757" y="10117"/>
                </a:lnTo>
                <a:lnTo>
                  <a:pt x="17600" y="9961"/>
                </a:lnTo>
                <a:lnTo>
                  <a:pt x="17444" y="9830"/>
                </a:lnTo>
                <a:lnTo>
                  <a:pt x="17235" y="9752"/>
                </a:lnTo>
                <a:lnTo>
                  <a:pt x="17027" y="9700"/>
                </a:lnTo>
                <a:lnTo>
                  <a:pt x="16818" y="9700"/>
                </a:lnTo>
                <a:lnTo>
                  <a:pt x="16583" y="9726"/>
                </a:lnTo>
                <a:lnTo>
                  <a:pt x="13898" y="10456"/>
                </a:lnTo>
                <a:lnTo>
                  <a:pt x="12750" y="9778"/>
                </a:lnTo>
                <a:lnTo>
                  <a:pt x="12750" y="8005"/>
                </a:lnTo>
                <a:lnTo>
                  <a:pt x="13898" y="7353"/>
                </a:lnTo>
                <a:lnTo>
                  <a:pt x="16583" y="8083"/>
                </a:lnTo>
                <a:lnTo>
                  <a:pt x="16818" y="8109"/>
                </a:lnTo>
                <a:lnTo>
                  <a:pt x="17027" y="8109"/>
                </a:lnTo>
                <a:lnTo>
                  <a:pt x="17235" y="8057"/>
                </a:lnTo>
                <a:lnTo>
                  <a:pt x="17444" y="7953"/>
                </a:lnTo>
                <a:lnTo>
                  <a:pt x="17600" y="7849"/>
                </a:lnTo>
                <a:lnTo>
                  <a:pt x="17757" y="7692"/>
                </a:lnTo>
                <a:lnTo>
                  <a:pt x="17861" y="7510"/>
                </a:lnTo>
                <a:lnTo>
                  <a:pt x="17939" y="7301"/>
                </a:lnTo>
                <a:lnTo>
                  <a:pt x="17991" y="7066"/>
                </a:lnTo>
                <a:lnTo>
                  <a:pt x="17991" y="6858"/>
                </a:lnTo>
                <a:lnTo>
                  <a:pt x="17939" y="6649"/>
                </a:lnTo>
                <a:lnTo>
                  <a:pt x="17835" y="6441"/>
                </a:lnTo>
                <a:lnTo>
                  <a:pt x="17705" y="6284"/>
                </a:lnTo>
                <a:lnTo>
                  <a:pt x="17574" y="6128"/>
                </a:lnTo>
                <a:lnTo>
                  <a:pt x="17366" y="6023"/>
                </a:lnTo>
                <a:lnTo>
                  <a:pt x="17157" y="5945"/>
                </a:lnTo>
                <a:lnTo>
                  <a:pt x="16479" y="5763"/>
                </a:lnTo>
                <a:lnTo>
                  <a:pt x="16583" y="5606"/>
                </a:lnTo>
                <a:lnTo>
                  <a:pt x="16662" y="5476"/>
                </a:lnTo>
                <a:lnTo>
                  <a:pt x="16688" y="5319"/>
                </a:lnTo>
                <a:lnTo>
                  <a:pt x="16714" y="5163"/>
                </a:lnTo>
                <a:lnTo>
                  <a:pt x="16714" y="5007"/>
                </a:lnTo>
                <a:lnTo>
                  <a:pt x="16714" y="4824"/>
                </a:lnTo>
                <a:lnTo>
                  <a:pt x="16662" y="4668"/>
                </a:lnTo>
                <a:lnTo>
                  <a:pt x="16583" y="4511"/>
                </a:lnTo>
                <a:lnTo>
                  <a:pt x="16479" y="4381"/>
                </a:lnTo>
                <a:lnTo>
                  <a:pt x="16375" y="4250"/>
                </a:lnTo>
                <a:lnTo>
                  <a:pt x="16244" y="4146"/>
                </a:lnTo>
                <a:lnTo>
                  <a:pt x="16088" y="4068"/>
                </a:lnTo>
                <a:lnTo>
                  <a:pt x="15958" y="4016"/>
                </a:lnTo>
                <a:lnTo>
                  <a:pt x="15775" y="3964"/>
                </a:lnTo>
                <a:lnTo>
                  <a:pt x="15462" y="3964"/>
                </a:lnTo>
                <a:lnTo>
                  <a:pt x="15645" y="3286"/>
                </a:lnTo>
                <a:lnTo>
                  <a:pt x="15671" y="3077"/>
                </a:lnTo>
                <a:lnTo>
                  <a:pt x="15671" y="2868"/>
                </a:lnTo>
                <a:lnTo>
                  <a:pt x="15619" y="2660"/>
                </a:lnTo>
                <a:lnTo>
                  <a:pt x="15540" y="2451"/>
                </a:lnTo>
                <a:lnTo>
                  <a:pt x="15410" y="2295"/>
                </a:lnTo>
                <a:lnTo>
                  <a:pt x="15254" y="2138"/>
                </a:lnTo>
                <a:lnTo>
                  <a:pt x="15071" y="2008"/>
                </a:lnTo>
                <a:lnTo>
                  <a:pt x="14862" y="1930"/>
                </a:lnTo>
                <a:lnTo>
                  <a:pt x="14654" y="1904"/>
                </a:lnTo>
                <a:lnTo>
                  <a:pt x="14445" y="1904"/>
                </a:lnTo>
                <a:lnTo>
                  <a:pt x="14263" y="1956"/>
                </a:lnTo>
                <a:lnTo>
                  <a:pt x="14054" y="2034"/>
                </a:lnTo>
                <a:lnTo>
                  <a:pt x="13976" y="2086"/>
                </a:lnTo>
                <a:lnTo>
                  <a:pt x="13924" y="2191"/>
                </a:lnTo>
                <a:lnTo>
                  <a:pt x="13924" y="2269"/>
                </a:lnTo>
                <a:lnTo>
                  <a:pt x="13950" y="2373"/>
                </a:lnTo>
                <a:lnTo>
                  <a:pt x="14028" y="2451"/>
                </a:lnTo>
                <a:lnTo>
                  <a:pt x="14106" y="2503"/>
                </a:lnTo>
                <a:lnTo>
                  <a:pt x="14211" y="2530"/>
                </a:lnTo>
                <a:lnTo>
                  <a:pt x="14315" y="2503"/>
                </a:lnTo>
                <a:lnTo>
                  <a:pt x="14471" y="2425"/>
                </a:lnTo>
                <a:lnTo>
                  <a:pt x="14654" y="2425"/>
                </a:lnTo>
                <a:lnTo>
                  <a:pt x="14810" y="2477"/>
                </a:lnTo>
                <a:lnTo>
                  <a:pt x="14941" y="2556"/>
                </a:lnTo>
                <a:lnTo>
                  <a:pt x="15045" y="2686"/>
                </a:lnTo>
                <a:lnTo>
                  <a:pt x="15123" y="2816"/>
                </a:lnTo>
                <a:lnTo>
                  <a:pt x="15149" y="2973"/>
                </a:lnTo>
                <a:lnTo>
                  <a:pt x="15123" y="3155"/>
                </a:lnTo>
                <a:lnTo>
                  <a:pt x="14836" y="4250"/>
                </a:lnTo>
                <a:lnTo>
                  <a:pt x="13428" y="5059"/>
                </a:lnTo>
                <a:lnTo>
                  <a:pt x="13872" y="3416"/>
                </a:lnTo>
                <a:lnTo>
                  <a:pt x="13872" y="3312"/>
                </a:lnTo>
                <a:lnTo>
                  <a:pt x="13846" y="3207"/>
                </a:lnTo>
                <a:lnTo>
                  <a:pt x="13767" y="3129"/>
                </a:lnTo>
                <a:lnTo>
                  <a:pt x="13689" y="3103"/>
                </a:lnTo>
                <a:lnTo>
                  <a:pt x="13585" y="3077"/>
                </a:lnTo>
                <a:lnTo>
                  <a:pt x="13480" y="3129"/>
                </a:lnTo>
                <a:lnTo>
                  <a:pt x="13402" y="3181"/>
                </a:lnTo>
                <a:lnTo>
                  <a:pt x="13350" y="3286"/>
                </a:lnTo>
                <a:lnTo>
                  <a:pt x="12776" y="5424"/>
                </a:lnTo>
                <a:lnTo>
                  <a:pt x="11629" y="6102"/>
                </a:lnTo>
                <a:lnTo>
                  <a:pt x="10091" y="5189"/>
                </a:lnTo>
                <a:lnTo>
                  <a:pt x="10091" y="3885"/>
                </a:lnTo>
                <a:lnTo>
                  <a:pt x="12072" y="1904"/>
                </a:lnTo>
                <a:lnTo>
                  <a:pt x="12229" y="1721"/>
                </a:lnTo>
                <a:lnTo>
                  <a:pt x="12333" y="1539"/>
                </a:lnTo>
                <a:lnTo>
                  <a:pt x="12385" y="1330"/>
                </a:lnTo>
                <a:lnTo>
                  <a:pt x="12411" y="1121"/>
                </a:lnTo>
                <a:lnTo>
                  <a:pt x="12385" y="913"/>
                </a:lnTo>
                <a:lnTo>
                  <a:pt x="12333" y="704"/>
                </a:lnTo>
                <a:lnTo>
                  <a:pt x="12229" y="496"/>
                </a:lnTo>
                <a:lnTo>
                  <a:pt x="12072" y="339"/>
                </a:lnTo>
                <a:lnTo>
                  <a:pt x="11916" y="183"/>
                </a:lnTo>
                <a:lnTo>
                  <a:pt x="11707" y="79"/>
                </a:lnTo>
                <a:lnTo>
                  <a:pt x="11499" y="26"/>
                </a:lnTo>
                <a:lnTo>
                  <a:pt x="11290" y="0"/>
                </a:lnTo>
                <a:lnTo>
                  <a:pt x="11082" y="26"/>
                </a:lnTo>
                <a:lnTo>
                  <a:pt x="10873" y="79"/>
                </a:lnTo>
                <a:lnTo>
                  <a:pt x="10691" y="183"/>
                </a:lnTo>
                <a:lnTo>
                  <a:pt x="10508" y="339"/>
                </a:lnTo>
                <a:lnTo>
                  <a:pt x="10013" y="835"/>
                </a:lnTo>
                <a:lnTo>
                  <a:pt x="9934" y="678"/>
                </a:lnTo>
                <a:lnTo>
                  <a:pt x="9856" y="548"/>
                </a:lnTo>
                <a:lnTo>
                  <a:pt x="9752" y="417"/>
                </a:lnTo>
                <a:lnTo>
                  <a:pt x="9621" y="339"/>
                </a:lnTo>
                <a:lnTo>
                  <a:pt x="9465" y="235"/>
                </a:lnTo>
                <a:lnTo>
                  <a:pt x="9335" y="183"/>
                </a:lnTo>
                <a:lnTo>
                  <a:pt x="9152" y="157"/>
                </a:lnTo>
                <a:lnTo>
                  <a:pt x="8996" y="131"/>
                </a:lnTo>
                <a:lnTo>
                  <a:pt x="8813" y="157"/>
                </a:lnTo>
                <a:lnTo>
                  <a:pt x="8657" y="183"/>
                </a:lnTo>
                <a:lnTo>
                  <a:pt x="8500" y="235"/>
                </a:lnTo>
                <a:lnTo>
                  <a:pt x="8370" y="339"/>
                </a:lnTo>
                <a:lnTo>
                  <a:pt x="8240" y="417"/>
                </a:lnTo>
                <a:lnTo>
                  <a:pt x="8135" y="548"/>
                </a:lnTo>
                <a:lnTo>
                  <a:pt x="8031" y="678"/>
                </a:lnTo>
                <a:lnTo>
                  <a:pt x="7953" y="835"/>
                </a:lnTo>
                <a:lnTo>
                  <a:pt x="7457" y="339"/>
                </a:lnTo>
                <a:lnTo>
                  <a:pt x="7301" y="183"/>
                </a:lnTo>
                <a:lnTo>
                  <a:pt x="7092" y="79"/>
                </a:lnTo>
                <a:lnTo>
                  <a:pt x="6884" y="26"/>
                </a:lnTo>
                <a:lnTo>
                  <a:pt x="6675" y="0"/>
                </a:lnTo>
                <a:close/>
              </a:path>
            </a:pathLst>
          </a:custGeom>
          <a:solidFill>
            <a:srgbClr val="3A68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30"/>
          <p:cNvSpPr/>
          <p:nvPr/>
        </p:nvSpPr>
        <p:spPr>
          <a:xfrm>
            <a:off x="1018020" y="2146663"/>
            <a:ext cx="449825" cy="383975"/>
          </a:xfrm>
          <a:custGeom>
            <a:rect b="b" l="l" r="r" t="t"/>
            <a:pathLst>
              <a:path extrusionOk="0" h="15359" w="17993">
                <a:moveTo>
                  <a:pt x="5242" y="522"/>
                </a:moveTo>
                <a:lnTo>
                  <a:pt x="5372" y="548"/>
                </a:lnTo>
                <a:lnTo>
                  <a:pt x="5451" y="600"/>
                </a:lnTo>
                <a:lnTo>
                  <a:pt x="5529" y="705"/>
                </a:lnTo>
                <a:lnTo>
                  <a:pt x="5555" y="809"/>
                </a:lnTo>
                <a:lnTo>
                  <a:pt x="5555" y="1982"/>
                </a:lnTo>
                <a:lnTo>
                  <a:pt x="2608" y="3051"/>
                </a:lnTo>
                <a:lnTo>
                  <a:pt x="2608" y="809"/>
                </a:lnTo>
                <a:lnTo>
                  <a:pt x="2634" y="705"/>
                </a:lnTo>
                <a:lnTo>
                  <a:pt x="2713" y="600"/>
                </a:lnTo>
                <a:lnTo>
                  <a:pt x="2791" y="548"/>
                </a:lnTo>
                <a:lnTo>
                  <a:pt x="2921" y="522"/>
                </a:lnTo>
                <a:close/>
                <a:moveTo>
                  <a:pt x="9075" y="3990"/>
                </a:moveTo>
                <a:lnTo>
                  <a:pt x="9179" y="4016"/>
                </a:lnTo>
                <a:lnTo>
                  <a:pt x="12517" y="5242"/>
                </a:lnTo>
                <a:lnTo>
                  <a:pt x="12517" y="5502"/>
                </a:lnTo>
                <a:lnTo>
                  <a:pt x="4747" y="5502"/>
                </a:lnTo>
                <a:lnTo>
                  <a:pt x="8814" y="4016"/>
                </a:lnTo>
                <a:lnTo>
                  <a:pt x="8892" y="3990"/>
                </a:lnTo>
                <a:close/>
                <a:moveTo>
                  <a:pt x="3208" y="6076"/>
                </a:moveTo>
                <a:lnTo>
                  <a:pt x="3417" y="6128"/>
                </a:lnTo>
                <a:lnTo>
                  <a:pt x="3599" y="6233"/>
                </a:lnTo>
                <a:lnTo>
                  <a:pt x="3782" y="6363"/>
                </a:lnTo>
                <a:lnTo>
                  <a:pt x="3912" y="6519"/>
                </a:lnTo>
                <a:lnTo>
                  <a:pt x="4043" y="6702"/>
                </a:lnTo>
                <a:lnTo>
                  <a:pt x="4121" y="6884"/>
                </a:lnTo>
                <a:lnTo>
                  <a:pt x="4173" y="7093"/>
                </a:lnTo>
                <a:lnTo>
                  <a:pt x="4199" y="7328"/>
                </a:lnTo>
                <a:lnTo>
                  <a:pt x="4173" y="7588"/>
                </a:lnTo>
                <a:lnTo>
                  <a:pt x="4095" y="7823"/>
                </a:lnTo>
                <a:lnTo>
                  <a:pt x="3964" y="8032"/>
                </a:lnTo>
                <a:lnTo>
                  <a:pt x="3808" y="8240"/>
                </a:lnTo>
                <a:lnTo>
                  <a:pt x="3625" y="8397"/>
                </a:lnTo>
                <a:lnTo>
                  <a:pt x="3417" y="8501"/>
                </a:lnTo>
                <a:lnTo>
                  <a:pt x="3156" y="8579"/>
                </a:lnTo>
                <a:lnTo>
                  <a:pt x="2895" y="8605"/>
                </a:lnTo>
                <a:lnTo>
                  <a:pt x="2713" y="8605"/>
                </a:lnTo>
                <a:lnTo>
                  <a:pt x="2530" y="8553"/>
                </a:lnTo>
                <a:lnTo>
                  <a:pt x="2374" y="8501"/>
                </a:lnTo>
                <a:lnTo>
                  <a:pt x="2217" y="8397"/>
                </a:lnTo>
                <a:lnTo>
                  <a:pt x="2061" y="8292"/>
                </a:lnTo>
                <a:lnTo>
                  <a:pt x="1957" y="8188"/>
                </a:lnTo>
                <a:lnTo>
                  <a:pt x="1852" y="8058"/>
                </a:lnTo>
                <a:lnTo>
                  <a:pt x="1748" y="7901"/>
                </a:lnTo>
                <a:lnTo>
                  <a:pt x="1696" y="7745"/>
                </a:lnTo>
                <a:lnTo>
                  <a:pt x="1644" y="7588"/>
                </a:lnTo>
                <a:lnTo>
                  <a:pt x="1618" y="7406"/>
                </a:lnTo>
                <a:lnTo>
                  <a:pt x="1618" y="7223"/>
                </a:lnTo>
                <a:lnTo>
                  <a:pt x="1644" y="7067"/>
                </a:lnTo>
                <a:lnTo>
                  <a:pt x="1696" y="6884"/>
                </a:lnTo>
                <a:lnTo>
                  <a:pt x="1774" y="6728"/>
                </a:lnTo>
                <a:lnTo>
                  <a:pt x="1878" y="6545"/>
                </a:lnTo>
                <a:lnTo>
                  <a:pt x="3208" y="6076"/>
                </a:lnTo>
                <a:close/>
                <a:moveTo>
                  <a:pt x="12517" y="6024"/>
                </a:moveTo>
                <a:lnTo>
                  <a:pt x="12517" y="6493"/>
                </a:lnTo>
                <a:lnTo>
                  <a:pt x="12543" y="6676"/>
                </a:lnTo>
                <a:lnTo>
                  <a:pt x="12569" y="6884"/>
                </a:lnTo>
                <a:lnTo>
                  <a:pt x="12647" y="7067"/>
                </a:lnTo>
                <a:lnTo>
                  <a:pt x="12725" y="7249"/>
                </a:lnTo>
                <a:lnTo>
                  <a:pt x="12856" y="7406"/>
                </a:lnTo>
                <a:lnTo>
                  <a:pt x="12986" y="7536"/>
                </a:lnTo>
                <a:lnTo>
                  <a:pt x="13142" y="7641"/>
                </a:lnTo>
                <a:lnTo>
                  <a:pt x="13299" y="7745"/>
                </a:lnTo>
                <a:lnTo>
                  <a:pt x="13377" y="8006"/>
                </a:lnTo>
                <a:lnTo>
                  <a:pt x="13508" y="8214"/>
                </a:lnTo>
                <a:lnTo>
                  <a:pt x="13638" y="8423"/>
                </a:lnTo>
                <a:lnTo>
                  <a:pt x="13794" y="8605"/>
                </a:lnTo>
                <a:lnTo>
                  <a:pt x="4173" y="8605"/>
                </a:lnTo>
                <a:lnTo>
                  <a:pt x="4303" y="8475"/>
                </a:lnTo>
                <a:lnTo>
                  <a:pt x="4434" y="8318"/>
                </a:lnTo>
                <a:lnTo>
                  <a:pt x="4512" y="8162"/>
                </a:lnTo>
                <a:lnTo>
                  <a:pt x="4590" y="8006"/>
                </a:lnTo>
                <a:lnTo>
                  <a:pt x="4642" y="7823"/>
                </a:lnTo>
                <a:lnTo>
                  <a:pt x="4694" y="7667"/>
                </a:lnTo>
                <a:lnTo>
                  <a:pt x="4720" y="7484"/>
                </a:lnTo>
                <a:lnTo>
                  <a:pt x="4720" y="7328"/>
                </a:lnTo>
                <a:lnTo>
                  <a:pt x="4720" y="7145"/>
                </a:lnTo>
                <a:lnTo>
                  <a:pt x="4694" y="6963"/>
                </a:lnTo>
                <a:lnTo>
                  <a:pt x="4642" y="6806"/>
                </a:lnTo>
                <a:lnTo>
                  <a:pt x="4590" y="6624"/>
                </a:lnTo>
                <a:lnTo>
                  <a:pt x="4512" y="6467"/>
                </a:lnTo>
                <a:lnTo>
                  <a:pt x="4408" y="6311"/>
                </a:lnTo>
                <a:lnTo>
                  <a:pt x="4303" y="6154"/>
                </a:lnTo>
                <a:lnTo>
                  <a:pt x="4173" y="6024"/>
                </a:lnTo>
                <a:close/>
                <a:moveTo>
                  <a:pt x="15333" y="6259"/>
                </a:moveTo>
                <a:lnTo>
                  <a:pt x="16115" y="6545"/>
                </a:lnTo>
                <a:lnTo>
                  <a:pt x="16219" y="6728"/>
                </a:lnTo>
                <a:lnTo>
                  <a:pt x="16297" y="6884"/>
                </a:lnTo>
                <a:lnTo>
                  <a:pt x="16350" y="7067"/>
                </a:lnTo>
                <a:lnTo>
                  <a:pt x="16376" y="7223"/>
                </a:lnTo>
                <a:lnTo>
                  <a:pt x="16376" y="7406"/>
                </a:lnTo>
                <a:lnTo>
                  <a:pt x="16350" y="7588"/>
                </a:lnTo>
                <a:lnTo>
                  <a:pt x="16297" y="7745"/>
                </a:lnTo>
                <a:lnTo>
                  <a:pt x="16219" y="7901"/>
                </a:lnTo>
                <a:lnTo>
                  <a:pt x="16141" y="8058"/>
                </a:lnTo>
                <a:lnTo>
                  <a:pt x="16037" y="8188"/>
                </a:lnTo>
                <a:lnTo>
                  <a:pt x="15906" y="8292"/>
                </a:lnTo>
                <a:lnTo>
                  <a:pt x="15776" y="8397"/>
                </a:lnTo>
                <a:lnTo>
                  <a:pt x="15620" y="8501"/>
                </a:lnTo>
                <a:lnTo>
                  <a:pt x="15437" y="8553"/>
                </a:lnTo>
                <a:lnTo>
                  <a:pt x="15281" y="8605"/>
                </a:lnTo>
                <a:lnTo>
                  <a:pt x="14889" y="8605"/>
                </a:lnTo>
                <a:lnTo>
                  <a:pt x="14707" y="8553"/>
                </a:lnTo>
                <a:lnTo>
                  <a:pt x="14551" y="8501"/>
                </a:lnTo>
                <a:lnTo>
                  <a:pt x="14394" y="8423"/>
                </a:lnTo>
                <a:lnTo>
                  <a:pt x="14238" y="8318"/>
                </a:lnTo>
                <a:lnTo>
                  <a:pt x="14107" y="8188"/>
                </a:lnTo>
                <a:lnTo>
                  <a:pt x="14003" y="8058"/>
                </a:lnTo>
                <a:lnTo>
                  <a:pt x="13925" y="7901"/>
                </a:lnTo>
                <a:lnTo>
                  <a:pt x="14212" y="7875"/>
                </a:lnTo>
                <a:lnTo>
                  <a:pt x="14472" y="7797"/>
                </a:lnTo>
                <a:lnTo>
                  <a:pt x="14707" y="7667"/>
                </a:lnTo>
                <a:lnTo>
                  <a:pt x="14916" y="7484"/>
                </a:lnTo>
                <a:lnTo>
                  <a:pt x="15098" y="7276"/>
                </a:lnTo>
                <a:lnTo>
                  <a:pt x="15202" y="7093"/>
                </a:lnTo>
                <a:lnTo>
                  <a:pt x="15281" y="6910"/>
                </a:lnTo>
                <a:lnTo>
                  <a:pt x="15307" y="6728"/>
                </a:lnTo>
                <a:lnTo>
                  <a:pt x="15333" y="6441"/>
                </a:lnTo>
                <a:lnTo>
                  <a:pt x="15333" y="6259"/>
                </a:lnTo>
                <a:close/>
                <a:moveTo>
                  <a:pt x="2895" y="9127"/>
                </a:moveTo>
                <a:lnTo>
                  <a:pt x="3000" y="9153"/>
                </a:lnTo>
                <a:lnTo>
                  <a:pt x="3208" y="9179"/>
                </a:lnTo>
                <a:lnTo>
                  <a:pt x="3365" y="9205"/>
                </a:lnTo>
                <a:lnTo>
                  <a:pt x="3495" y="9283"/>
                </a:lnTo>
                <a:lnTo>
                  <a:pt x="3651" y="9388"/>
                </a:lnTo>
                <a:lnTo>
                  <a:pt x="3808" y="9518"/>
                </a:lnTo>
                <a:lnTo>
                  <a:pt x="3964" y="9674"/>
                </a:lnTo>
                <a:lnTo>
                  <a:pt x="4069" y="9831"/>
                </a:lnTo>
                <a:lnTo>
                  <a:pt x="4121" y="10013"/>
                </a:lnTo>
                <a:lnTo>
                  <a:pt x="4173" y="10196"/>
                </a:lnTo>
                <a:lnTo>
                  <a:pt x="4199" y="10378"/>
                </a:lnTo>
                <a:lnTo>
                  <a:pt x="4199" y="10561"/>
                </a:lnTo>
                <a:lnTo>
                  <a:pt x="4147" y="10743"/>
                </a:lnTo>
                <a:lnTo>
                  <a:pt x="4095" y="10900"/>
                </a:lnTo>
                <a:lnTo>
                  <a:pt x="4016" y="11082"/>
                </a:lnTo>
                <a:lnTo>
                  <a:pt x="3912" y="11213"/>
                </a:lnTo>
                <a:lnTo>
                  <a:pt x="3808" y="11369"/>
                </a:lnTo>
                <a:lnTo>
                  <a:pt x="3651" y="11473"/>
                </a:lnTo>
                <a:lnTo>
                  <a:pt x="3495" y="11578"/>
                </a:lnTo>
                <a:lnTo>
                  <a:pt x="3312" y="11656"/>
                </a:lnTo>
                <a:lnTo>
                  <a:pt x="3130" y="11708"/>
                </a:lnTo>
                <a:lnTo>
                  <a:pt x="2895" y="11708"/>
                </a:lnTo>
                <a:lnTo>
                  <a:pt x="2634" y="11682"/>
                </a:lnTo>
                <a:lnTo>
                  <a:pt x="2400" y="11604"/>
                </a:lnTo>
                <a:lnTo>
                  <a:pt x="2191" y="11500"/>
                </a:lnTo>
                <a:lnTo>
                  <a:pt x="1983" y="11343"/>
                </a:lnTo>
                <a:lnTo>
                  <a:pt x="1826" y="11161"/>
                </a:lnTo>
                <a:lnTo>
                  <a:pt x="1722" y="10926"/>
                </a:lnTo>
                <a:lnTo>
                  <a:pt x="1644" y="10691"/>
                </a:lnTo>
                <a:lnTo>
                  <a:pt x="1618" y="10431"/>
                </a:lnTo>
                <a:lnTo>
                  <a:pt x="1644" y="10170"/>
                </a:lnTo>
                <a:lnTo>
                  <a:pt x="1722" y="9935"/>
                </a:lnTo>
                <a:lnTo>
                  <a:pt x="1826" y="9700"/>
                </a:lnTo>
                <a:lnTo>
                  <a:pt x="1983" y="9518"/>
                </a:lnTo>
                <a:lnTo>
                  <a:pt x="2191" y="9361"/>
                </a:lnTo>
                <a:lnTo>
                  <a:pt x="2400" y="9231"/>
                </a:lnTo>
                <a:lnTo>
                  <a:pt x="2634" y="9153"/>
                </a:lnTo>
                <a:lnTo>
                  <a:pt x="2895" y="9127"/>
                </a:lnTo>
                <a:close/>
                <a:moveTo>
                  <a:pt x="6598" y="9127"/>
                </a:moveTo>
                <a:lnTo>
                  <a:pt x="6494" y="9309"/>
                </a:lnTo>
                <a:lnTo>
                  <a:pt x="6415" y="9492"/>
                </a:lnTo>
                <a:lnTo>
                  <a:pt x="6363" y="9700"/>
                </a:lnTo>
                <a:lnTo>
                  <a:pt x="6337" y="9909"/>
                </a:lnTo>
                <a:lnTo>
                  <a:pt x="6337" y="11708"/>
                </a:lnTo>
                <a:lnTo>
                  <a:pt x="4199" y="11708"/>
                </a:lnTo>
                <a:lnTo>
                  <a:pt x="4303" y="11578"/>
                </a:lnTo>
                <a:lnTo>
                  <a:pt x="4408" y="11447"/>
                </a:lnTo>
                <a:lnTo>
                  <a:pt x="4512" y="11291"/>
                </a:lnTo>
                <a:lnTo>
                  <a:pt x="4590" y="11135"/>
                </a:lnTo>
                <a:lnTo>
                  <a:pt x="4642" y="10952"/>
                </a:lnTo>
                <a:lnTo>
                  <a:pt x="4694" y="10796"/>
                </a:lnTo>
                <a:lnTo>
                  <a:pt x="4720" y="10613"/>
                </a:lnTo>
                <a:lnTo>
                  <a:pt x="4720" y="10431"/>
                </a:lnTo>
                <a:lnTo>
                  <a:pt x="4720" y="10274"/>
                </a:lnTo>
                <a:lnTo>
                  <a:pt x="4694" y="10092"/>
                </a:lnTo>
                <a:lnTo>
                  <a:pt x="4642" y="9909"/>
                </a:lnTo>
                <a:lnTo>
                  <a:pt x="4590" y="9753"/>
                </a:lnTo>
                <a:lnTo>
                  <a:pt x="4512" y="9596"/>
                </a:lnTo>
                <a:lnTo>
                  <a:pt x="4434" y="9440"/>
                </a:lnTo>
                <a:lnTo>
                  <a:pt x="4303" y="9283"/>
                </a:lnTo>
                <a:lnTo>
                  <a:pt x="4173" y="9127"/>
                </a:lnTo>
                <a:close/>
                <a:moveTo>
                  <a:pt x="13794" y="9127"/>
                </a:moveTo>
                <a:lnTo>
                  <a:pt x="13664" y="9283"/>
                </a:lnTo>
                <a:lnTo>
                  <a:pt x="13560" y="9414"/>
                </a:lnTo>
                <a:lnTo>
                  <a:pt x="13481" y="9570"/>
                </a:lnTo>
                <a:lnTo>
                  <a:pt x="13403" y="9753"/>
                </a:lnTo>
                <a:lnTo>
                  <a:pt x="13325" y="9909"/>
                </a:lnTo>
                <a:lnTo>
                  <a:pt x="13299" y="10065"/>
                </a:lnTo>
                <a:lnTo>
                  <a:pt x="13273" y="10248"/>
                </a:lnTo>
                <a:lnTo>
                  <a:pt x="13247" y="10431"/>
                </a:lnTo>
                <a:lnTo>
                  <a:pt x="13273" y="10613"/>
                </a:lnTo>
                <a:lnTo>
                  <a:pt x="13299" y="10769"/>
                </a:lnTo>
                <a:lnTo>
                  <a:pt x="13325" y="10952"/>
                </a:lnTo>
                <a:lnTo>
                  <a:pt x="13403" y="11108"/>
                </a:lnTo>
                <a:lnTo>
                  <a:pt x="13481" y="11265"/>
                </a:lnTo>
                <a:lnTo>
                  <a:pt x="13560" y="11421"/>
                </a:lnTo>
                <a:lnTo>
                  <a:pt x="13664" y="11578"/>
                </a:lnTo>
                <a:lnTo>
                  <a:pt x="13794" y="11708"/>
                </a:lnTo>
                <a:lnTo>
                  <a:pt x="11630" y="11708"/>
                </a:lnTo>
                <a:lnTo>
                  <a:pt x="11630" y="9909"/>
                </a:lnTo>
                <a:lnTo>
                  <a:pt x="11630" y="9700"/>
                </a:lnTo>
                <a:lnTo>
                  <a:pt x="11578" y="9492"/>
                </a:lnTo>
                <a:lnTo>
                  <a:pt x="11500" y="9309"/>
                </a:lnTo>
                <a:lnTo>
                  <a:pt x="11395" y="9127"/>
                </a:lnTo>
                <a:close/>
                <a:moveTo>
                  <a:pt x="15072" y="9127"/>
                </a:moveTo>
                <a:lnTo>
                  <a:pt x="15333" y="9153"/>
                </a:lnTo>
                <a:lnTo>
                  <a:pt x="15567" y="9231"/>
                </a:lnTo>
                <a:lnTo>
                  <a:pt x="15802" y="9361"/>
                </a:lnTo>
                <a:lnTo>
                  <a:pt x="15985" y="9518"/>
                </a:lnTo>
                <a:lnTo>
                  <a:pt x="16141" y="9700"/>
                </a:lnTo>
                <a:lnTo>
                  <a:pt x="16271" y="9935"/>
                </a:lnTo>
                <a:lnTo>
                  <a:pt x="16350" y="10170"/>
                </a:lnTo>
                <a:lnTo>
                  <a:pt x="16376" y="10431"/>
                </a:lnTo>
                <a:lnTo>
                  <a:pt x="16350" y="10691"/>
                </a:lnTo>
                <a:lnTo>
                  <a:pt x="16271" y="10926"/>
                </a:lnTo>
                <a:lnTo>
                  <a:pt x="16141" y="11135"/>
                </a:lnTo>
                <a:lnTo>
                  <a:pt x="15985" y="11343"/>
                </a:lnTo>
                <a:lnTo>
                  <a:pt x="15802" y="11500"/>
                </a:lnTo>
                <a:lnTo>
                  <a:pt x="15567" y="11604"/>
                </a:lnTo>
                <a:lnTo>
                  <a:pt x="15333" y="11682"/>
                </a:lnTo>
                <a:lnTo>
                  <a:pt x="15072" y="11708"/>
                </a:lnTo>
                <a:lnTo>
                  <a:pt x="14811" y="11682"/>
                </a:lnTo>
                <a:lnTo>
                  <a:pt x="14577" y="11604"/>
                </a:lnTo>
                <a:lnTo>
                  <a:pt x="14368" y="11500"/>
                </a:lnTo>
                <a:lnTo>
                  <a:pt x="14159" y="11343"/>
                </a:lnTo>
                <a:lnTo>
                  <a:pt x="14003" y="11135"/>
                </a:lnTo>
                <a:lnTo>
                  <a:pt x="13899" y="10926"/>
                </a:lnTo>
                <a:lnTo>
                  <a:pt x="13820" y="10691"/>
                </a:lnTo>
                <a:lnTo>
                  <a:pt x="13794" y="10431"/>
                </a:lnTo>
                <a:lnTo>
                  <a:pt x="13820" y="10170"/>
                </a:lnTo>
                <a:lnTo>
                  <a:pt x="13899" y="9935"/>
                </a:lnTo>
                <a:lnTo>
                  <a:pt x="14003" y="9700"/>
                </a:lnTo>
                <a:lnTo>
                  <a:pt x="14159" y="9518"/>
                </a:lnTo>
                <a:lnTo>
                  <a:pt x="14368" y="9361"/>
                </a:lnTo>
                <a:lnTo>
                  <a:pt x="14577" y="9231"/>
                </a:lnTo>
                <a:lnTo>
                  <a:pt x="14811" y="9153"/>
                </a:lnTo>
                <a:lnTo>
                  <a:pt x="15072" y="9127"/>
                </a:lnTo>
                <a:close/>
                <a:moveTo>
                  <a:pt x="10248" y="11734"/>
                </a:moveTo>
                <a:lnTo>
                  <a:pt x="10144" y="11760"/>
                </a:lnTo>
                <a:lnTo>
                  <a:pt x="10066" y="11812"/>
                </a:lnTo>
                <a:lnTo>
                  <a:pt x="10014" y="11891"/>
                </a:lnTo>
                <a:lnTo>
                  <a:pt x="10014" y="11969"/>
                </a:lnTo>
                <a:lnTo>
                  <a:pt x="10014" y="12073"/>
                </a:lnTo>
                <a:lnTo>
                  <a:pt x="10066" y="12151"/>
                </a:lnTo>
                <a:lnTo>
                  <a:pt x="10144" y="12204"/>
                </a:lnTo>
                <a:lnTo>
                  <a:pt x="10248" y="12230"/>
                </a:lnTo>
                <a:lnTo>
                  <a:pt x="10353" y="12204"/>
                </a:lnTo>
                <a:lnTo>
                  <a:pt x="10431" y="12151"/>
                </a:lnTo>
                <a:lnTo>
                  <a:pt x="10483" y="12073"/>
                </a:lnTo>
                <a:lnTo>
                  <a:pt x="10509" y="11969"/>
                </a:lnTo>
                <a:lnTo>
                  <a:pt x="10483" y="11891"/>
                </a:lnTo>
                <a:lnTo>
                  <a:pt x="10431" y="11812"/>
                </a:lnTo>
                <a:lnTo>
                  <a:pt x="10353" y="11760"/>
                </a:lnTo>
                <a:lnTo>
                  <a:pt x="10248" y="11734"/>
                </a:lnTo>
                <a:close/>
                <a:moveTo>
                  <a:pt x="10353" y="9127"/>
                </a:moveTo>
                <a:lnTo>
                  <a:pt x="10509" y="9153"/>
                </a:lnTo>
                <a:lnTo>
                  <a:pt x="10639" y="9205"/>
                </a:lnTo>
                <a:lnTo>
                  <a:pt x="10770" y="9257"/>
                </a:lnTo>
                <a:lnTo>
                  <a:pt x="10874" y="9361"/>
                </a:lnTo>
                <a:lnTo>
                  <a:pt x="10978" y="9466"/>
                </a:lnTo>
                <a:lnTo>
                  <a:pt x="11057" y="9596"/>
                </a:lnTo>
                <a:lnTo>
                  <a:pt x="11083" y="9753"/>
                </a:lnTo>
                <a:lnTo>
                  <a:pt x="11109" y="9909"/>
                </a:lnTo>
                <a:lnTo>
                  <a:pt x="11109" y="13455"/>
                </a:lnTo>
                <a:lnTo>
                  <a:pt x="6885" y="13455"/>
                </a:lnTo>
                <a:lnTo>
                  <a:pt x="6885" y="9909"/>
                </a:lnTo>
                <a:lnTo>
                  <a:pt x="6885" y="9753"/>
                </a:lnTo>
                <a:lnTo>
                  <a:pt x="6937" y="9596"/>
                </a:lnTo>
                <a:lnTo>
                  <a:pt x="7015" y="9466"/>
                </a:lnTo>
                <a:lnTo>
                  <a:pt x="7093" y="9361"/>
                </a:lnTo>
                <a:lnTo>
                  <a:pt x="7198" y="9257"/>
                </a:lnTo>
                <a:lnTo>
                  <a:pt x="7328" y="9205"/>
                </a:lnTo>
                <a:lnTo>
                  <a:pt x="7484" y="9153"/>
                </a:lnTo>
                <a:lnTo>
                  <a:pt x="7641" y="9127"/>
                </a:lnTo>
                <a:close/>
                <a:moveTo>
                  <a:pt x="13794" y="12256"/>
                </a:moveTo>
                <a:lnTo>
                  <a:pt x="13664" y="12386"/>
                </a:lnTo>
                <a:lnTo>
                  <a:pt x="13560" y="12543"/>
                </a:lnTo>
                <a:lnTo>
                  <a:pt x="13455" y="12699"/>
                </a:lnTo>
                <a:lnTo>
                  <a:pt x="13403" y="12855"/>
                </a:lnTo>
                <a:lnTo>
                  <a:pt x="13325" y="13012"/>
                </a:lnTo>
                <a:lnTo>
                  <a:pt x="13299" y="13194"/>
                </a:lnTo>
                <a:lnTo>
                  <a:pt x="13273" y="13351"/>
                </a:lnTo>
                <a:lnTo>
                  <a:pt x="13247" y="13533"/>
                </a:lnTo>
                <a:lnTo>
                  <a:pt x="13273" y="13716"/>
                </a:lnTo>
                <a:lnTo>
                  <a:pt x="13299" y="13898"/>
                </a:lnTo>
                <a:lnTo>
                  <a:pt x="13325" y="14055"/>
                </a:lnTo>
                <a:lnTo>
                  <a:pt x="13403" y="14211"/>
                </a:lnTo>
                <a:lnTo>
                  <a:pt x="13481" y="14394"/>
                </a:lnTo>
                <a:lnTo>
                  <a:pt x="13560" y="14550"/>
                </a:lnTo>
                <a:lnTo>
                  <a:pt x="13664" y="14681"/>
                </a:lnTo>
                <a:lnTo>
                  <a:pt x="13794" y="14811"/>
                </a:lnTo>
                <a:lnTo>
                  <a:pt x="11630" y="14811"/>
                </a:lnTo>
                <a:lnTo>
                  <a:pt x="11630" y="12256"/>
                </a:lnTo>
                <a:close/>
                <a:moveTo>
                  <a:pt x="15333" y="12256"/>
                </a:moveTo>
                <a:lnTo>
                  <a:pt x="15567" y="12334"/>
                </a:lnTo>
                <a:lnTo>
                  <a:pt x="15776" y="12464"/>
                </a:lnTo>
                <a:lnTo>
                  <a:pt x="15985" y="12621"/>
                </a:lnTo>
                <a:lnTo>
                  <a:pt x="16141" y="12829"/>
                </a:lnTo>
                <a:lnTo>
                  <a:pt x="16271" y="13038"/>
                </a:lnTo>
                <a:lnTo>
                  <a:pt x="16350" y="13299"/>
                </a:lnTo>
                <a:lnTo>
                  <a:pt x="16376" y="13533"/>
                </a:lnTo>
                <a:lnTo>
                  <a:pt x="16350" y="13768"/>
                </a:lnTo>
                <a:lnTo>
                  <a:pt x="16271" y="14029"/>
                </a:lnTo>
                <a:lnTo>
                  <a:pt x="16167" y="14237"/>
                </a:lnTo>
                <a:lnTo>
                  <a:pt x="15985" y="14446"/>
                </a:lnTo>
                <a:lnTo>
                  <a:pt x="15828" y="14576"/>
                </a:lnTo>
                <a:lnTo>
                  <a:pt x="15672" y="14681"/>
                </a:lnTo>
                <a:lnTo>
                  <a:pt x="15515" y="14733"/>
                </a:lnTo>
                <a:lnTo>
                  <a:pt x="15385" y="14785"/>
                </a:lnTo>
                <a:lnTo>
                  <a:pt x="15150" y="14811"/>
                </a:lnTo>
                <a:lnTo>
                  <a:pt x="15072" y="14811"/>
                </a:lnTo>
                <a:lnTo>
                  <a:pt x="14811" y="14785"/>
                </a:lnTo>
                <a:lnTo>
                  <a:pt x="14577" y="14733"/>
                </a:lnTo>
                <a:lnTo>
                  <a:pt x="14368" y="14602"/>
                </a:lnTo>
                <a:lnTo>
                  <a:pt x="14159" y="14446"/>
                </a:lnTo>
                <a:lnTo>
                  <a:pt x="14003" y="14263"/>
                </a:lnTo>
                <a:lnTo>
                  <a:pt x="13899" y="14029"/>
                </a:lnTo>
                <a:lnTo>
                  <a:pt x="13820" y="13794"/>
                </a:lnTo>
                <a:lnTo>
                  <a:pt x="13794" y="13533"/>
                </a:lnTo>
                <a:lnTo>
                  <a:pt x="13820" y="13273"/>
                </a:lnTo>
                <a:lnTo>
                  <a:pt x="13873" y="13038"/>
                </a:lnTo>
                <a:lnTo>
                  <a:pt x="14003" y="12829"/>
                </a:lnTo>
                <a:lnTo>
                  <a:pt x="14159" y="12621"/>
                </a:lnTo>
                <a:lnTo>
                  <a:pt x="14368" y="12464"/>
                </a:lnTo>
                <a:lnTo>
                  <a:pt x="14603" y="12334"/>
                </a:lnTo>
                <a:lnTo>
                  <a:pt x="14837" y="12256"/>
                </a:lnTo>
                <a:close/>
                <a:moveTo>
                  <a:pt x="6337" y="12256"/>
                </a:moveTo>
                <a:lnTo>
                  <a:pt x="6337" y="14837"/>
                </a:lnTo>
                <a:lnTo>
                  <a:pt x="4199" y="14837"/>
                </a:lnTo>
                <a:lnTo>
                  <a:pt x="4303" y="14681"/>
                </a:lnTo>
                <a:lnTo>
                  <a:pt x="4434" y="14550"/>
                </a:lnTo>
                <a:lnTo>
                  <a:pt x="4512" y="14394"/>
                </a:lnTo>
                <a:lnTo>
                  <a:pt x="4590" y="14211"/>
                </a:lnTo>
                <a:lnTo>
                  <a:pt x="4642" y="14055"/>
                </a:lnTo>
                <a:lnTo>
                  <a:pt x="4694" y="13872"/>
                </a:lnTo>
                <a:lnTo>
                  <a:pt x="4720" y="13716"/>
                </a:lnTo>
                <a:lnTo>
                  <a:pt x="4720" y="13533"/>
                </a:lnTo>
                <a:lnTo>
                  <a:pt x="4720" y="13351"/>
                </a:lnTo>
                <a:lnTo>
                  <a:pt x="4694" y="13194"/>
                </a:lnTo>
                <a:lnTo>
                  <a:pt x="4642" y="13012"/>
                </a:lnTo>
                <a:lnTo>
                  <a:pt x="4590" y="12855"/>
                </a:lnTo>
                <a:lnTo>
                  <a:pt x="4512" y="12699"/>
                </a:lnTo>
                <a:lnTo>
                  <a:pt x="4434" y="12543"/>
                </a:lnTo>
                <a:lnTo>
                  <a:pt x="4303" y="12386"/>
                </a:lnTo>
                <a:lnTo>
                  <a:pt x="4199" y="12256"/>
                </a:lnTo>
                <a:close/>
                <a:moveTo>
                  <a:pt x="11109" y="13977"/>
                </a:moveTo>
                <a:lnTo>
                  <a:pt x="11109" y="14811"/>
                </a:lnTo>
                <a:lnTo>
                  <a:pt x="6885" y="14837"/>
                </a:lnTo>
                <a:lnTo>
                  <a:pt x="6885" y="13977"/>
                </a:lnTo>
                <a:close/>
                <a:moveTo>
                  <a:pt x="2739" y="1"/>
                </a:moveTo>
                <a:lnTo>
                  <a:pt x="2608" y="53"/>
                </a:lnTo>
                <a:lnTo>
                  <a:pt x="2452" y="131"/>
                </a:lnTo>
                <a:lnTo>
                  <a:pt x="2322" y="235"/>
                </a:lnTo>
                <a:lnTo>
                  <a:pt x="2243" y="366"/>
                </a:lnTo>
                <a:lnTo>
                  <a:pt x="2165" y="496"/>
                </a:lnTo>
                <a:lnTo>
                  <a:pt x="2113" y="653"/>
                </a:lnTo>
                <a:lnTo>
                  <a:pt x="2087" y="809"/>
                </a:lnTo>
                <a:lnTo>
                  <a:pt x="2087" y="3260"/>
                </a:lnTo>
                <a:lnTo>
                  <a:pt x="992" y="3651"/>
                </a:lnTo>
                <a:lnTo>
                  <a:pt x="757" y="3755"/>
                </a:lnTo>
                <a:lnTo>
                  <a:pt x="575" y="3886"/>
                </a:lnTo>
                <a:lnTo>
                  <a:pt x="418" y="4042"/>
                </a:lnTo>
                <a:lnTo>
                  <a:pt x="262" y="4199"/>
                </a:lnTo>
                <a:lnTo>
                  <a:pt x="157" y="4407"/>
                </a:lnTo>
                <a:lnTo>
                  <a:pt x="53" y="4616"/>
                </a:lnTo>
                <a:lnTo>
                  <a:pt x="1" y="4825"/>
                </a:lnTo>
                <a:lnTo>
                  <a:pt x="1" y="5059"/>
                </a:lnTo>
                <a:lnTo>
                  <a:pt x="1" y="5946"/>
                </a:lnTo>
                <a:lnTo>
                  <a:pt x="27" y="6154"/>
                </a:lnTo>
                <a:lnTo>
                  <a:pt x="79" y="6363"/>
                </a:lnTo>
                <a:lnTo>
                  <a:pt x="210" y="6519"/>
                </a:lnTo>
                <a:lnTo>
                  <a:pt x="366" y="6676"/>
                </a:lnTo>
                <a:lnTo>
                  <a:pt x="522" y="6780"/>
                </a:lnTo>
                <a:lnTo>
                  <a:pt x="731" y="6832"/>
                </a:lnTo>
                <a:lnTo>
                  <a:pt x="940" y="6858"/>
                </a:lnTo>
                <a:lnTo>
                  <a:pt x="1174" y="6806"/>
                </a:lnTo>
                <a:lnTo>
                  <a:pt x="1174" y="6806"/>
                </a:lnTo>
                <a:lnTo>
                  <a:pt x="1096" y="7119"/>
                </a:lnTo>
                <a:lnTo>
                  <a:pt x="1096" y="7406"/>
                </a:lnTo>
                <a:lnTo>
                  <a:pt x="1122" y="7693"/>
                </a:lnTo>
                <a:lnTo>
                  <a:pt x="1200" y="7980"/>
                </a:lnTo>
                <a:lnTo>
                  <a:pt x="1331" y="8240"/>
                </a:lnTo>
                <a:lnTo>
                  <a:pt x="1513" y="8475"/>
                </a:lnTo>
                <a:lnTo>
                  <a:pt x="1722" y="8684"/>
                </a:lnTo>
                <a:lnTo>
                  <a:pt x="1957" y="8866"/>
                </a:lnTo>
                <a:lnTo>
                  <a:pt x="1748" y="9022"/>
                </a:lnTo>
                <a:lnTo>
                  <a:pt x="1592" y="9179"/>
                </a:lnTo>
                <a:lnTo>
                  <a:pt x="1435" y="9361"/>
                </a:lnTo>
                <a:lnTo>
                  <a:pt x="1305" y="9570"/>
                </a:lnTo>
                <a:lnTo>
                  <a:pt x="1200" y="9779"/>
                </a:lnTo>
                <a:lnTo>
                  <a:pt x="1148" y="9987"/>
                </a:lnTo>
                <a:lnTo>
                  <a:pt x="1096" y="10196"/>
                </a:lnTo>
                <a:lnTo>
                  <a:pt x="1096" y="10431"/>
                </a:lnTo>
                <a:lnTo>
                  <a:pt x="1096" y="10665"/>
                </a:lnTo>
                <a:lnTo>
                  <a:pt x="1148" y="10874"/>
                </a:lnTo>
                <a:lnTo>
                  <a:pt x="1200" y="11082"/>
                </a:lnTo>
                <a:lnTo>
                  <a:pt x="1305" y="11291"/>
                </a:lnTo>
                <a:lnTo>
                  <a:pt x="1435" y="11500"/>
                </a:lnTo>
                <a:lnTo>
                  <a:pt x="1592" y="11682"/>
                </a:lnTo>
                <a:lnTo>
                  <a:pt x="1748" y="11839"/>
                </a:lnTo>
                <a:lnTo>
                  <a:pt x="1957" y="11995"/>
                </a:lnTo>
                <a:lnTo>
                  <a:pt x="1748" y="12125"/>
                </a:lnTo>
                <a:lnTo>
                  <a:pt x="1565" y="12308"/>
                </a:lnTo>
                <a:lnTo>
                  <a:pt x="1409" y="12516"/>
                </a:lnTo>
                <a:lnTo>
                  <a:pt x="1279" y="12751"/>
                </a:lnTo>
                <a:lnTo>
                  <a:pt x="1253" y="12855"/>
                </a:lnTo>
                <a:lnTo>
                  <a:pt x="1253" y="12960"/>
                </a:lnTo>
                <a:lnTo>
                  <a:pt x="1305" y="13038"/>
                </a:lnTo>
                <a:lnTo>
                  <a:pt x="1383" y="13090"/>
                </a:lnTo>
                <a:lnTo>
                  <a:pt x="1487" y="13116"/>
                </a:lnTo>
                <a:lnTo>
                  <a:pt x="1592" y="13116"/>
                </a:lnTo>
                <a:lnTo>
                  <a:pt x="1670" y="13064"/>
                </a:lnTo>
                <a:lnTo>
                  <a:pt x="1748" y="12986"/>
                </a:lnTo>
                <a:lnTo>
                  <a:pt x="1826" y="12829"/>
                </a:lnTo>
                <a:lnTo>
                  <a:pt x="1904" y="12699"/>
                </a:lnTo>
                <a:lnTo>
                  <a:pt x="2009" y="12595"/>
                </a:lnTo>
                <a:lnTo>
                  <a:pt x="2139" y="12490"/>
                </a:lnTo>
                <a:lnTo>
                  <a:pt x="2269" y="12412"/>
                </a:lnTo>
                <a:lnTo>
                  <a:pt x="2400" y="12360"/>
                </a:lnTo>
                <a:lnTo>
                  <a:pt x="2530" y="12308"/>
                </a:lnTo>
                <a:lnTo>
                  <a:pt x="2687" y="12256"/>
                </a:lnTo>
                <a:lnTo>
                  <a:pt x="3130" y="12256"/>
                </a:lnTo>
                <a:lnTo>
                  <a:pt x="3286" y="12308"/>
                </a:lnTo>
                <a:lnTo>
                  <a:pt x="3417" y="12360"/>
                </a:lnTo>
                <a:lnTo>
                  <a:pt x="3573" y="12412"/>
                </a:lnTo>
                <a:lnTo>
                  <a:pt x="3704" y="12516"/>
                </a:lnTo>
                <a:lnTo>
                  <a:pt x="3808" y="12621"/>
                </a:lnTo>
                <a:lnTo>
                  <a:pt x="3990" y="12829"/>
                </a:lnTo>
                <a:lnTo>
                  <a:pt x="4095" y="13038"/>
                </a:lnTo>
                <a:lnTo>
                  <a:pt x="4173" y="13299"/>
                </a:lnTo>
                <a:lnTo>
                  <a:pt x="4199" y="13533"/>
                </a:lnTo>
                <a:lnTo>
                  <a:pt x="4173" y="13768"/>
                </a:lnTo>
                <a:lnTo>
                  <a:pt x="4095" y="14029"/>
                </a:lnTo>
                <a:lnTo>
                  <a:pt x="3990" y="14237"/>
                </a:lnTo>
                <a:lnTo>
                  <a:pt x="3808" y="14446"/>
                </a:lnTo>
                <a:lnTo>
                  <a:pt x="3651" y="14576"/>
                </a:lnTo>
                <a:lnTo>
                  <a:pt x="3495" y="14681"/>
                </a:lnTo>
                <a:lnTo>
                  <a:pt x="3338" y="14759"/>
                </a:lnTo>
                <a:lnTo>
                  <a:pt x="3208" y="14785"/>
                </a:lnTo>
                <a:lnTo>
                  <a:pt x="3000" y="14811"/>
                </a:lnTo>
                <a:lnTo>
                  <a:pt x="2895" y="14837"/>
                </a:lnTo>
                <a:lnTo>
                  <a:pt x="2713" y="14811"/>
                </a:lnTo>
                <a:lnTo>
                  <a:pt x="2530" y="14759"/>
                </a:lnTo>
                <a:lnTo>
                  <a:pt x="2348" y="14707"/>
                </a:lnTo>
                <a:lnTo>
                  <a:pt x="2191" y="14602"/>
                </a:lnTo>
                <a:lnTo>
                  <a:pt x="2035" y="14472"/>
                </a:lnTo>
                <a:lnTo>
                  <a:pt x="1904" y="14342"/>
                </a:lnTo>
                <a:lnTo>
                  <a:pt x="1800" y="14185"/>
                </a:lnTo>
                <a:lnTo>
                  <a:pt x="1696" y="14003"/>
                </a:lnTo>
                <a:lnTo>
                  <a:pt x="1644" y="13924"/>
                </a:lnTo>
                <a:lnTo>
                  <a:pt x="1565" y="13872"/>
                </a:lnTo>
                <a:lnTo>
                  <a:pt x="1461" y="13846"/>
                </a:lnTo>
                <a:lnTo>
                  <a:pt x="1357" y="13846"/>
                </a:lnTo>
                <a:lnTo>
                  <a:pt x="1279" y="13924"/>
                </a:lnTo>
                <a:lnTo>
                  <a:pt x="1226" y="14003"/>
                </a:lnTo>
                <a:lnTo>
                  <a:pt x="1200" y="14107"/>
                </a:lnTo>
                <a:lnTo>
                  <a:pt x="1226" y="14211"/>
                </a:lnTo>
                <a:lnTo>
                  <a:pt x="1331" y="14446"/>
                </a:lnTo>
                <a:lnTo>
                  <a:pt x="1487" y="14681"/>
                </a:lnTo>
                <a:lnTo>
                  <a:pt x="1670" y="14863"/>
                </a:lnTo>
                <a:lnTo>
                  <a:pt x="1878" y="15046"/>
                </a:lnTo>
                <a:lnTo>
                  <a:pt x="2113" y="15176"/>
                </a:lnTo>
                <a:lnTo>
                  <a:pt x="2374" y="15280"/>
                </a:lnTo>
                <a:lnTo>
                  <a:pt x="2634" y="15332"/>
                </a:lnTo>
                <a:lnTo>
                  <a:pt x="2895" y="15359"/>
                </a:lnTo>
                <a:lnTo>
                  <a:pt x="15072" y="15359"/>
                </a:lnTo>
                <a:lnTo>
                  <a:pt x="15255" y="15332"/>
                </a:lnTo>
                <a:lnTo>
                  <a:pt x="15437" y="15306"/>
                </a:lnTo>
                <a:lnTo>
                  <a:pt x="15593" y="15280"/>
                </a:lnTo>
                <a:lnTo>
                  <a:pt x="15776" y="15202"/>
                </a:lnTo>
                <a:lnTo>
                  <a:pt x="15932" y="15150"/>
                </a:lnTo>
                <a:lnTo>
                  <a:pt x="16089" y="15046"/>
                </a:lnTo>
                <a:lnTo>
                  <a:pt x="16219" y="14941"/>
                </a:lnTo>
                <a:lnTo>
                  <a:pt x="16350" y="14811"/>
                </a:lnTo>
                <a:lnTo>
                  <a:pt x="16506" y="14655"/>
                </a:lnTo>
                <a:lnTo>
                  <a:pt x="16636" y="14472"/>
                </a:lnTo>
                <a:lnTo>
                  <a:pt x="16715" y="14290"/>
                </a:lnTo>
                <a:lnTo>
                  <a:pt x="16793" y="14107"/>
                </a:lnTo>
                <a:lnTo>
                  <a:pt x="16845" y="13924"/>
                </a:lnTo>
                <a:lnTo>
                  <a:pt x="16897" y="13716"/>
                </a:lnTo>
                <a:lnTo>
                  <a:pt x="16897" y="13507"/>
                </a:lnTo>
                <a:lnTo>
                  <a:pt x="16871" y="13325"/>
                </a:lnTo>
                <a:lnTo>
                  <a:pt x="16845" y="13116"/>
                </a:lnTo>
                <a:lnTo>
                  <a:pt x="16793" y="12934"/>
                </a:lnTo>
                <a:lnTo>
                  <a:pt x="16715" y="12751"/>
                </a:lnTo>
                <a:lnTo>
                  <a:pt x="16610" y="12569"/>
                </a:lnTo>
                <a:lnTo>
                  <a:pt x="16506" y="12386"/>
                </a:lnTo>
                <a:lnTo>
                  <a:pt x="16350" y="12256"/>
                </a:lnTo>
                <a:lnTo>
                  <a:pt x="16193" y="12099"/>
                </a:lnTo>
                <a:lnTo>
                  <a:pt x="16011" y="11969"/>
                </a:lnTo>
                <a:lnTo>
                  <a:pt x="16219" y="11839"/>
                </a:lnTo>
                <a:lnTo>
                  <a:pt x="16402" y="11682"/>
                </a:lnTo>
                <a:lnTo>
                  <a:pt x="16558" y="11500"/>
                </a:lnTo>
                <a:lnTo>
                  <a:pt x="16663" y="11291"/>
                </a:lnTo>
                <a:lnTo>
                  <a:pt x="16767" y="11082"/>
                </a:lnTo>
                <a:lnTo>
                  <a:pt x="16845" y="10874"/>
                </a:lnTo>
                <a:lnTo>
                  <a:pt x="16871" y="10639"/>
                </a:lnTo>
                <a:lnTo>
                  <a:pt x="16897" y="10431"/>
                </a:lnTo>
                <a:lnTo>
                  <a:pt x="16871" y="10196"/>
                </a:lnTo>
                <a:lnTo>
                  <a:pt x="16845" y="9987"/>
                </a:lnTo>
                <a:lnTo>
                  <a:pt x="16767" y="9753"/>
                </a:lnTo>
                <a:lnTo>
                  <a:pt x="16663" y="9570"/>
                </a:lnTo>
                <a:lnTo>
                  <a:pt x="16558" y="9361"/>
                </a:lnTo>
                <a:lnTo>
                  <a:pt x="16402" y="9179"/>
                </a:lnTo>
                <a:lnTo>
                  <a:pt x="16219" y="9022"/>
                </a:lnTo>
                <a:lnTo>
                  <a:pt x="16011" y="8866"/>
                </a:lnTo>
                <a:lnTo>
                  <a:pt x="16271" y="8684"/>
                </a:lnTo>
                <a:lnTo>
                  <a:pt x="16480" y="8475"/>
                </a:lnTo>
                <a:lnTo>
                  <a:pt x="16636" y="8240"/>
                </a:lnTo>
                <a:lnTo>
                  <a:pt x="16767" y="7980"/>
                </a:lnTo>
                <a:lnTo>
                  <a:pt x="16845" y="7693"/>
                </a:lnTo>
                <a:lnTo>
                  <a:pt x="16897" y="7406"/>
                </a:lnTo>
                <a:lnTo>
                  <a:pt x="16871" y="7119"/>
                </a:lnTo>
                <a:lnTo>
                  <a:pt x="16819" y="6806"/>
                </a:lnTo>
                <a:lnTo>
                  <a:pt x="17028" y="6858"/>
                </a:lnTo>
                <a:lnTo>
                  <a:pt x="17236" y="6832"/>
                </a:lnTo>
                <a:lnTo>
                  <a:pt x="17445" y="6780"/>
                </a:lnTo>
                <a:lnTo>
                  <a:pt x="17627" y="6676"/>
                </a:lnTo>
                <a:lnTo>
                  <a:pt x="17784" y="6519"/>
                </a:lnTo>
                <a:lnTo>
                  <a:pt x="17888" y="6363"/>
                </a:lnTo>
                <a:lnTo>
                  <a:pt x="17966" y="6154"/>
                </a:lnTo>
                <a:lnTo>
                  <a:pt x="17992" y="5946"/>
                </a:lnTo>
                <a:lnTo>
                  <a:pt x="17992" y="5059"/>
                </a:lnTo>
                <a:lnTo>
                  <a:pt x="17966" y="4825"/>
                </a:lnTo>
                <a:lnTo>
                  <a:pt x="17914" y="4616"/>
                </a:lnTo>
                <a:lnTo>
                  <a:pt x="17836" y="4407"/>
                </a:lnTo>
                <a:lnTo>
                  <a:pt x="17706" y="4199"/>
                </a:lnTo>
                <a:lnTo>
                  <a:pt x="17575" y="4016"/>
                </a:lnTo>
                <a:lnTo>
                  <a:pt x="17393" y="3886"/>
                </a:lnTo>
                <a:lnTo>
                  <a:pt x="17210" y="3755"/>
                </a:lnTo>
                <a:lnTo>
                  <a:pt x="17002" y="3651"/>
                </a:lnTo>
                <a:lnTo>
                  <a:pt x="16037" y="3312"/>
                </a:lnTo>
                <a:lnTo>
                  <a:pt x="15932" y="3286"/>
                </a:lnTo>
                <a:lnTo>
                  <a:pt x="15828" y="3312"/>
                </a:lnTo>
                <a:lnTo>
                  <a:pt x="15750" y="3364"/>
                </a:lnTo>
                <a:lnTo>
                  <a:pt x="15698" y="3469"/>
                </a:lnTo>
                <a:lnTo>
                  <a:pt x="15672" y="3573"/>
                </a:lnTo>
                <a:lnTo>
                  <a:pt x="15698" y="3651"/>
                </a:lnTo>
                <a:lnTo>
                  <a:pt x="15776" y="3729"/>
                </a:lnTo>
                <a:lnTo>
                  <a:pt x="15854" y="3808"/>
                </a:lnTo>
                <a:lnTo>
                  <a:pt x="16819" y="4147"/>
                </a:lnTo>
                <a:lnTo>
                  <a:pt x="16949" y="4199"/>
                </a:lnTo>
                <a:lnTo>
                  <a:pt x="17080" y="4303"/>
                </a:lnTo>
                <a:lnTo>
                  <a:pt x="17184" y="4381"/>
                </a:lnTo>
                <a:lnTo>
                  <a:pt x="17288" y="4512"/>
                </a:lnTo>
                <a:lnTo>
                  <a:pt x="17367" y="4642"/>
                </a:lnTo>
                <a:lnTo>
                  <a:pt x="17419" y="4772"/>
                </a:lnTo>
                <a:lnTo>
                  <a:pt x="17445" y="4929"/>
                </a:lnTo>
                <a:lnTo>
                  <a:pt x="17471" y="5059"/>
                </a:lnTo>
                <a:lnTo>
                  <a:pt x="17471" y="5946"/>
                </a:lnTo>
                <a:lnTo>
                  <a:pt x="17445" y="6024"/>
                </a:lnTo>
                <a:lnTo>
                  <a:pt x="17419" y="6128"/>
                </a:lnTo>
                <a:lnTo>
                  <a:pt x="17367" y="6180"/>
                </a:lnTo>
                <a:lnTo>
                  <a:pt x="17314" y="6259"/>
                </a:lnTo>
                <a:lnTo>
                  <a:pt x="17236" y="6285"/>
                </a:lnTo>
                <a:lnTo>
                  <a:pt x="17132" y="6311"/>
                </a:lnTo>
                <a:lnTo>
                  <a:pt x="17054" y="6311"/>
                </a:lnTo>
                <a:lnTo>
                  <a:pt x="16949" y="6285"/>
                </a:lnTo>
                <a:lnTo>
                  <a:pt x="15176" y="5659"/>
                </a:lnTo>
                <a:lnTo>
                  <a:pt x="15098" y="5633"/>
                </a:lnTo>
                <a:lnTo>
                  <a:pt x="15046" y="5633"/>
                </a:lnTo>
                <a:lnTo>
                  <a:pt x="14916" y="5685"/>
                </a:lnTo>
                <a:lnTo>
                  <a:pt x="14837" y="5763"/>
                </a:lnTo>
                <a:lnTo>
                  <a:pt x="14811" y="5815"/>
                </a:lnTo>
                <a:lnTo>
                  <a:pt x="14811" y="5894"/>
                </a:lnTo>
                <a:lnTo>
                  <a:pt x="14811" y="6493"/>
                </a:lnTo>
                <a:lnTo>
                  <a:pt x="14785" y="6650"/>
                </a:lnTo>
                <a:lnTo>
                  <a:pt x="14733" y="6832"/>
                </a:lnTo>
                <a:lnTo>
                  <a:pt x="14655" y="6989"/>
                </a:lnTo>
                <a:lnTo>
                  <a:pt x="14551" y="7119"/>
                </a:lnTo>
                <a:lnTo>
                  <a:pt x="14420" y="7223"/>
                </a:lnTo>
                <a:lnTo>
                  <a:pt x="14264" y="7302"/>
                </a:lnTo>
                <a:lnTo>
                  <a:pt x="14107" y="7354"/>
                </a:lnTo>
                <a:lnTo>
                  <a:pt x="13742" y="7354"/>
                </a:lnTo>
                <a:lnTo>
                  <a:pt x="13586" y="7302"/>
                </a:lnTo>
                <a:lnTo>
                  <a:pt x="13429" y="7223"/>
                </a:lnTo>
                <a:lnTo>
                  <a:pt x="13299" y="7119"/>
                </a:lnTo>
                <a:lnTo>
                  <a:pt x="13195" y="6989"/>
                </a:lnTo>
                <a:lnTo>
                  <a:pt x="13116" y="6832"/>
                </a:lnTo>
                <a:lnTo>
                  <a:pt x="13064" y="6650"/>
                </a:lnTo>
                <a:lnTo>
                  <a:pt x="13038" y="6493"/>
                </a:lnTo>
                <a:lnTo>
                  <a:pt x="13038" y="5059"/>
                </a:lnTo>
                <a:lnTo>
                  <a:pt x="13038" y="4981"/>
                </a:lnTo>
                <a:lnTo>
                  <a:pt x="12986" y="4903"/>
                </a:lnTo>
                <a:lnTo>
                  <a:pt x="12934" y="4851"/>
                </a:lnTo>
                <a:lnTo>
                  <a:pt x="12882" y="4798"/>
                </a:lnTo>
                <a:lnTo>
                  <a:pt x="9362" y="3521"/>
                </a:lnTo>
                <a:lnTo>
                  <a:pt x="9179" y="3495"/>
                </a:lnTo>
                <a:lnTo>
                  <a:pt x="8997" y="3469"/>
                </a:lnTo>
                <a:lnTo>
                  <a:pt x="8814" y="3495"/>
                </a:lnTo>
                <a:lnTo>
                  <a:pt x="8632" y="3521"/>
                </a:lnTo>
                <a:lnTo>
                  <a:pt x="1018" y="6311"/>
                </a:lnTo>
                <a:lnTo>
                  <a:pt x="835" y="6311"/>
                </a:lnTo>
                <a:lnTo>
                  <a:pt x="757" y="6285"/>
                </a:lnTo>
                <a:lnTo>
                  <a:pt x="679" y="6259"/>
                </a:lnTo>
                <a:lnTo>
                  <a:pt x="601" y="6206"/>
                </a:lnTo>
                <a:lnTo>
                  <a:pt x="575" y="6128"/>
                </a:lnTo>
                <a:lnTo>
                  <a:pt x="522" y="6024"/>
                </a:lnTo>
                <a:lnTo>
                  <a:pt x="522" y="5946"/>
                </a:lnTo>
                <a:lnTo>
                  <a:pt x="522" y="5059"/>
                </a:lnTo>
                <a:lnTo>
                  <a:pt x="522" y="4929"/>
                </a:lnTo>
                <a:lnTo>
                  <a:pt x="575" y="4772"/>
                </a:lnTo>
                <a:lnTo>
                  <a:pt x="627" y="4642"/>
                </a:lnTo>
                <a:lnTo>
                  <a:pt x="705" y="4512"/>
                </a:lnTo>
                <a:lnTo>
                  <a:pt x="783" y="4381"/>
                </a:lnTo>
                <a:lnTo>
                  <a:pt x="887" y="4303"/>
                </a:lnTo>
                <a:lnTo>
                  <a:pt x="1018" y="4225"/>
                </a:lnTo>
                <a:lnTo>
                  <a:pt x="1174" y="4147"/>
                </a:lnTo>
                <a:lnTo>
                  <a:pt x="7875" y="1696"/>
                </a:lnTo>
                <a:lnTo>
                  <a:pt x="8136" y="1617"/>
                </a:lnTo>
                <a:lnTo>
                  <a:pt x="8423" y="1565"/>
                </a:lnTo>
                <a:lnTo>
                  <a:pt x="8710" y="1513"/>
                </a:lnTo>
                <a:lnTo>
                  <a:pt x="9283" y="1513"/>
                </a:lnTo>
                <a:lnTo>
                  <a:pt x="9544" y="1565"/>
                </a:lnTo>
                <a:lnTo>
                  <a:pt x="9831" y="1617"/>
                </a:lnTo>
                <a:lnTo>
                  <a:pt x="10118" y="1696"/>
                </a:lnTo>
                <a:lnTo>
                  <a:pt x="14681" y="3364"/>
                </a:lnTo>
                <a:lnTo>
                  <a:pt x="14785" y="3390"/>
                </a:lnTo>
                <a:lnTo>
                  <a:pt x="14889" y="3364"/>
                </a:lnTo>
                <a:lnTo>
                  <a:pt x="14968" y="3312"/>
                </a:lnTo>
                <a:lnTo>
                  <a:pt x="15020" y="3208"/>
                </a:lnTo>
                <a:lnTo>
                  <a:pt x="15046" y="3104"/>
                </a:lnTo>
                <a:lnTo>
                  <a:pt x="15020" y="3025"/>
                </a:lnTo>
                <a:lnTo>
                  <a:pt x="14968" y="2921"/>
                </a:lnTo>
                <a:lnTo>
                  <a:pt x="14863" y="2869"/>
                </a:lnTo>
                <a:lnTo>
                  <a:pt x="10274" y="1200"/>
                </a:lnTo>
                <a:lnTo>
                  <a:pt x="9961" y="1122"/>
                </a:lnTo>
                <a:lnTo>
                  <a:pt x="9649" y="1044"/>
                </a:lnTo>
                <a:lnTo>
                  <a:pt x="9310" y="992"/>
                </a:lnTo>
                <a:lnTo>
                  <a:pt x="8658" y="992"/>
                </a:lnTo>
                <a:lnTo>
                  <a:pt x="8345" y="1044"/>
                </a:lnTo>
                <a:lnTo>
                  <a:pt x="8006" y="1122"/>
                </a:lnTo>
                <a:lnTo>
                  <a:pt x="7693" y="1200"/>
                </a:lnTo>
                <a:lnTo>
                  <a:pt x="6076" y="1800"/>
                </a:lnTo>
                <a:lnTo>
                  <a:pt x="6076" y="809"/>
                </a:lnTo>
                <a:lnTo>
                  <a:pt x="6050" y="653"/>
                </a:lnTo>
                <a:lnTo>
                  <a:pt x="5998" y="496"/>
                </a:lnTo>
                <a:lnTo>
                  <a:pt x="5920" y="366"/>
                </a:lnTo>
                <a:lnTo>
                  <a:pt x="5842" y="235"/>
                </a:lnTo>
                <a:lnTo>
                  <a:pt x="5711" y="131"/>
                </a:lnTo>
                <a:lnTo>
                  <a:pt x="5555" y="53"/>
                </a:lnTo>
                <a:lnTo>
                  <a:pt x="5424" y="1"/>
                </a:lnTo>
                <a:close/>
              </a:path>
            </a:pathLst>
          </a:custGeom>
          <a:solidFill>
            <a:srgbClr val="3A68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30"/>
          <p:cNvSpPr/>
          <p:nvPr/>
        </p:nvSpPr>
        <p:spPr>
          <a:xfrm>
            <a:off x="1018007" y="3116949"/>
            <a:ext cx="449825" cy="435475"/>
          </a:xfrm>
          <a:custGeom>
            <a:rect b="b" l="l" r="r" t="t"/>
            <a:pathLst>
              <a:path extrusionOk="0" h="17419" w="17993">
                <a:moveTo>
                  <a:pt x="11500" y="653"/>
                </a:moveTo>
                <a:lnTo>
                  <a:pt x="11761" y="679"/>
                </a:lnTo>
                <a:lnTo>
                  <a:pt x="12021" y="731"/>
                </a:lnTo>
                <a:lnTo>
                  <a:pt x="12282" y="783"/>
                </a:lnTo>
                <a:lnTo>
                  <a:pt x="12543" y="835"/>
                </a:lnTo>
                <a:lnTo>
                  <a:pt x="12803" y="939"/>
                </a:lnTo>
                <a:lnTo>
                  <a:pt x="13325" y="1148"/>
                </a:lnTo>
                <a:lnTo>
                  <a:pt x="13846" y="1435"/>
                </a:lnTo>
                <a:lnTo>
                  <a:pt x="14368" y="1800"/>
                </a:lnTo>
                <a:lnTo>
                  <a:pt x="14889" y="2217"/>
                </a:lnTo>
                <a:lnTo>
                  <a:pt x="15411" y="2713"/>
                </a:lnTo>
                <a:lnTo>
                  <a:pt x="15880" y="3208"/>
                </a:lnTo>
                <a:lnTo>
                  <a:pt x="16271" y="3703"/>
                </a:lnTo>
                <a:lnTo>
                  <a:pt x="16636" y="4199"/>
                </a:lnTo>
                <a:lnTo>
                  <a:pt x="16923" y="4694"/>
                </a:lnTo>
                <a:lnTo>
                  <a:pt x="17132" y="5190"/>
                </a:lnTo>
                <a:lnTo>
                  <a:pt x="17314" y="5685"/>
                </a:lnTo>
                <a:lnTo>
                  <a:pt x="17419" y="6154"/>
                </a:lnTo>
                <a:lnTo>
                  <a:pt x="17471" y="6650"/>
                </a:lnTo>
                <a:lnTo>
                  <a:pt x="17132" y="6676"/>
                </a:lnTo>
                <a:lnTo>
                  <a:pt x="16819" y="6624"/>
                </a:lnTo>
                <a:lnTo>
                  <a:pt x="16506" y="6519"/>
                </a:lnTo>
                <a:lnTo>
                  <a:pt x="16219" y="6389"/>
                </a:lnTo>
                <a:lnTo>
                  <a:pt x="15958" y="6207"/>
                </a:lnTo>
                <a:lnTo>
                  <a:pt x="15724" y="5972"/>
                </a:lnTo>
                <a:lnTo>
                  <a:pt x="15541" y="5711"/>
                </a:lnTo>
                <a:lnTo>
                  <a:pt x="15385" y="5398"/>
                </a:lnTo>
                <a:lnTo>
                  <a:pt x="15333" y="5320"/>
                </a:lnTo>
                <a:lnTo>
                  <a:pt x="15254" y="5268"/>
                </a:lnTo>
                <a:lnTo>
                  <a:pt x="15176" y="5216"/>
                </a:lnTo>
                <a:lnTo>
                  <a:pt x="15072" y="5242"/>
                </a:lnTo>
                <a:lnTo>
                  <a:pt x="14811" y="5294"/>
                </a:lnTo>
                <a:lnTo>
                  <a:pt x="14524" y="5320"/>
                </a:lnTo>
                <a:lnTo>
                  <a:pt x="14264" y="5294"/>
                </a:lnTo>
                <a:lnTo>
                  <a:pt x="14029" y="5242"/>
                </a:lnTo>
                <a:lnTo>
                  <a:pt x="13794" y="5164"/>
                </a:lnTo>
                <a:lnTo>
                  <a:pt x="13560" y="5059"/>
                </a:lnTo>
                <a:lnTo>
                  <a:pt x="13351" y="4903"/>
                </a:lnTo>
                <a:lnTo>
                  <a:pt x="13169" y="4746"/>
                </a:lnTo>
                <a:lnTo>
                  <a:pt x="13012" y="4564"/>
                </a:lnTo>
                <a:lnTo>
                  <a:pt x="12856" y="4355"/>
                </a:lnTo>
                <a:lnTo>
                  <a:pt x="12751" y="4121"/>
                </a:lnTo>
                <a:lnTo>
                  <a:pt x="12673" y="3886"/>
                </a:lnTo>
                <a:lnTo>
                  <a:pt x="12621" y="3651"/>
                </a:lnTo>
                <a:lnTo>
                  <a:pt x="12595" y="3390"/>
                </a:lnTo>
                <a:lnTo>
                  <a:pt x="12621" y="3104"/>
                </a:lnTo>
                <a:lnTo>
                  <a:pt x="12673" y="2843"/>
                </a:lnTo>
                <a:lnTo>
                  <a:pt x="12673" y="2739"/>
                </a:lnTo>
                <a:lnTo>
                  <a:pt x="12647" y="2634"/>
                </a:lnTo>
                <a:lnTo>
                  <a:pt x="12595" y="2556"/>
                </a:lnTo>
                <a:lnTo>
                  <a:pt x="12517" y="2504"/>
                </a:lnTo>
                <a:lnTo>
                  <a:pt x="12230" y="2400"/>
                </a:lnTo>
                <a:lnTo>
                  <a:pt x="11969" y="2217"/>
                </a:lnTo>
                <a:lnTo>
                  <a:pt x="11761" y="2009"/>
                </a:lnTo>
                <a:lnTo>
                  <a:pt x="11578" y="1800"/>
                </a:lnTo>
                <a:lnTo>
                  <a:pt x="11422" y="1539"/>
                </a:lnTo>
                <a:lnTo>
                  <a:pt x="11317" y="1252"/>
                </a:lnTo>
                <a:lnTo>
                  <a:pt x="11265" y="966"/>
                </a:lnTo>
                <a:lnTo>
                  <a:pt x="11239" y="653"/>
                </a:lnTo>
                <a:close/>
                <a:moveTo>
                  <a:pt x="4642" y="1"/>
                </a:moveTo>
                <a:lnTo>
                  <a:pt x="4303" y="27"/>
                </a:lnTo>
                <a:lnTo>
                  <a:pt x="3990" y="105"/>
                </a:lnTo>
                <a:lnTo>
                  <a:pt x="3703" y="209"/>
                </a:lnTo>
                <a:lnTo>
                  <a:pt x="3443" y="366"/>
                </a:lnTo>
                <a:lnTo>
                  <a:pt x="3208" y="574"/>
                </a:lnTo>
                <a:lnTo>
                  <a:pt x="2973" y="809"/>
                </a:lnTo>
                <a:lnTo>
                  <a:pt x="2791" y="1096"/>
                </a:lnTo>
                <a:lnTo>
                  <a:pt x="2634" y="1435"/>
                </a:lnTo>
                <a:lnTo>
                  <a:pt x="2634" y="1539"/>
                </a:lnTo>
                <a:lnTo>
                  <a:pt x="2634" y="1617"/>
                </a:lnTo>
                <a:lnTo>
                  <a:pt x="2713" y="1722"/>
                </a:lnTo>
                <a:lnTo>
                  <a:pt x="2791" y="1774"/>
                </a:lnTo>
                <a:lnTo>
                  <a:pt x="2895" y="1800"/>
                </a:lnTo>
                <a:lnTo>
                  <a:pt x="2999" y="1774"/>
                </a:lnTo>
                <a:lnTo>
                  <a:pt x="3078" y="1722"/>
                </a:lnTo>
                <a:lnTo>
                  <a:pt x="3130" y="1617"/>
                </a:lnTo>
                <a:lnTo>
                  <a:pt x="3260" y="1357"/>
                </a:lnTo>
                <a:lnTo>
                  <a:pt x="3391" y="1148"/>
                </a:lnTo>
                <a:lnTo>
                  <a:pt x="3547" y="966"/>
                </a:lnTo>
                <a:lnTo>
                  <a:pt x="3730" y="809"/>
                </a:lnTo>
                <a:lnTo>
                  <a:pt x="3938" y="679"/>
                </a:lnTo>
                <a:lnTo>
                  <a:pt x="4147" y="601"/>
                </a:lnTo>
                <a:lnTo>
                  <a:pt x="4381" y="548"/>
                </a:lnTo>
                <a:lnTo>
                  <a:pt x="4642" y="522"/>
                </a:lnTo>
                <a:lnTo>
                  <a:pt x="4825" y="548"/>
                </a:lnTo>
                <a:lnTo>
                  <a:pt x="5007" y="574"/>
                </a:lnTo>
                <a:lnTo>
                  <a:pt x="5190" y="627"/>
                </a:lnTo>
                <a:lnTo>
                  <a:pt x="5346" y="679"/>
                </a:lnTo>
                <a:lnTo>
                  <a:pt x="5503" y="783"/>
                </a:lnTo>
                <a:lnTo>
                  <a:pt x="5633" y="887"/>
                </a:lnTo>
                <a:lnTo>
                  <a:pt x="5763" y="992"/>
                </a:lnTo>
                <a:lnTo>
                  <a:pt x="5868" y="1148"/>
                </a:lnTo>
                <a:lnTo>
                  <a:pt x="5972" y="1305"/>
                </a:lnTo>
                <a:lnTo>
                  <a:pt x="6076" y="1487"/>
                </a:lnTo>
                <a:lnTo>
                  <a:pt x="6154" y="1696"/>
                </a:lnTo>
                <a:lnTo>
                  <a:pt x="6233" y="1904"/>
                </a:lnTo>
                <a:lnTo>
                  <a:pt x="6363" y="2426"/>
                </a:lnTo>
                <a:lnTo>
                  <a:pt x="6441" y="2999"/>
                </a:lnTo>
                <a:lnTo>
                  <a:pt x="6467" y="3078"/>
                </a:lnTo>
                <a:lnTo>
                  <a:pt x="6493" y="3130"/>
                </a:lnTo>
                <a:lnTo>
                  <a:pt x="6546" y="3182"/>
                </a:lnTo>
                <a:lnTo>
                  <a:pt x="6624" y="3234"/>
                </a:lnTo>
                <a:lnTo>
                  <a:pt x="6754" y="3234"/>
                </a:lnTo>
                <a:lnTo>
                  <a:pt x="6832" y="3208"/>
                </a:lnTo>
                <a:lnTo>
                  <a:pt x="6885" y="3156"/>
                </a:lnTo>
                <a:lnTo>
                  <a:pt x="7380" y="2634"/>
                </a:lnTo>
                <a:lnTo>
                  <a:pt x="7849" y="2191"/>
                </a:lnTo>
                <a:lnTo>
                  <a:pt x="8319" y="1800"/>
                </a:lnTo>
                <a:lnTo>
                  <a:pt x="8788" y="1461"/>
                </a:lnTo>
                <a:lnTo>
                  <a:pt x="9283" y="1200"/>
                </a:lnTo>
                <a:lnTo>
                  <a:pt x="9753" y="966"/>
                </a:lnTo>
                <a:lnTo>
                  <a:pt x="10248" y="809"/>
                </a:lnTo>
                <a:lnTo>
                  <a:pt x="10718" y="705"/>
                </a:lnTo>
                <a:lnTo>
                  <a:pt x="10744" y="1070"/>
                </a:lnTo>
                <a:lnTo>
                  <a:pt x="10822" y="1383"/>
                </a:lnTo>
                <a:lnTo>
                  <a:pt x="10926" y="1722"/>
                </a:lnTo>
                <a:lnTo>
                  <a:pt x="11083" y="2009"/>
                </a:lnTo>
                <a:lnTo>
                  <a:pt x="11291" y="2295"/>
                </a:lnTo>
                <a:lnTo>
                  <a:pt x="11526" y="2530"/>
                </a:lnTo>
                <a:lnTo>
                  <a:pt x="11813" y="2739"/>
                </a:lnTo>
                <a:lnTo>
                  <a:pt x="12099" y="2921"/>
                </a:lnTo>
                <a:lnTo>
                  <a:pt x="12073" y="3234"/>
                </a:lnTo>
                <a:lnTo>
                  <a:pt x="12073" y="3547"/>
                </a:lnTo>
                <a:lnTo>
                  <a:pt x="12099" y="3834"/>
                </a:lnTo>
                <a:lnTo>
                  <a:pt x="12178" y="4121"/>
                </a:lnTo>
                <a:lnTo>
                  <a:pt x="12282" y="4407"/>
                </a:lnTo>
                <a:lnTo>
                  <a:pt x="12438" y="4668"/>
                </a:lnTo>
                <a:lnTo>
                  <a:pt x="12595" y="4903"/>
                </a:lnTo>
                <a:lnTo>
                  <a:pt x="12803" y="5111"/>
                </a:lnTo>
                <a:lnTo>
                  <a:pt x="13012" y="5320"/>
                </a:lnTo>
                <a:lnTo>
                  <a:pt x="13247" y="5476"/>
                </a:lnTo>
                <a:lnTo>
                  <a:pt x="13507" y="5607"/>
                </a:lnTo>
                <a:lnTo>
                  <a:pt x="13768" y="5737"/>
                </a:lnTo>
                <a:lnTo>
                  <a:pt x="14055" y="5789"/>
                </a:lnTo>
                <a:lnTo>
                  <a:pt x="14368" y="5841"/>
                </a:lnTo>
                <a:lnTo>
                  <a:pt x="14681" y="5841"/>
                </a:lnTo>
                <a:lnTo>
                  <a:pt x="14994" y="5789"/>
                </a:lnTo>
                <a:lnTo>
                  <a:pt x="15176" y="6128"/>
                </a:lnTo>
                <a:lnTo>
                  <a:pt x="15411" y="6415"/>
                </a:lnTo>
                <a:lnTo>
                  <a:pt x="15698" y="6676"/>
                </a:lnTo>
                <a:lnTo>
                  <a:pt x="16011" y="6884"/>
                </a:lnTo>
                <a:lnTo>
                  <a:pt x="16324" y="7041"/>
                </a:lnTo>
                <a:lnTo>
                  <a:pt x="16689" y="7145"/>
                </a:lnTo>
                <a:lnTo>
                  <a:pt x="17054" y="7197"/>
                </a:lnTo>
                <a:lnTo>
                  <a:pt x="17445" y="7197"/>
                </a:lnTo>
                <a:lnTo>
                  <a:pt x="17367" y="7667"/>
                </a:lnTo>
                <a:lnTo>
                  <a:pt x="17236" y="8136"/>
                </a:lnTo>
                <a:lnTo>
                  <a:pt x="17054" y="8605"/>
                </a:lnTo>
                <a:lnTo>
                  <a:pt x="16819" y="9075"/>
                </a:lnTo>
                <a:lnTo>
                  <a:pt x="16506" y="9544"/>
                </a:lnTo>
                <a:lnTo>
                  <a:pt x="16141" y="10013"/>
                </a:lnTo>
                <a:lnTo>
                  <a:pt x="15750" y="10483"/>
                </a:lnTo>
                <a:lnTo>
                  <a:pt x="15281" y="10952"/>
                </a:lnTo>
                <a:lnTo>
                  <a:pt x="15202" y="11056"/>
                </a:lnTo>
                <a:lnTo>
                  <a:pt x="15202" y="11135"/>
                </a:lnTo>
                <a:lnTo>
                  <a:pt x="15202" y="11239"/>
                </a:lnTo>
                <a:lnTo>
                  <a:pt x="15254" y="11343"/>
                </a:lnTo>
                <a:lnTo>
                  <a:pt x="15359" y="11395"/>
                </a:lnTo>
                <a:lnTo>
                  <a:pt x="15437" y="11421"/>
                </a:lnTo>
                <a:lnTo>
                  <a:pt x="15541" y="11395"/>
                </a:lnTo>
                <a:lnTo>
                  <a:pt x="15646" y="11343"/>
                </a:lnTo>
                <a:lnTo>
                  <a:pt x="16167" y="10822"/>
                </a:lnTo>
                <a:lnTo>
                  <a:pt x="16636" y="10274"/>
                </a:lnTo>
                <a:lnTo>
                  <a:pt x="17028" y="9727"/>
                </a:lnTo>
                <a:lnTo>
                  <a:pt x="17367" y="9179"/>
                </a:lnTo>
                <a:lnTo>
                  <a:pt x="17497" y="8918"/>
                </a:lnTo>
                <a:lnTo>
                  <a:pt x="17627" y="8631"/>
                </a:lnTo>
                <a:lnTo>
                  <a:pt x="17732" y="8345"/>
                </a:lnTo>
                <a:lnTo>
                  <a:pt x="17810" y="8084"/>
                </a:lnTo>
                <a:lnTo>
                  <a:pt x="17888" y="7797"/>
                </a:lnTo>
                <a:lnTo>
                  <a:pt x="17940" y="7510"/>
                </a:lnTo>
                <a:lnTo>
                  <a:pt x="17966" y="7223"/>
                </a:lnTo>
                <a:lnTo>
                  <a:pt x="17992" y="6937"/>
                </a:lnTo>
                <a:lnTo>
                  <a:pt x="17992" y="6650"/>
                </a:lnTo>
                <a:lnTo>
                  <a:pt x="17966" y="6389"/>
                </a:lnTo>
                <a:lnTo>
                  <a:pt x="17940" y="6102"/>
                </a:lnTo>
                <a:lnTo>
                  <a:pt x="17888" y="5815"/>
                </a:lnTo>
                <a:lnTo>
                  <a:pt x="17810" y="5529"/>
                </a:lnTo>
                <a:lnTo>
                  <a:pt x="17732" y="5242"/>
                </a:lnTo>
                <a:lnTo>
                  <a:pt x="17601" y="4955"/>
                </a:lnTo>
                <a:lnTo>
                  <a:pt x="17497" y="4668"/>
                </a:lnTo>
                <a:lnTo>
                  <a:pt x="17340" y="4381"/>
                </a:lnTo>
                <a:lnTo>
                  <a:pt x="17184" y="4068"/>
                </a:lnTo>
                <a:lnTo>
                  <a:pt x="17001" y="3782"/>
                </a:lnTo>
                <a:lnTo>
                  <a:pt x="16793" y="3495"/>
                </a:lnTo>
                <a:lnTo>
                  <a:pt x="16324" y="2921"/>
                </a:lnTo>
                <a:lnTo>
                  <a:pt x="15776" y="2348"/>
                </a:lnTo>
                <a:lnTo>
                  <a:pt x="15228" y="1826"/>
                </a:lnTo>
                <a:lnTo>
                  <a:pt x="14681" y="1383"/>
                </a:lnTo>
                <a:lnTo>
                  <a:pt x="14133" y="992"/>
                </a:lnTo>
                <a:lnTo>
                  <a:pt x="13586" y="705"/>
                </a:lnTo>
                <a:lnTo>
                  <a:pt x="13299" y="574"/>
                </a:lnTo>
                <a:lnTo>
                  <a:pt x="13012" y="444"/>
                </a:lnTo>
                <a:lnTo>
                  <a:pt x="12725" y="366"/>
                </a:lnTo>
                <a:lnTo>
                  <a:pt x="12465" y="288"/>
                </a:lnTo>
                <a:lnTo>
                  <a:pt x="12178" y="209"/>
                </a:lnTo>
                <a:lnTo>
                  <a:pt x="11891" y="157"/>
                </a:lnTo>
                <a:lnTo>
                  <a:pt x="11630" y="131"/>
                </a:lnTo>
                <a:lnTo>
                  <a:pt x="11056" y="131"/>
                </a:lnTo>
                <a:lnTo>
                  <a:pt x="10770" y="157"/>
                </a:lnTo>
                <a:lnTo>
                  <a:pt x="10509" y="209"/>
                </a:lnTo>
                <a:lnTo>
                  <a:pt x="10222" y="262"/>
                </a:lnTo>
                <a:lnTo>
                  <a:pt x="9935" y="340"/>
                </a:lnTo>
                <a:lnTo>
                  <a:pt x="9648" y="444"/>
                </a:lnTo>
                <a:lnTo>
                  <a:pt x="9388" y="548"/>
                </a:lnTo>
                <a:lnTo>
                  <a:pt x="9101" y="679"/>
                </a:lnTo>
                <a:lnTo>
                  <a:pt x="8814" y="835"/>
                </a:lnTo>
                <a:lnTo>
                  <a:pt x="8553" y="992"/>
                </a:lnTo>
                <a:lnTo>
                  <a:pt x="7980" y="1383"/>
                </a:lnTo>
                <a:lnTo>
                  <a:pt x="7432" y="1852"/>
                </a:lnTo>
                <a:lnTo>
                  <a:pt x="6885" y="2374"/>
                </a:lnTo>
                <a:lnTo>
                  <a:pt x="6780" y="1878"/>
                </a:lnTo>
                <a:lnTo>
                  <a:pt x="6624" y="1435"/>
                </a:lnTo>
                <a:lnTo>
                  <a:pt x="6546" y="1226"/>
                </a:lnTo>
                <a:lnTo>
                  <a:pt x="6441" y="1044"/>
                </a:lnTo>
                <a:lnTo>
                  <a:pt x="6311" y="861"/>
                </a:lnTo>
                <a:lnTo>
                  <a:pt x="6181" y="679"/>
                </a:lnTo>
                <a:lnTo>
                  <a:pt x="6050" y="548"/>
                </a:lnTo>
                <a:lnTo>
                  <a:pt x="5894" y="392"/>
                </a:lnTo>
                <a:lnTo>
                  <a:pt x="5711" y="288"/>
                </a:lnTo>
                <a:lnTo>
                  <a:pt x="5529" y="183"/>
                </a:lnTo>
                <a:lnTo>
                  <a:pt x="5320" y="105"/>
                </a:lnTo>
                <a:lnTo>
                  <a:pt x="5112" y="53"/>
                </a:lnTo>
                <a:lnTo>
                  <a:pt x="4877" y="27"/>
                </a:lnTo>
                <a:lnTo>
                  <a:pt x="4642" y="1"/>
                </a:lnTo>
                <a:close/>
                <a:moveTo>
                  <a:pt x="2895" y="5450"/>
                </a:moveTo>
                <a:lnTo>
                  <a:pt x="3234" y="5502"/>
                </a:lnTo>
                <a:lnTo>
                  <a:pt x="3547" y="5607"/>
                </a:lnTo>
                <a:lnTo>
                  <a:pt x="3808" y="5737"/>
                </a:lnTo>
                <a:lnTo>
                  <a:pt x="4069" y="5920"/>
                </a:lnTo>
                <a:lnTo>
                  <a:pt x="4277" y="6128"/>
                </a:lnTo>
                <a:lnTo>
                  <a:pt x="4460" y="6363"/>
                </a:lnTo>
                <a:lnTo>
                  <a:pt x="4642" y="6624"/>
                </a:lnTo>
                <a:lnTo>
                  <a:pt x="4799" y="6858"/>
                </a:lnTo>
                <a:lnTo>
                  <a:pt x="5085" y="7354"/>
                </a:lnTo>
                <a:lnTo>
                  <a:pt x="5216" y="7588"/>
                </a:lnTo>
                <a:lnTo>
                  <a:pt x="5372" y="7797"/>
                </a:lnTo>
                <a:lnTo>
                  <a:pt x="5503" y="7980"/>
                </a:lnTo>
                <a:lnTo>
                  <a:pt x="5659" y="8136"/>
                </a:lnTo>
                <a:lnTo>
                  <a:pt x="5842" y="8214"/>
                </a:lnTo>
                <a:lnTo>
                  <a:pt x="6024" y="8266"/>
                </a:lnTo>
                <a:lnTo>
                  <a:pt x="6207" y="8292"/>
                </a:lnTo>
                <a:lnTo>
                  <a:pt x="6415" y="8266"/>
                </a:lnTo>
                <a:lnTo>
                  <a:pt x="6806" y="8214"/>
                </a:lnTo>
                <a:lnTo>
                  <a:pt x="7641" y="8006"/>
                </a:lnTo>
                <a:lnTo>
                  <a:pt x="8032" y="7953"/>
                </a:lnTo>
                <a:lnTo>
                  <a:pt x="8240" y="7927"/>
                </a:lnTo>
                <a:lnTo>
                  <a:pt x="8423" y="7927"/>
                </a:lnTo>
                <a:lnTo>
                  <a:pt x="8579" y="7953"/>
                </a:lnTo>
                <a:lnTo>
                  <a:pt x="8736" y="7980"/>
                </a:lnTo>
                <a:lnTo>
                  <a:pt x="8892" y="8058"/>
                </a:lnTo>
                <a:lnTo>
                  <a:pt x="8997" y="8162"/>
                </a:lnTo>
                <a:lnTo>
                  <a:pt x="9127" y="8319"/>
                </a:lnTo>
                <a:lnTo>
                  <a:pt x="9205" y="8501"/>
                </a:lnTo>
                <a:lnTo>
                  <a:pt x="9231" y="8684"/>
                </a:lnTo>
                <a:lnTo>
                  <a:pt x="9257" y="8892"/>
                </a:lnTo>
                <a:lnTo>
                  <a:pt x="9231" y="9127"/>
                </a:lnTo>
                <a:lnTo>
                  <a:pt x="9205" y="9361"/>
                </a:lnTo>
                <a:lnTo>
                  <a:pt x="9101" y="9883"/>
                </a:lnTo>
                <a:lnTo>
                  <a:pt x="9023" y="10404"/>
                </a:lnTo>
                <a:lnTo>
                  <a:pt x="8997" y="10665"/>
                </a:lnTo>
                <a:lnTo>
                  <a:pt x="8971" y="10900"/>
                </a:lnTo>
                <a:lnTo>
                  <a:pt x="8997" y="11161"/>
                </a:lnTo>
                <a:lnTo>
                  <a:pt x="9049" y="11395"/>
                </a:lnTo>
                <a:lnTo>
                  <a:pt x="9153" y="11630"/>
                </a:lnTo>
                <a:lnTo>
                  <a:pt x="9283" y="11865"/>
                </a:lnTo>
                <a:lnTo>
                  <a:pt x="9466" y="12021"/>
                </a:lnTo>
                <a:lnTo>
                  <a:pt x="9648" y="12178"/>
                </a:lnTo>
                <a:lnTo>
                  <a:pt x="9831" y="12282"/>
                </a:lnTo>
                <a:lnTo>
                  <a:pt x="10040" y="12360"/>
                </a:lnTo>
                <a:lnTo>
                  <a:pt x="10248" y="12438"/>
                </a:lnTo>
                <a:lnTo>
                  <a:pt x="10483" y="12464"/>
                </a:lnTo>
                <a:lnTo>
                  <a:pt x="10926" y="12516"/>
                </a:lnTo>
                <a:lnTo>
                  <a:pt x="11395" y="12543"/>
                </a:lnTo>
                <a:lnTo>
                  <a:pt x="11865" y="12595"/>
                </a:lnTo>
                <a:lnTo>
                  <a:pt x="12099" y="12647"/>
                </a:lnTo>
                <a:lnTo>
                  <a:pt x="12308" y="12699"/>
                </a:lnTo>
                <a:lnTo>
                  <a:pt x="12517" y="12777"/>
                </a:lnTo>
                <a:lnTo>
                  <a:pt x="12725" y="12908"/>
                </a:lnTo>
                <a:lnTo>
                  <a:pt x="12073" y="13273"/>
                </a:lnTo>
                <a:lnTo>
                  <a:pt x="11474" y="13638"/>
                </a:lnTo>
                <a:lnTo>
                  <a:pt x="10379" y="14211"/>
                </a:lnTo>
                <a:lnTo>
                  <a:pt x="10196" y="14003"/>
                </a:lnTo>
                <a:lnTo>
                  <a:pt x="10014" y="13846"/>
                </a:lnTo>
                <a:lnTo>
                  <a:pt x="9831" y="13690"/>
                </a:lnTo>
                <a:lnTo>
                  <a:pt x="9622" y="13559"/>
                </a:lnTo>
                <a:lnTo>
                  <a:pt x="9414" y="13429"/>
                </a:lnTo>
                <a:lnTo>
                  <a:pt x="9179" y="13351"/>
                </a:lnTo>
                <a:lnTo>
                  <a:pt x="8971" y="13299"/>
                </a:lnTo>
                <a:lnTo>
                  <a:pt x="8736" y="13247"/>
                </a:lnTo>
                <a:lnTo>
                  <a:pt x="8605" y="13012"/>
                </a:lnTo>
                <a:lnTo>
                  <a:pt x="8475" y="12803"/>
                </a:lnTo>
                <a:lnTo>
                  <a:pt x="8293" y="12595"/>
                </a:lnTo>
                <a:lnTo>
                  <a:pt x="8110" y="12412"/>
                </a:lnTo>
                <a:lnTo>
                  <a:pt x="7901" y="12230"/>
                </a:lnTo>
                <a:lnTo>
                  <a:pt x="7667" y="12099"/>
                </a:lnTo>
                <a:lnTo>
                  <a:pt x="7432" y="11995"/>
                </a:lnTo>
                <a:lnTo>
                  <a:pt x="7171" y="11891"/>
                </a:lnTo>
                <a:lnTo>
                  <a:pt x="7067" y="11604"/>
                </a:lnTo>
                <a:lnTo>
                  <a:pt x="6937" y="11343"/>
                </a:lnTo>
                <a:lnTo>
                  <a:pt x="6754" y="11082"/>
                </a:lnTo>
                <a:lnTo>
                  <a:pt x="6572" y="10848"/>
                </a:lnTo>
                <a:lnTo>
                  <a:pt x="6337" y="10639"/>
                </a:lnTo>
                <a:lnTo>
                  <a:pt x="6076" y="10483"/>
                </a:lnTo>
                <a:lnTo>
                  <a:pt x="5816" y="10352"/>
                </a:lnTo>
                <a:lnTo>
                  <a:pt x="5529" y="10248"/>
                </a:lnTo>
                <a:lnTo>
                  <a:pt x="5424" y="9987"/>
                </a:lnTo>
                <a:lnTo>
                  <a:pt x="5320" y="9753"/>
                </a:lnTo>
                <a:lnTo>
                  <a:pt x="5164" y="9518"/>
                </a:lnTo>
                <a:lnTo>
                  <a:pt x="5007" y="9309"/>
                </a:lnTo>
                <a:lnTo>
                  <a:pt x="4825" y="9127"/>
                </a:lnTo>
                <a:lnTo>
                  <a:pt x="4616" y="8944"/>
                </a:lnTo>
                <a:lnTo>
                  <a:pt x="4408" y="8814"/>
                </a:lnTo>
                <a:lnTo>
                  <a:pt x="4173" y="8684"/>
                </a:lnTo>
                <a:lnTo>
                  <a:pt x="4121" y="8449"/>
                </a:lnTo>
                <a:lnTo>
                  <a:pt x="4042" y="8188"/>
                </a:lnTo>
                <a:lnTo>
                  <a:pt x="3964" y="7953"/>
                </a:lnTo>
                <a:lnTo>
                  <a:pt x="3834" y="7745"/>
                </a:lnTo>
                <a:lnTo>
                  <a:pt x="3677" y="7510"/>
                </a:lnTo>
                <a:lnTo>
                  <a:pt x="3521" y="7328"/>
                </a:lnTo>
                <a:lnTo>
                  <a:pt x="3312" y="7145"/>
                </a:lnTo>
                <a:lnTo>
                  <a:pt x="3104" y="6989"/>
                </a:lnTo>
                <a:lnTo>
                  <a:pt x="2973" y="6180"/>
                </a:lnTo>
                <a:lnTo>
                  <a:pt x="2895" y="5450"/>
                </a:lnTo>
                <a:close/>
                <a:moveTo>
                  <a:pt x="2035" y="7119"/>
                </a:moveTo>
                <a:lnTo>
                  <a:pt x="2217" y="7171"/>
                </a:lnTo>
                <a:lnTo>
                  <a:pt x="2374" y="7197"/>
                </a:lnTo>
                <a:lnTo>
                  <a:pt x="2530" y="7276"/>
                </a:lnTo>
                <a:lnTo>
                  <a:pt x="2687" y="7354"/>
                </a:lnTo>
                <a:lnTo>
                  <a:pt x="2843" y="7432"/>
                </a:lnTo>
                <a:lnTo>
                  <a:pt x="3104" y="7641"/>
                </a:lnTo>
                <a:lnTo>
                  <a:pt x="3312" y="7901"/>
                </a:lnTo>
                <a:lnTo>
                  <a:pt x="3417" y="8058"/>
                </a:lnTo>
                <a:lnTo>
                  <a:pt x="3495" y="8214"/>
                </a:lnTo>
                <a:lnTo>
                  <a:pt x="3547" y="8371"/>
                </a:lnTo>
                <a:lnTo>
                  <a:pt x="3599" y="8527"/>
                </a:lnTo>
                <a:lnTo>
                  <a:pt x="3625" y="8710"/>
                </a:lnTo>
                <a:lnTo>
                  <a:pt x="3651" y="8892"/>
                </a:lnTo>
                <a:lnTo>
                  <a:pt x="3651" y="8970"/>
                </a:lnTo>
                <a:lnTo>
                  <a:pt x="3703" y="9023"/>
                </a:lnTo>
                <a:lnTo>
                  <a:pt x="3756" y="9075"/>
                </a:lnTo>
                <a:lnTo>
                  <a:pt x="3834" y="9127"/>
                </a:lnTo>
                <a:lnTo>
                  <a:pt x="4042" y="9205"/>
                </a:lnTo>
                <a:lnTo>
                  <a:pt x="4251" y="9335"/>
                </a:lnTo>
                <a:lnTo>
                  <a:pt x="4434" y="9466"/>
                </a:lnTo>
                <a:lnTo>
                  <a:pt x="4616" y="9648"/>
                </a:lnTo>
                <a:lnTo>
                  <a:pt x="4746" y="9831"/>
                </a:lnTo>
                <a:lnTo>
                  <a:pt x="4877" y="10039"/>
                </a:lnTo>
                <a:lnTo>
                  <a:pt x="4981" y="10274"/>
                </a:lnTo>
                <a:lnTo>
                  <a:pt x="5033" y="10509"/>
                </a:lnTo>
                <a:lnTo>
                  <a:pt x="5059" y="10587"/>
                </a:lnTo>
                <a:lnTo>
                  <a:pt x="5112" y="10639"/>
                </a:lnTo>
                <a:lnTo>
                  <a:pt x="5164" y="10691"/>
                </a:lnTo>
                <a:lnTo>
                  <a:pt x="5242" y="10717"/>
                </a:lnTo>
                <a:lnTo>
                  <a:pt x="5503" y="10796"/>
                </a:lnTo>
                <a:lnTo>
                  <a:pt x="5763" y="10900"/>
                </a:lnTo>
                <a:lnTo>
                  <a:pt x="5998" y="11056"/>
                </a:lnTo>
                <a:lnTo>
                  <a:pt x="6181" y="11239"/>
                </a:lnTo>
                <a:lnTo>
                  <a:pt x="6363" y="11421"/>
                </a:lnTo>
                <a:lnTo>
                  <a:pt x="6520" y="11656"/>
                </a:lnTo>
                <a:lnTo>
                  <a:pt x="6624" y="11917"/>
                </a:lnTo>
                <a:lnTo>
                  <a:pt x="6702" y="12178"/>
                </a:lnTo>
                <a:lnTo>
                  <a:pt x="6728" y="12230"/>
                </a:lnTo>
                <a:lnTo>
                  <a:pt x="6780" y="12308"/>
                </a:lnTo>
                <a:lnTo>
                  <a:pt x="6832" y="12360"/>
                </a:lnTo>
                <a:lnTo>
                  <a:pt x="6911" y="12386"/>
                </a:lnTo>
                <a:lnTo>
                  <a:pt x="7145" y="12438"/>
                </a:lnTo>
                <a:lnTo>
                  <a:pt x="7380" y="12543"/>
                </a:lnTo>
                <a:lnTo>
                  <a:pt x="7589" y="12673"/>
                </a:lnTo>
                <a:lnTo>
                  <a:pt x="7771" y="12803"/>
                </a:lnTo>
                <a:lnTo>
                  <a:pt x="7928" y="12986"/>
                </a:lnTo>
                <a:lnTo>
                  <a:pt x="8084" y="13168"/>
                </a:lnTo>
                <a:lnTo>
                  <a:pt x="8214" y="13377"/>
                </a:lnTo>
                <a:lnTo>
                  <a:pt x="8293" y="13586"/>
                </a:lnTo>
                <a:lnTo>
                  <a:pt x="8319" y="13664"/>
                </a:lnTo>
                <a:lnTo>
                  <a:pt x="8397" y="13716"/>
                </a:lnTo>
                <a:lnTo>
                  <a:pt x="8449" y="13742"/>
                </a:lnTo>
                <a:lnTo>
                  <a:pt x="8527" y="13768"/>
                </a:lnTo>
                <a:lnTo>
                  <a:pt x="8710" y="13768"/>
                </a:lnTo>
                <a:lnTo>
                  <a:pt x="8866" y="13820"/>
                </a:lnTo>
                <a:lnTo>
                  <a:pt x="9179" y="13898"/>
                </a:lnTo>
                <a:lnTo>
                  <a:pt x="9466" y="14081"/>
                </a:lnTo>
                <a:lnTo>
                  <a:pt x="9727" y="14263"/>
                </a:lnTo>
                <a:lnTo>
                  <a:pt x="9935" y="14524"/>
                </a:lnTo>
                <a:lnTo>
                  <a:pt x="10118" y="14811"/>
                </a:lnTo>
                <a:lnTo>
                  <a:pt x="10196" y="14967"/>
                </a:lnTo>
                <a:lnTo>
                  <a:pt x="10248" y="15124"/>
                </a:lnTo>
                <a:lnTo>
                  <a:pt x="10274" y="15280"/>
                </a:lnTo>
                <a:lnTo>
                  <a:pt x="10300" y="15463"/>
                </a:lnTo>
                <a:lnTo>
                  <a:pt x="10274" y="15750"/>
                </a:lnTo>
                <a:lnTo>
                  <a:pt x="10222" y="16037"/>
                </a:lnTo>
                <a:lnTo>
                  <a:pt x="10092" y="16297"/>
                </a:lnTo>
                <a:lnTo>
                  <a:pt x="10014" y="16402"/>
                </a:lnTo>
                <a:lnTo>
                  <a:pt x="9909" y="16506"/>
                </a:lnTo>
                <a:lnTo>
                  <a:pt x="9805" y="16610"/>
                </a:lnTo>
                <a:lnTo>
                  <a:pt x="9701" y="16688"/>
                </a:lnTo>
                <a:lnTo>
                  <a:pt x="9440" y="16819"/>
                </a:lnTo>
                <a:lnTo>
                  <a:pt x="9153" y="16897"/>
                </a:lnTo>
                <a:lnTo>
                  <a:pt x="8866" y="16897"/>
                </a:lnTo>
                <a:lnTo>
                  <a:pt x="8553" y="16845"/>
                </a:lnTo>
                <a:lnTo>
                  <a:pt x="8267" y="16741"/>
                </a:lnTo>
                <a:lnTo>
                  <a:pt x="7980" y="16584"/>
                </a:lnTo>
                <a:lnTo>
                  <a:pt x="7823" y="16480"/>
                </a:lnTo>
                <a:lnTo>
                  <a:pt x="7693" y="16349"/>
                </a:lnTo>
                <a:lnTo>
                  <a:pt x="7563" y="16193"/>
                </a:lnTo>
                <a:lnTo>
                  <a:pt x="7432" y="16037"/>
                </a:lnTo>
                <a:lnTo>
                  <a:pt x="7328" y="15854"/>
                </a:lnTo>
                <a:lnTo>
                  <a:pt x="7250" y="15645"/>
                </a:lnTo>
                <a:lnTo>
                  <a:pt x="7224" y="15593"/>
                </a:lnTo>
                <a:lnTo>
                  <a:pt x="7171" y="15515"/>
                </a:lnTo>
                <a:lnTo>
                  <a:pt x="7093" y="15489"/>
                </a:lnTo>
                <a:lnTo>
                  <a:pt x="7015" y="15489"/>
                </a:lnTo>
                <a:lnTo>
                  <a:pt x="6702" y="15437"/>
                </a:lnTo>
                <a:lnTo>
                  <a:pt x="6415" y="15359"/>
                </a:lnTo>
                <a:lnTo>
                  <a:pt x="6154" y="15228"/>
                </a:lnTo>
                <a:lnTo>
                  <a:pt x="5920" y="15046"/>
                </a:lnTo>
                <a:lnTo>
                  <a:pt x="5685" y="14837"/>
                </a:lnTo>
                <a:lnTo>
                  <a:pt x="5503" y="14576"/>
                </a:lnTo>
                <a:lnTo>
                  <a:pt x="5372" y="14290"/>
                </a:lnTo>
                <a:lnTo>
                  <a:pt x="5294" y="14003"/>
                </a:lnTo>
                <a:lnTo>
                  <a:pt x="5268" y="13924"/>
                </a:lnTo>
                <a:lnTo>
                  <a:pt x="5216" y="13872"/>
                </a:lnTo>
                <a:lnTo>
                  <a:pt x="5138" y="13820"/>
                </a:lnTo>
                <a:lnTo>
                  <a:pt x="5085" y="13794"/>
                </a:lnTo>
                <a:lnTo>
                  <a:pt x="4825" y="13716"/>
                </a:lnTo>
                <a:lnTo>
                  <a:pt x="4564" y="13612"/>
                </a:lnTo>
                <a:lnTo>
                  <a:pt x="4329" y="13455"/>
                </a:lnTo>
                <a:lnTo>
                  <a:pt x="4147" y="13273"/>
                </a:lnTo>
                <a:lnTo>
                  <a:pt x="3964" y="13064"/>
                </a:lnTo>
                <a:lnTo>
                  <a:pt x="3808" y="12855"/>
                </a:lnTo>
                <a:lnTo>
                  <a:pt x="3703" y="12595"/>
                </a:lnTo>
                <a:lnTo>
                  <a:pt x="3625" y="12334"/>
                </a:lnTo>
                <a:lnTo>
                  <a:pt x="3599" y="12256"/>
                </a:lnTo>
                <a:lnTo>
                  <a:pt x="3547" y="12204"/>
                </a:lnTo>
                <a:lnTo>
                  <a:pt x="3495" y="12151"/>
                </a:lnTo>
                <a:lnTo>
                  <a:pt x="3417" y="12125"/>
                </a:lnTo>
                <a:lnTo>
                  <a:pt x="3104" y="12047"/>
                </a:lnTo>
                <a:lnTo>
                  <a:pt x="2843" y="11917"/>
                </a:lnTo>
                <a:lnTo>
                  <a:pt x="2582" y="11734"/>
                </a:lnTo>
                <a:lnTo>
                  <a:pt x="2374" y="11500"/>
                </a:lnTo>
                <a:lnTo>
                  <a:pt x="2191" y="11265"/>
                </a:lnTo>
                <a:lnTo>
                  <a:pt x="2061" y="10978"/>
                </a:lnTo>
                <a:lnTo>
                  <a:pt x="1983" y="10691"/>
                </a:lnTo>
                <a:lnTo>
                  <a:pt x="1930" y="10404"/>
                </a:lnTo>
                <a:lnTo>
                  <a:pt x="1930" y="10326"/>
                </a:lnTo>
                <a:lnTo>
                  <a:pt x="1878" y="10248"/>
                </a:lnTo>
                <a:lnTo>
                  <a:pt x="1826" y="10196"/>
                </a:lnTo>
                <a:lnTo>
                  <a:pt x="1774" y="10170"/>
                </a:lnTo>
                <a:lnTo>
                  <a:pt x="1539" y="10065"/>
                </a:lnTo>
                <a:lnTo>
                  <a:pt x="1357" y="9961"/>
                </a:lnTo>
                <a:lnTo>
                  <a:pt x="1174" y="9831"/>
                </a:lnTo>
                <a:lnTo>
                  <a:pt x="1018" y="9674"/>
                </a:lnTo>
                <a:lnTo>
                  <a:pt x="887" y="9518"/>
                </a:lnTo>
                <a:lnTo>
                  <a:pt x="783" y="9361"/>
                </a:lnTo>
                <a:lnTo>
                  <a:pt x="679" y="9179"/>
                </a:lnTo>
                <a:lnTo>
                  <a:pt x="601" y="8970"/>
                </a:lnTo>
                <a:lnTo>
                  <a:pt x="548" y="8788"/>
                </a:lnTo>
                <a:lnTo>
                  <a:pt x="522" y="8579"/>
                </a:lnTo>
                <a:lnTo>
                  <a:pt x="522" y="8397"/>
                </a:lnTo>
                <a:lnTo>
                  <a:pt x="548" y="8188"/>
                </a:lnTo>
                <a:lnTo>
                  <a:pt x="601" y="8006"/>
                </a:lnTo>
                <a:lnTo>
                  <a:pt x="653" y="7823"/>
                </a:lnTo>
                <a:lnTo>
                  <a:pt x="757" y="7667"/>
                </a:lnTo>
                <a:lnTo>
                  <a:pt x="887" y="7510"/>
                </a:lnTo>
                <a:lnTo>
                  <a:pt x="1096" y="7328"/>
                </a:lnTo>
                <a:lnTo>
                  <a:pt x="1331" y="7223"/>
                </a:lnTo>
                <a:lnTo>
                  <a:pt x="1591" y="7145"/>
                </a:lnTo>
                <a:lnTo>
                  <a:pt x="1852" y="7119"/>
                </a:lnTo>
                <a:close/>
                <a:moveTo>
                  <a:pt x="2634" y="2478"/>
                </a:moveTo>
                <a:lnTo>
                  <a:pt x="2530" y="2504"/>
                </a:lnTo>
                <a:lnTo>
                  <a:pt x="2426" y="2530"/>
                </a:lnTo>
                <a:lnTo>
                  <a:pt x="2374" y="2608"/>
                </a:lnTo>
                <a:lnTo>
                  <a:pt x="2322" y="2713"/>
                </a:lnTo>
                <a:lnTo>
                  <a:pt x="2295" y="3208"/>
                </a:lnTo>
                <a:lnTo>
                  <a:pt x="2269" y="3703"/>
                </a:lnTo>
                <a:lnTo>
                  <a:pt x="2269" y="4199"/>
                </a:lnTo>
                <a:lnTo>
                  <a:pt x="2295" y="4720"/>
                </a:lnTo>
                <a:lnTo>
                  <a:pt x="2400" y="5737"/>
                </a:lnTo>
                <a:lnTo>
                  <a:pt x="2530" y="6702"/>
                </a:lnTo>
                <a:lnTo>
                  <a:pt x="2530" y="6702"/>
                </a:lnTo>
                <a:lnTo>
                  <a:pt x="2243" y="6624"/>
                </a:lnTo>
                <a:lnTo>
                  <a:pt x="1983" y="6598"/>
                </a:lnTo>
                <a:lnTo>
                  <a:pt x="1722" y="6598"/>
                </a:lnTo>
                <a:lnTo>
                  <a:pt x="1461" y="6650"/>
                </a:lnTo>
                <a:lnTo>
                  <a:pt x="1200" y="6702"/>
                </a:lnTo>
                <a:lnTo>
                  <a:pt x="966" y="6806"/>
                </a:lnTo>
                <a:lnTo>
                  <a:pt x="731" y="6963"/>
                </a:lnTo>
                <a:lnTo>
                  <a:pt x="522" y="7145"/>
                </a:lnTo>
                <a:lnTo>
                  <a:pt x="366" y="7328"/>
                </a:lnTo>
                <a:lnTo>
                  <a:pt x="210" y="7536"/>
                </a:lnTo>
                <a:lnTo>
                  <a:pt x="105" y="7771"/>
                </a:lnTo>
                <a:lnTo>
                  <a:pt x="53" y="8006"/>
                </a:lnTo>
                <a:lnTo>
                  <a:pt x="1" y="8266"/>
                </a:lnTo>
                <a:lnTo>
                  <a:pt x="1" y="8501"/>
                </a:lnTo>
                <a:lnTo>
                  <a:pt x="1" y="8762"/>
                </a:lnTo>
                <a:lnTo>
                  <a:pt x="53" y="8996"/>
                </a:lnTo>
                <a:lnTo>
                  <a:pt x="131" y="9257"/>
                </a:lnTo>
                <a:lnTo>
                  <a:pt x="236" y="9492"/>
                </a:lnTo>
                <a:lnTo>
                  <a:pt x="366" y="9727"/>
                </a:lnTo>
                <a:lnTo>
                  <a:pt x="548" y="9935"/>
                </a:lnTo>
                <a:lnTo>
                  <a:pt x="731" y="10118"/>
                </a:lnTo>
                <a:lnTo>
                  <a:pt x="940" y="10300"/>
                </a:lnTo>
                <a:lnTo>
                  <a:pt x="1174" y="10457"/>
                </a:lnTo>
                <a:lnTo>
                  <a:pt x="1435" y="10587"/>
                </a:lnTo>
                <a:lnTo>
                  <a:pt x="1487" y="10926"/>
                </a:lnTo>
                <a:lnTo>
                  <a:pt x="1591" y="11265"/>
                </a:lnTo>
                <a:lnTo>
                  <a:pt x="1774" y="11578"/>
                </a:lnTo>
                <a:lnTo>
                  <a:pt x="1983" y="11865"/>
                </a:lnTo>
                <a:lnTo>
                  <a:pt x="2217" y="12099"/>
                </a:lnTo>
                <a:lnTo>
                  <a:pt x="2504" y="12308"/>
                </a:lnTo>
                <a:lnTo>
                  <a:pt x="2817" y="12490"/>
                </a:lnTo>
                <a:lnTo>
                  <a:pt x="3156" y="12621"/>
                </a:lnTo>
                <a:lnTo>
                  <a:pt x="3260" y="12908"/>
                </a:lnTo>
                <a:lnTo>
                  <a:pt x="3391" y="13168"/>
                </a:lnTo>
                <a:lnTo>
                  <a:pt x="3547" y="13429"/>
                </a:lnTo>
                <a:lnTo>
                  <a:pt x="3756" y="13664"/>
                </a:lnTo>
                <a:lnTo>
                  <a:pt x="3990" y="13846"/>
                </a:lnTo>
                <a:lnTo>
                  <a:pt x="4251" y="14029"/>
                </a:lnTo>
                <a:lnTo>
                  <a:pt x="4512" y="14159"/>
                </a:lnTo>
                <a:lnTo>
                  <a:pt x="4799" y="14263"/>
                </a:lnTo>
                <a:lnTo>
                  <a:pt x="4929" y="14602"/>
                </a:lnTo>
                <a:lnTo>
                  <a:pt x="5085" y="14915"/>
                </a:lnTo>
                <a:lnTo>
                  <a:pt x="5320" y="15202"/>
                </a:lnTo>
                <a:lnTo>
                  <a:pt x="5555" y="15437"/>
                </a:lnTo>
                <a:lnTo>
                  <a:pt x="5842" y="15645"/>
                </a:lnTo>
                <a:lnTo>
                  <a:pt x="6154" y="15802"/>
                </a:lnTo>
                <a:lnTo>
                  <a:pt x="6467" y="15932"/>
                </a:lnTo>
                <a:lnTo>
                  <a:pt x="6832" y="15984"/>
                </a:lnTo>
                <a:lnTo>
                  <a:pt x="6963" y="16245"/>
                </a:lnTo>
                <a:lnTo>
                  <a:pt x="7119" y="16480"/>
                </a:lnTo>
                <a:lnTo>
                  <a:pt x="7276" y="16688"/>
                </a:lnTo>
                <a:lnTo>
                  <a:pt x="7484" y="16871"/>
                </a:lnTo>
                <a:lnTo>
                  <a:pt x="7693" y="17027"/>
                </a:lnTo>
                <a:lnTo>
                  <a:pt x="7928" y="17158"/>
                </a:lnTo>
                <a:lnTo>
                  <a:pt x="8162" y="17288"/>
                </a:lnTo>
                <a:lnTo>
                  <a:pt x="8397" y="17366"/>
                </a:lnTo>
                <a:lnTo>
                  <a:pt x="8658" y="17392"/>
                </a:lnTo>
                <a:lnTo>
                  <a:pt x="8918" y="17418"/>
                </a:lnTo>
                <a:lnTo>
                  <a:pt x="9153" y="17418"/>
                </a:lnTo>
                <a:lnTo>
                  <a:pt x="9414" y="17366"/>
                </a:lnTo>
                <a:lnTo>
                  <a:pt x="9648" y="17314"/>
                </a:lnTo>
                <a:lnTo>
                  <a:pt x="9883" y="17210"/>
                </a:lnTo>
                <a:lnTo>
                  <a:pt x="10092" y="17053"/>
                </a:lnTo>
                <a:lnTo>
                  <a:pt x="10274" y="16897"/>
                </a:lnTo>
                <a:lnTo>
                  <a:pt x="10483" y="16662"/>
                </a:lnTo>
                <a:lnTo>
                  <a:pt x="10639" y="16402"/>
                </a:lnTo>
                <a:lnTo>
                  <a:pt x="10744" y="16115"/>
                </a:lnTo>
                <a:lnTo>
                  <a:pt x="10796" y="15828"/>
                </a:lnTo>
                <a:lnTo>
                  <a:pt x="10822" y="15541"/>
                </a:lnTo>
                <a:lnTo>
                  <a:pt x="10796" y="15254"/>
                </a:lnTo>
                <a:lnTo>
                  <a:pt x="10744" y="14967"/>
                </a:lnTo>
                <a:lnTo>
                  <a:pt x="10639" y="14681"/>
                </a:lnTo>
                <a:lnTo>
                  <a:pt x="11526" y="14211"/>
                </a:lnTo>
                <a:lnTo>
                  <a:pt x="12517" y="13638"/>
                </a:lnTo>
                <a:lnTo>
                  <a:pt x="13038" y="13299"/>
                </a:lnTo>
                <a:lnTo>
                  <a:pt x="13586" y="12960"/>
                </a:lnTo>
                <a:lnTo>
                  <a:pt x="14107" y="12595"/>
                </a:lnTo>
                <a:lnTo>
                  <a:pt x="14629" y="12204"/>
                </a:lnTo>
                <a:lnTo>
                  <a:pt x="14707" y="12125"/>
                </a:lnTo>
                <a:lnTo>
                  <a:pt x="14733" y="12021"/>
                </a:lnTo>
                <a:lnTo>
                  <a:pt x="14733" y="11917"/>
                </a:lnTo>
                <a:lnTo>
                  <a:pt x="14681" y="11839"/>
                </a:lnTo>
                <a:lnTo>
                  <a:pt x="14603" y="11760"/>
                </a:lnTo>
                <a:lnTo>
                  <a:pt x="14498" y="11734"/>
                </a:lnTo>
                <a:lnTo>
                  <a:pt x="14394" y="11734"/>
                </a:lnTo>
                <a:lnTo>
                  <a:pt x="14316" y="11786"/>
                </a:lnTo>
                <a:lnTo>
                  <a:pt x="13742" y="12204"/>
                </a:lnTo>
                <a:lnTo>
                  <a:pt x="13195" y="12595"/>
                </a:lnTo>
                <a:lnTo>
                  <a:pt x="12960" y="12438"/>
                </a:lnTo>
                <a:lnTo>
                  <a:pt x="12725" y="12308"/>
                </a:lnTo>
                <a:lnTo>
                  <a:pt x="12491" y="12204"/>
                </a:lnTo>
                <a:lnTo>
                  <a:pt x="12230" y="12125"/>
                </a:lnTo>
                <a:lnTo>
                  <a:pt x="11995" y="12073"/>
                </a:lnTo>
                <a:lnTo>
                  <a:pt x="11734" y="12047"/>
                </a:lnTo>
                <a:lnTo>
                  <a:pt x="11265" y="12021"/>
                </a:lnTo>
                <a:lnTo>
                  <a:pt x="10796" y="11969"/>
                </a:lnTo>
                <a:lnTo>
                  <a:pt x="10587" y="11943"/>
                </a:lnTo>
                <a:lnTo>
                  <a:pt x="10379" y="11917"/>
                </a:lnTo>
                <a:lnTo>
                  <a:pt x="10170" y="11865"/>
                </a:lnTo>
                <a:lnTo>
                  <a:pt x="10014" y="11786"/>
                </a:lnTo>
                <a:lnTo>
                  <a:pt x="9857" y="11656"/>
                </a:lnTo>
                <a:lnTo>
                  <a:pt x="9701" y="11526"/>
                </a:lnTo>
                <a:lnTo>
                  <a:pt x="9596" y="11343"/>
                </a:lnTo>
                <a:lnTo>
                  <a:pt x="9544" y="11161"/>
                </a:lnTo>
                <a:lnTo>
                  <a:pt x="9518" y="10952"/>
                </a:lnTo>
                <a:lnTo>
                  <a:pt x="9518" y="10717"/>
                </a:lnTo>
                <a:lnTo>
                  <a:pt x="9544" y="10483"/>
                </a:lnTo>
                <a:lnTo>
                  <a:pt x="9570" y="10222"/>
                </a:lnTo>
                <a:lnTo>
                  <a:pt x="9675" y="9727"/>
                </a:lnTo>
                <a:lnTo>
                  <a:pt x="9753" y="9205"/>
                </a:lnTo>
                <a:lnTo>
                  <a:pt x="9779" y="8944"/>
                </a:lnTo>
                <a:lnTo>
                  <a:pt x="9779" y="8684"/>
                </a:lnTo>
                <a:lnTo>
                  <a:pt x="9727" y="8449"/>
                </a:lnTo>
                <a:lnTo>
                  <a:pt x="9675" y="8214"/>
                </a:lnTo>
                <a:lnTo>
                  <a:pt x="9544" y="7980"/>
                </a:lnTo>
                <a:lnTo>
                  <a:pt x="9388" y="7797"/>
                </a:lnTo>
                <a:lnTo>
                  <a:pt x="9205" y="7641"/>
                </a:lnTo>
                <a:lnTo>
                  <a:pt x="9023" y="7536"/>
                </a:lnTo>
                <a:lnTo>
                  <a:pt x="8814" y="7458"/>
                </a:lnTo>
                <a:lnTo>
                  <a:pt x="8605" y="7406"/>
                </a:lnTo>
                <a:lnTo>
                  <a:pt x="8162" y="7406"/>
                </a:lnTo>
                <a:lnTo>
                  <a:pt x="7719" y="7458"/>
                </a:lnTo>
                <a:lnTo>
                  <a:pt x="7276" y="7562"/>
                </a:lnTo>
                <a:lnTo>
                  <a:pt x="6832" y="7667"/>
                </a:lnTo>
                <a:lnTo>
                  <a:pt x="6441" y="7745"/>
                </a:lnTo>
                <a:lnTo>
                  <a:pt x="6076" y="7745"/>
                </a:lnTo>
                <a:lnTo>
                  <a:pt x="6024" y="7719"/>
                </a:lnTo>
                <a:lnTo>
                  <a:pt x="5946" y="7667"/>
                </a:lnTo>
                <a:lnTo>
                  <a:pt x="5789" y="7484"/>
                </a:lnTo>
                <a:lnTo>
                  <a:pt x="5607" y="7223"/>
                </a:lnTo>
                <a:lnTo>
                  <a:pt x="5450" y="6937"/>
                </a:lnTo>
                <a:lnTo>
                  <a:pt x="5242" y="6598"/>
                </a:lnTo>
                <a:lnTo>
                  <a:pt x="5033" y="6259"/>
                </a:lnTo>
                <a:lnTo>
                  <a:pt x="4773" y="5894"/>
                </a:lnTo>
                <a:lnTo>
                  <a:pt x="4460" y="5581"/>
                </a:lnTo>
                <a:lnTo>
                  <a:pt x="4303" y="5424"/>
                </a:lnTo>
                <a:lnTo>
                  <a:pt x="4121" y="5294"/>
                </a:lnTo>
                <a:lnTo>
                  <a:pt x="3912" y="5190"/>
                </a:lnTo>
                <a:lnTo>
                  <a:pt x="3730" y="5111"/>
                </a:lnTo>
                <a:lnTo>
                  <a:pt x="3521" y="5033"/>
                </a:lnTo>
                <a:lnTo>
                  <a:pt x="3286" y="4981"/>
                </a:lnTo>
                <a:lnTo>
                  <a:pt x="3078" y="4929"/>
                </a:lnTo>
                <a:lnTo>
                  <a:pt x="2843" y="4929"/>
                </a:lnTo>
                <a:lnTo>
                  <a:pt x="2817" y="4329"/>
                </a:lnTo>
                <a:lnTo>
                  <a:pt x="2791" y="3756"/>
                </a:lnTo>
                <a:lnTo>
                  <a:pt x="2817" y="3260"/>
                </a:lnTo>
                <a:lnTo>
                  <a:pt x="2843" y="2791"/>
                </a:lnTo>
                <a:lnTo>
                  <a:pt x="2843" y="2686"/>
                </a:lnTo>
                <a:lnTo>
                  <a:pt x="2791" y="2582"/>
                </a:lnTo>
                <a:lnTo>
                  <a:pt x="2713" y="2530"/>
                </a:lnTo>
                <a:lnTo>
                  <a:pt x="2634" y="2478"/>
                </a:lnTo>
                <a:close/>
              </a:path>
            </a:pathLst>
          </a:custGeom>
          <a:solidFill>
            <a:srgbClr val="3A68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30"/>
          <p:cNvSpPr/>
          <p:nvPr/>
        </p:nvSpPr>
        <p:spPr>
          <a:xfrm>
            <a:off x="1018013" y="4061988"/>
            <a:ext cx="449825" cy="353975"/>
          </a:xfrm>
          <a:custGeom>
            <a:rect b="b" l="l" r="r" t="t"/>
            <a:pathLst>
              <a:path extrusionOk="0" h="14159" w="17993">
                <a:moveTo>
                  <a:pt x="13090" y="1773"/>
                </a:moveTo>
                <a:lnTo>
                  <a:pt x="13612" y="2295"/>
                </a:lnTo>
                <a:lnTo>
                  <a:pt x="13429" y="2999"/>
                </a:lnTo>
                <a:lnTo>
                  <a:pt x="12725" y="3181"/>
                </a:lnTo>
                <a:lnTo>
                  <a:pt x="12204" y="2660"/>
                </a:lnTo>
                <a:lnTo>
                  <a:pt x="12386" y="1956"/>
                </a:lnTo>
                <a:lnTo>
                  <a:pt x="13090" y="1773"/>
                </a:lnTo>
                <a:close/>
                <a:moveTo>
                  <a:pt x="5007" y="3077"/>
                </a:moveTo>
                <a:lnTo>
                  <a:pt x="5659" y="3416"/>
                </a:lnTo>
                <a:lnTo>
                  <a:pt x="5659" y="4146"/>
                </a:lnTo>
                <a:lnTo>
                  <a:pt x="5007" y="4511"/>
                </a:lnTo>
                <a:lnTo>
                  <a:pt x="4381" y="4146"/>
                </a:lnTo>
                <a:lnTo>
                  <a:pt x="4381" y="3416"/>
                </a:lnTo>
                <a:lnTo>
                  <a:pt x="5007" y="3077"/>
                </a:lnTo>
                <a:close/>
                <a:moveTo>
                  <a:pt x="12986" y="0"/>
                </a:moveTo>
                <a:lnTo>
                  <a:pt x="12882" y="26"/>
                </a:lnTo>
                <a:lnTo>
                  <a:pt x="12803" y="105"/>
                </a:lnTo>
                <a:lnTo>
                  <a:pt x="12777" y="183"/>
                </a:lnTo>
                <a:lnTo>
                  <a:pt x="12751" y="287"/>
                </a:lnTo>
                <a:lnTo>
                  <a:pt x="12803" y="392"/>
                </a:lnTo>
                <a:lnTo>
                  <a:pt x="13064" y="861"/>
                </a:lnTo>
                <a:lnTo>
                  <a:pt x="12960" y="1278"/>
                </a:lnTo>
                <a:lnTo>
                  <a:pt x="12256" y="1461"/>
                </a:lnTo>
                <a:lnTo>
                  <a:pt x="11969" y="1174"/>
                </a:lnTo>
                <a:lnTo>
                  <a:pt x="11969" y="626"/>
                </a:lnTo>
                <a:lnTo>
                  <a:pt x="11943" y="522"/>
                </a:lnTo>
                <a:lnTo>
                  <a:pt x="11891" y="418"/>
                </a:lnTo>
                <a:lnTo>
                  <a:pt x="11813" y="365"/>
                </a:lnTo>
                <a:lnTo>
                  <a:pt x="11708" y="339"/>
                </a:lnTo>
                <a:lnTo>
                  <a:pt x="11604" y="365"/>
                </a:lnTo>
                <a:lnTo>
                  <a:pt x="11526" y="418"/>
                </a:lnTo>
                <a:lnTo>
                  <a:pt x="11474" y="522"/>
                </a:lnTo>
                <a:lnTo>
                  <a:pt x="11448" y="626"/>
                </a:lnTo>
                <a:lnTo>
                  <a:pt x="11448" y="730"/>
                </a:lnTo>
                <a:lnTo>
                  <a:pt x="11317" y="730"/>
                </a:lnTo>
                <a:lnTo>
                  <a:pt x="11213" y="783"/>
                </a:lnTo>
                <a:lnTo>
                  <a:pt x="11161" y="887"/>
                </a:lnTo>
                <a:lnTo>
                  <a:pt x="11161" y="1017"/>
                </a:lnTo>
                <a:lnTo>
                  <a:pt x="10952" y="1017"/>
                </a:lnTo>
                <a:lnTo>
                  <a:pt x="10848" y="1096"/>
                </a:lnTo>
                <a:lnTo>
                  <a:pt x="10796" y="1174"/>
                </a:lnTo>
                <a:lnTo>
                  <a:pt x="10796" y="1278"/>
                </a:lnTo>
                <a:lnTo>
                  <a:pt x="10796" y="1382"/>
                </a:lnTo>
                <a:lnTo>
                  <a:pt x="10848" y="1461"/>
                </a:lnTo>
                <a:lnTo>
                  <a:pt x="10952" y="1513"/>
                </a:lnTo>
                <a:lnTo>
                  <a:pt x="11056" y="1539"/>
                </a:lnTo>
                <a:lnTo>
                  <a:pt x="11604" y="1539"/>
                </a:lnTo>
                <a:lnTo>
                  <a:pt x="11891" y="1826"/>
                </a:lnTo>
                <a:lnTo>
                  <a:pt x="11708" y="2530"/>
                </a:lnTo>
                <a:lnTo>
                  <a:pt x="11291" y="2634"/>
                </a:lnTo>
                <a:lnTo>
                  <a:pt x="10822" y="2373"/>
                </a:lnTo>
                <a:lnTo>
                  <a:pt x="10717" y="2321"/>
                </a:lnTo>
                <a:lnTo>
                  <a:pt x="10613" y="2347"/>
                </a:lnTo>
                <a:lnTo>
                  <a:pt x="10535" y="2373"/>
                </a:lnTo>
                <a:lnTo>
                  <a:pt x="10457" y="2451"/>
                </a:lnTo>
                <a:lnTo>
                  <a:pt x="10431" y="2556"/>
                </a:lnTo>
                <a:lnTo>
                  <a:pt x="10431" y="2660"/>
                </a:lnTo>
                <a:lnTo>
                  <a:pt x="10483" y="2738"/>
                </a:lnTo>
                <a:lnTo>
                  <a:pt x="10561" y="2816"/>
                </a:lnTo>
                <a:lnTo>
                  <a:pt x="10639" y="2869"/>
                </a:lnTo>
                <a:lnTo>
                  <a:pt x="10613" y="2973"/>
                </a:lnTo>
                <a:lnTo>
                  <a:pt x="10613" y="3103"/>
                </a:lnTo>
                <a:lnTo>
                  <a:pt x="10665" y="3208"/>
                </a:lnTo>
                <a:lnTo>
                  <a:pt x="10770" y="3260"/>
                </a:lnTo>
                <a:lnTo>
                  <a:pt x="10717" y="3364"/>
                </a:lnTo>
                <a:lnTo>
                  <a:pt x="10665" y="3416"/>
                </a:lnTo>
                <a:lnTo>
                  <a:pt x="10665" y="3494"/>
                </a:lnTo>
                <a:lnTo>
                  <a:pt x="10691" y="3573"/>
                </a:lnTo>
                <a:lnTo>
                  <a:pt x="10717" y="3625"/>
                </a:lnTo>
                <a:lnTo>
                  <a:pt x="10744" y="3677"/>
                </a:lnTo>
                <a:lnTo>
                  <a:pt x="10796" y="3729"/>
                </a:lnTo>
                <a:lnTo>
                  <a:pt x="10874" y="3755"/>
                </a:lnTo>
                <a:lnTo>
                  <a:pt x="11004" y="3755"/>
                </a:lnTo>
                <a:lnTo>
                  <a:pt x="11056" y="3729"/>
                </a:lnTo>
                <a:lnTo>
                  <a:pt x="11109" y="3677"/>
                </a:lnTo>
                <a:lnTo>
                  <a:pt x="11161" y="3625"/>
                </a:lnTo>
                <a:lnTo>
                  <a:pt x="11448" y="3155"/>
                </a:lnTo>
                <a:lnTo>
                  <a:pt x="11839" y="3051"/>
                </a:lnTo>
                <a:lnTo>
                  <a:pt x="12360" y="3547"/>
                </a:lnTo>
                <a:lnTo>
                  <a:pt x="12230" y="3964"/>
                </a:lnTo>
                <a:lnTo>
                  <a:pt x="11760" y="4224"/>
                </a:lnTo>
                <a:lnTo>
                  <a:pt x="11682" y="4303"/>
                </a:lnTo>
                <a:lnTo>
                  <a:pt x="11656" y="4381"/>
                </a:lnTo>
                <a:lnTo>
                  <a:pt x="11630" y="4485"/>
                </a:lnTo>
                <a:lnTo>
                  <a:pt x="11682" y="4589"/>
                </a:lnTo>
                <a:lnTo>
                  <a:pt x="11734" y="4668"/>
                </a:lnTo>
                <a:lnTo>
                  <a:pt x="11839" y="4720"/>
                </a:lnTo>
                <a:lnTo>
                  <a:pt x="11943" y="4720"/>
                </a:lnTo>
                <a:lnTo>
                  <a:pt x="12021" y="4694"/>
                </a:lnTo>
                <a:lnTo>
                  <a:pt x="12126" y="4642"/>
                </a:lnTo>
                <a:lnTo>
                  <a:pt x="12204" y="4720"/>
                </a:lnTo>
                <a:lnTo>
                  <a:pt x="12282" y="4772"/>
                </a:lnTo>
                <a:lnTo>
                  <a:pt x="12412" y="4798"/>
                </a:lnTo>
                <a:lnTo>
                  <a:pt x="12517" y="4746"/>
                </a:lnTo>
                <a:lnTo>
                  <a:pt x="12569" y="4824"/>
                </a:lnTo>
                <a:lnTo>
                  <a:pt x="12647" y="4902"/>
                </a:lnTo>
                <a:lnTo>
                  <a:pt x="12725" y="4955"/>
                </a:lnTo>
                <a:lnTo>
                  <a:pt x="12830" y="4955"/>
                </a:lnTo>
                <a:lnTo>
                  <a:pt x="12934" y="4928"/>
                </a:lnTo>
                <a:lnTo>
                  <a:pt x="13012" y="4850"/>
                </a:lnTo>
                <a:lnTo>
                  <a:pt x="13064" y="4772"/>
                </a:lnTo>
                <a:lnTo>
                  <a:pt x="13064" y="4668"/>
                </a:lnTo>
                <a:lnTo>
                  <a:pt x="13038" y="4563"/>
                </a:lnTo>
                <a:lnTo>
                  <a:pt x="12751" y="4094"/>
                </a:lnTo>
                <a:lnTo>
                  <a:pt x="12856" y="3677"/>
                </a:lnTo>
                <a:lnTo>
                  <a:pt x="13560" y="3494"/>
                </a:lnTo>
                <a:lnTo>
                  <a:pt x="13846" y="3781"/>
                </a:lnTo>
                <a:lnTo>
                  <a:pt x="13846" y="4355"/>
                </a:lnTo>
                <a:lnTo>
                  <a:pt x="13872" y="4433"/>
                </a:lnTo>
                <a:lnTo>
                  <a:pt x="13925" y="4537"/>
                </a:lnTo>
                <a:lnTo>
                  <a:pt x="14003" y="4589"/>
                </a:lnTo>
                <a:lnTo>
                  <a:pt x="14107" y="4616"/>
                </a:lnTo>
                <a:lnTo>
                  <a:pt x="14211" y="4589"/>
                </a:lnTo>
                <a:lnTo>
                  <a:pt x="14290" y="4537"/>
                </a:lnTo>
                <a:lnTo>
                  <a:pt x="14368" y="4433"/>
                </a:lnTo>
                <a:lnTo>
                  <a:pt x="14368" y="4355"/>
                </a:lnTo>
                <a:lnTo>
                  <a:pt x="14368" y="4251"/>
                </a:lnTo>
                <a:lnTo>
                  <a:pt x="14498" y="4224"/>
                </a:lnTo>
                <a:lnTo>
                  <a:pt x="14603" y="4172"/>
                </a:lnTo>
                <a:lnTo>
                  <a:pt x="14655" y="4068"/>
                </a:lnTo>
                <a:lnTo>
                  <a:pt x="14681" y="3938"/>
                </a:lnTo>
                <a:lnTo>
                  <a:pt x="14863" y="3938"/>
                </a:lnTo>
                <a:lnTo>
                  <a:pt x="14968" y="3859"/>
                </a:lnTo>
                <a:lnTo>
                  <a:pt x="15020" y="3781"/>
                </a:lnTo>
                <a:lnTo>
                  <a:pt x="15046" y="3677"/>
                </a:lnTo>
                <a:lnTo>
                  <a:pt x="15020" y="3573"/>
                </a:lnTo>
                <a:lnTo>
                  <a:pt x="14968" y="3494"/>
                </a:lnTo>
                <a:lnTo>
                  <a:pt x="14863" y="3442"/>
                </a:lnTo>
                <a:lnTo>
                  <a:pt x="14785" y="3416"/>
                </a:lnTo>
                <a:lnTo>
                  <a:pt x="14238" y="3416"/>
                </a:lnTo>
                <a:lnTo>
                  <a:pt x="13925" y="3129"/>
                </a:lnTo>
                <a:lnTo>
                  <a:pt x="14107" y="2425"/>
                </a:lnTo>
                <a:lnTo>
                  <a:pt x="14524" y="2321"/>
                </a:lnTo>
                <a:lnTo>
                  <a:pt x="14994" y="2582"/>
                </a:lnTo>
                <a:lnTo>
                  <a:pt x="15098" y="2634"/>
                </a:lnTo>
                <a:lnTo>
                  <a:pt x="15202" y="2608"/>
                </a:lnTo>
                <a:lnTo>
                  <a:pt x="15281" y="2582"/>
                </a:lnTo>
                <a:lnTo>
                  <a:pt x="15359" y="2504"/>
                </a:lnTo>
                <a:lnTo>
                  <a:pt x="15385" y="2399"/>
                </a:lnTo>
                <a:lnTo>
                  <a:pt x="15385" y="2295"/>
                </a:lnTo>
                <a:lnTo>
                  <a:pt x="15333" y="2217"/>
                </a:lnTo>
                <a:lnTo>
                  <a:pt x="15254" y="2138"/>
                </a:lnTo>
                <a:lnTo>
                  <a:pt x="15176" y="2086"/>
                </a:lnTo>
                <a:lnTo>
                  <a:pt x="15228" y="1982"/>
                </a:lnTo>
                <a:lnTo>
                  <a:pt x="15202" y="1852"/>
                </a:lnTo>
                <a:lnTo>
                  <a:pt x="15150" y="1747"/>
                </a:lnTo>
                <a:lnTo>
                  <a:pt x="15072" y="1695"/>
                </a:lnTo>
                <a:lnTo>
                  <a:pt x="15124" y="1591"/>
                </a:lnTo>
                <a:lnTo>
                  <a:pt x="15150" y="1487"/>
                </a:lnTo>
                <a:lnTo>
                  <a:pt x="15150" y="1408"/>
                </a:lnTo>
                <a:lnTo>
                  <a:pt x="15098" y="1304"/>
                </a:lnTo>
                <a:lnTo>
                  <a:pt x="15020" y="1226"/>
                </a:lnTo>
                <a:lnTo>
                  <a:pt x="14915" y="1200"/>
                </a:lnTo>
                <a:lnTo>
                  <a:pt x="14811" y="1200"/>
                </a:lnTo>
                <a:lnTo>
                  <a:pt x="14733" y="1252"/>
                </a:lnTo>
                <a:lnTo>
                  <a:pt x="14655" y="1330"/>
                </a:lnTo>
                <a:lnTo>
                  <a:pt x="14394" y="1800"/>
                </a:lnTo>
                <a:lnTo>
                  <a:pt x="13977" y="1930"/>
                </a:lnTo>
                <a:lnTo>
                  <a:pt x="13481" y="1408"/>
                </a:lnTo>
                <a:lnTo>
                  <a:pt x="13586" y="1017"/>
                </a:lnTo>
                <a:lnTo>
                  <a:pt x="14055" y="730"/>
                </a:lnTo>
                <a:lnTo>
                  <a:pt x="14133" y="652"/>
                </a:lnTo>
                <a:lnTo>
                  <a:pt x="14185" y="574"/>
                </a:lnTo>
                <a:lnTo>
                  <a:pt x="14185" y="470"/>
                </a:lnTo>
                <a:lnTo>
                  <a:pt x="14159" y="365"/>
                </a:lnTo>
                <a:lnTo>
                  <a:pt x="14081" y="287"/>
                </a:lnTo>
                <a:lnTo>
                  <a:pt x="13977" y="235"/>
                </a:lnTo>
                <a:lnTo>
                  <a:pt x="13899" y="235"/>
                </a:lnTo>
                <a:lnTo>
                  <a:pt x="13794" y="261"/>
                </a:lnTo>
                <a:lnTo>
                  <a:pt x="13690" y="313"/>
                </a:lnTo>
                <a:lnTo>
                  <a:pt x="13638" y="235"/>
                </a:lnTo>
                <a:lnTo>
                  <a:pt x="13534" y="183"/>
                </a:lnTo>
                <a:lnTo>
                  <a:pt x="13403" y="183"/>
                </a:lnTo>
                <a:lnTo>
                  <a:pt x="13299" y="209"/>
                </a:lnTo>
                <a:lnTo>
                  <a:pt x="13247" y="131"/>
                </a:lnTo>
                <a:lnTo>
                  <a:pt x="13195" y="53"/>
                </a:lnTo>
                <a:lnTo>
                  <a:pt x="13090" y="0"/>
                </a:lnTo>
                <a:close/>
                <a:moveTo>
                  <a:pt x="4564" y="1356"/>
                </a:moveTo>
                <a:lnTo>
                  <a:pt x="4460" y="1382"/>
                </a:lnTo>
                <a:lnTo>
                  <a:pt x="4355" y="1434"/>
                </a:lnTo>
                <a:lnTo>
                  <a:pt x="4303" y="1513"/>
                </a:lnTo>
                <a:lnTo>
                  <a:pt x="4277" y="1617"/>
                </a:lnTo>
                <a:lnTo>
                  <a:pt x="4303" y="1721"/>
                </a:lnTo>
                <a:lnTo>
                  <a:pt x="4355" y="1800"/>
                </a:lnTo>
                <a:lnTo>
                  <a:pt x="4746" y="2191"/>
                </a:lnTo>
                <a:lnTo>
                  <a:pt x="4746" y="2608"/>
                </a:lnTo>
                <a:lnTo>
                  <a:pt x="4121" y="2973"/>
                </a:lnTo>
                <a:lnTo>
                  <a:pt x="3756" y="2764"/>
                </a:lnTo>
                <a:lnTo>
                  <a:pt x="3625" y="2243"/>
                </a:lnTo>
                <a:lnTo>
                  <a:pt x="3573" y="2138"/>
                </a:lnTo>
                <a:lnTo>
                  <a:pt x="3495" y="2086"/>
                </a:lnTo>
                <a:lnTo>
                  <a:pt x="3417" y="2034"/>
                </a:lnTo>
                <a:lnTo>
                  <a:pt x="3312" y="2060"/>
                </a:lnTo>
                <a:lnTo>
                  <a:pt x="3208" y="2086"/>
                </a:lnTo>
                <a:lnTo>
                  <a:pt x="3156" y="2165"/>
                </a:lnTo>
                <a:lnTo>
                  <a:pt x="3104" y="2269"/>
                </a:lnTo>
                <a:lnTo>
                  <a:pt x="3130" y="2373"/>
                </a:lnTo>
                <a:lnTo>
                  <a:pt x="3156" y="2477"/>
                </a:lnTo>
                <a:lnTo>
                  <a:pt x="3026" y="2504"/>
                </a:lnTo>
                <a:lnTo>
                  <a:pt x="2947" y="2608"/>
                </a:lnTo>
                <a:lnTo>
                  <a:pt x="2921" y="2712"/>
                </a:lnTo>
                <a:lnTo>
                  <a:pt x="2947" y="2816"/>
                </a:lnTo>
                <a:lnTo>
                  <a:pt x="2843" y="2842"/>
                </a:lnTo>
                <a:lnTo>
                  <a:pt x="2739" y="2895"/>
                </a:lnTo>
                <a:lnTo>
                  <a:pt x="2687" y="2973"/>
                </a:lnTo>
                <a:lnTo>
                  <a:pt x="2634" y="3077"/>
                </a:lnTo>
                <a:lnTo>
                  <a:pt x="2660" y="3181"/>
                </a:lnTo>
                <a:lnTo>
                  <a:pt x="2687" y="3260"/>
                </a:lnTo>
                <a:lnTo>
                  <a:pt x="2739" y="3312"/>
                </a:lnTo>
                <a:lnTo>
                  <a:pt x="2817" y="3364"/>
                </a:lnTo>
                <a:lnTo>
                  <a:pt x="2973" y="3364"/>
                </a:lnTo>
                <a:lnTo>
                  <a:pt x="3495" y="3234"/>
                </a:lnTo>
                <a:lnTo>
                  <a:pt x="3860" y="3416"/>
                </a:lnTo>
                <a:lnTo>
                  <a:pt x="3860" y="4146"/>
                </a:lnTo>
                <a:lnTo>
                  <a:pt x="3495" y="4355"/>
                </a:lnTo>
                <a:lnTo>
                  <a:pt x="2973" y="4224"/>
                </a:lnTo>
                <a:lnTo>
                  <a:pt x="2869" y="4224"/>
                </a:lnTo>
                <a:lnTo>
                  <a:pt x="2765" y="4251"/>
                </a:lnTo>
                <a:lnTo>
                  <a:pt x="2687" y="4303"/>
                </a:lnTo>
                <a:lnTo>
                  <a:pt x="2660" y="4407"/>
                </a:lnTo>
                <a:lnTo>
                  <a:pt x="2634" y="4511"/>
                </a:lnTo>
                <a:lnTo>
                  <a:pt x="2687" y="4616"/>
                </a:lnTo>
                <a:lnTo>
                  <a:pt x="2739" y="4694"/>
                </a:lnTo>
                <a:lnTo>
                  <a:pt x="2843" y="4720"/>
                </a:lnTo>
                <a:lnTo>
                  <a:pt x="2947" y="4746"/>
                </a:lnTo>
                <a:lnTo>
                  <a:pt x="2921" y="4876"/>
                </a:lnTo>
                <a:lnTo>
                  <a:pt x="2947" y="4981"/>
                </a:lnTo>
                <a:lnTo>
                  <a:pt x="3026" y="5059"/>
                </a:lnTo>
                <a:lnTo>
                  <a:pt x="3156" y="5111"/>
                </a:lnTo>
                <a:lnTo>
                  <a:pt x="3130" y="5215"/>
                </a:lnTo>
                <a:lnTo>
                  <a:pt x="3104" y="5346"/>
                </a:lnTo>
                <a:lnTo>
                  <a:pt x="3156" y="5450"/>
                </a:lnTo>
                <a:lnTo>
                  <a:pt x="3260" y="5502"/>
                </a:lnTo>
                <a:lnTo>
                  <a:pt x="3364" y="5554"/>
                </a:lnTo>
                <a:lnTo>
                  <a:pt x="3469" y="5528"/>
                </a:lnTo>
                <a:lnTo>
                  <a:pt x="3521" y="5476"/>
                </a:lnTo>
                <a:lnTo>
                  <a:pt x="3599" y="5424"/>
                </a:lnTo>
                <a:lnTo>
                  <a:pt x="3625" y="5346"/>
                </a:lnTo>
                <a:lnTo>
                  <a:pt x="3782" y="4824"/>
                </a:lnTo>
                <a:lnTo>
                  <a:pt x="4121" y="4616"/>
                </a:lnTo>
                <a:lnTo>
                  <a:pt x="4746" y="4981"/>
                </a:lnTo>
                <a:lnTo>
                  <a:pt x="4746" y="5398"/>
                </a:lnTo>
                <a:lnTo>
                  <a:pt x="4355" y="5763"/>
                </a:lnTo>
                <a:lnTo>
                  <a:pt x="4303" y="5867"/>
                </a:lnTo>
                <a:lnTo>
                  <a:pt x="4277" y="5971"/>
                </a:lnTo>
                <a:lnTo>
                  <a:pt x="4303" y="6050"/>
                </a:lnTo>
                <a:lnTo>
                  <a:pt x="4355" y="6154"/>
                </a:lnTo>
                <a:lnTo>
                  <a:pt x="4460" y="6206"/>
                </a:lnTo>
                <a:lnTo>
                  <a:pt x="4564" y="6232"/>
                </a:lnTo>
                <a:lnTo>
                  <a:pt x="4642" y="6206"/>
                </a:lnTo>
                <a:lnTo>
                  <a:pt x="4746" y="6154"/>
                </a:lnTo>
                <a:lnTo>
                  <a:pt x="4825" y="6076"/>
                </a:lnTo>
                <a:lnTo>
                  <a:pt x="4903" y="6154"/>
                </a:lnTo>
                <a:lnTo>
                  <a:pt x="5007" y="6180"/>
                </a:lnTo>
                <a:lnTo>
                  <a:pt x="5138" y="6154"/>
                </a:lnTo>
                <a:lnTo>
                  <a:pt x="5216" y="6076"/>
                </a:lnTo>
                <a:lnTo>
                  <a:pt x="5320" y="6154"/>
                </a:lnTo>
                <a:lnTo>
                  <a:pt x="5398" y="6206"/>
                </a:lnTo>
                <a:lnTo>
                  <a:pt x="5477" y="6232"/>
                </a:lnTo>
                <a:lnTo>
                  <a:pt x="5555" y="6206"/>
                </a:lnTo>
                <a:lnTo>
                  <a:pt x="5633" y="6180"/>
                </a:lnTo>
                <a:lnTo>
                  <a:pt x="5685" y="6128"/>
                </a:lnTo>
                <a:lnTo>
                  <a:pt x="5737" y="6050"/>
                </a:lnTo>
                <a:lnTo>
                  <a:pt x="5737" y="5997"/>
                </a:lnTo>
                <a:lnTo>
                  <a:pt x="5737" y="5919"/>
                </a:lnTo>
                <a:lnTo>
                  <a:pt x="5711" y="5841"/>
                </a:lnTo>
                <a:lnTo>
                  <a:pt x="5659" y="5763"/>
                </a:lnTo>
                <a:lnTo>
                  <a:pt x="5294" y="5398"/>
                </a:lnTo>
                <a:lnTo>
                  <a:pt x="5294" y="4981"/>
                </a:lnTo>
                <a:lnTo>
                  <a:pt x="5920" y="4616"/>
                </a:lnTo>
                <a:lnTo>
                  <a:pt x="6259" y="4824"/>
                </a:lnTo>
                <a:lnTo>
                  <a:pt x="6415" y="5346"/>
                </a:lnTo>
                <a:lnTo>
                  <a:pt x="6441" y="5424"/>
                </a:lnTo>
                <a:lnTo>
                  <a:pt x="6519" y="5476"/>
                </a:lnTo>
                <a:lnTo>
                  <a:pt x="6572" y="5528"/>
                </a:lnTo>
                <a:lnTo>
                  <a:pt x="6676" y="5554"/>
                </a:lnTo>
                <a:lnTo>
                  <a:pt x="6780" y="5502"/>
                </a:lnTo>
                <a:lnTo>
                  <a:pt x="6885" y="5450"/>
                </a:lnTo>
                <a:lnTo>
                  <a:pt x="6937" y="5346"/>
                </a:lnTo>
                <a:lnTo>
                  <a:pt x="6911" y="5215"/>
                </a:lnTo>
                <a:lnTo>
                  <a:pt x="6885" y="5111"/>
                </a:lnTo>
                <a:lnTo>
                  <a:pt x="7015" y="5059"/>
                </a:lnTo>
                <a:lnTo>
                  <a:pt x="7093" y="4981"/>
                </a:lnTo>
                <a:lnTo>
                  <a:pt x="7119" y="4876"/>
                </a:lnTo>
                <a:lnTo>
                  <a:pt x="7093" y="4746"/>
                </a:lnTo>
                <a:lnTo>
                  <a:pt x="7197" y="4720"/>
                </a:lnTo>
                <a:lnTo>
                  <a:pt x="7302" y="4694"/>
                </a:lnTo>
                <a:lnTo>
                  <a:pt x="7354" y="4616"/>
                </a:lnTo>
                <a:lnTo>
                  <a:pt x="7380" y="4511"/>
                </a:lnTo>
                <a:lnTo>
                  <a:pt x="7380" y="4407"/>
                </a:lnTo>
                <a:lnTo>
                  <a:pt x="7328" y="4303"/>
                </a:lnTo>
                <a:lnTo>
                  <a:pt x="7276" y="4251"/>
                </a:lnTo>
                <a:lnTo>
                  <a:pt x="7171" y="4224"/>
                </a:lnTo>
                <a:lnTo>
                  <a:pt x="7067" y="4224"/>
                </a:lnTo>
                <a:lnTo>
                  <a:pt x="6546" y="4355"/>
                </a:lnTo>
                <a:lnTo>
                  <a:pt x="6181" y="4146"/>
                </a:lnTo>
                <a:lnTo>
                  <a:pt x="6181" y="3416"/>
                </a:lnTo>
                <a:lnTo>
                  <a:pt x="6546" y="3234"/>
                </a:lnTo>
                <a:lnTo>
                  <a:pt x="7015" y="3338"/>
                </a:lnTo>
                <a:lnTo>
                  <a:pt x="7119" y="3364"/>
                </a:lnTo>
                <a:lnTo>
                  <a:pt x="7224" y="3364"/>
                </a:lnTo>
                <a:lnTo>
                  <a:pt x="7302" y="3312"/>
                </a:lnTo>
                <a:lnTo>
                  <a:pt x="7354" y="3260"/>
                </a:lnTo>
                <a:lnTo>
                  <a:pt x="7380" y="3181"/>
                </a:lnTo>
                <a:lnTo>
                  <a:pt x="7380" y="3077"/>
                </a:lnTo>
                <a:lnTo>
                  <a:pt x="7354" y="2973"/>
                </a:lnTo>
                <a:lnTo>
                  <a:pt x="7302" y="2895"/>
                </a:lnTo>
                <a:lnTo>
                  <a:pt x="7197" y="2842"/>
                </a:lnTo>
                <a:lnTo>
                  <a:pt x="7093" y="2816"/>
                </a:lnTo>
                <a:lnTo>
                  <a:pt x="7119" y="2712"/>
                </a:lnTo>
                <a:lnTo>
                  <a:pt x="7093" y="2608"/>
                </a:lnTo>
                <a:lnTo>
                  <a:pt x="7015" y="2504"/>
                </a:lnTo>
                <a:lnTo>
                  <a:pt x="6885" y="2477"/>
                </a:lnTo>
                <a:lnTo>
                  <a:pt x="6911" y="2373"/>
                </a:lnTo>
                <a:lnTo>
                  <a:pt x="6937" y="2269"/>
                </a:lnTo>
                <a:lnTo>
                  <a:pt x="6885" y="2165"/>
                </a:lnTo>
                <a:lnTo>
                  <a:pt x="6832" y="2086"/>
                </a:lnTo>
                <a:lnTo>
                  <a:pt x="6728" y="2060"/>
                </a:lnTo>
                <a:lnTo>
                  <a:pt x="6624" y="2034"/>
                </a:lnTo>
                <a:lnTo>
                  <a:pt x="6546" y="2086"/>
                </a:lnTo>
                <a:lnTo>
                  <a:pt x="6467" y="2138"/>
                </a:lnTo>
                <a:lnTo>
                  <a:pt x="6415" y="2243"/>
                </a:lnTo>
                <a:lnTo>
                  <a:pt x="6259" y="2764"/>
                </a:lnTo>
                <a:lnTo>
                  <a:pt x="5920" y="2973"/>
                </a:lnTo>
                <a:lnTo>
                  <a:pt x="5294" y="2608"/>
                </a:lnTo>
                <a:lnTo>
                  <a:pt x="5294" y="2191"/>
                </a:lnTo>
                <a:lnTo>
                  <a:pt x="5659" y="1800"/>
                </a:lnTo>
                <a:lnTo>
                  <a:pt x="5737" y="1721"/>
                </a:lnTo>
                <a:lnTo>
                  <a:pt x="5737" y="1617"/>
                </a:lnTo>
                <a:lnTo>
                  <a:pt x="5737" y="1513"/>
                </a:lnTo>
                <a:lnTo>
                  <a:pt x="5659" y="1434"/>
                </a:lnTo>
                <a:lnTo>
                  <a:pt x="5581" y="1382"/>
                </a:lnTo>
                <a:lnTo>
                  <a:pt x="5477" y="1356"/>
                </a:lnTo>
                <a:lnTo>
                  <a:pt x="5372" y="1382"/>
                </a:lnTo>
                <a:lnTo>
                  <a:pt x="5294" y="1434"/>
                </a:lnTo>
                <a:lnTo>
                  <a:pt x="5216" y="1513"/>
                </a:lnTo>
                <a:lnTo>
                  <a:pt x="5138" y="1434"/>
                </a:lnTo>
                <a:lnTo>
                  <a:pt x="5007" y="1408"/>
                </a:lnTo>
                <a:lnTo>
                  <a:pt x="4903" y="1434"/>
                </a:lnTo>
                <a:lnTo>
                  <a:pt x="4825" y="1513"/>
                </a:lnTo>
                <a:lnTo>
                  <a:pt x="4746" y="1434"/>
                </a:lnTo>
                <a:lnTo>
                  <a:pt x="4642" y="1382"/>
                </a:lnTo>
                <a:lnTo>
                  <a:pt x="4564" y="1356"/>
                </a:lnTo>
                <a:close/>
                <a:moveTo>
                  <a:pt x="15906" y="8370"/>
                </a:moveTo>
                <a:lnTo>
                  <a:pt x="15854" y="8787"/>
                </a:lnTo>
                <a:lnTo>
                  <a:pt x="15776" y="9205"/>
                </a:lnTo>
                <a:lnTo>
                  <a:pt x="12386" y="9205"/>
                </a:lnTo>
                <a:lnTo>
                  <a:pt x="12438" y="9074"/>
                </a:lnTo>
                <a:lnTo>
                  <a:pt x="12464" y="8970"/>
                </a:lnTo>
                <a:lnTo>
                  <a:pt x="12491" y="8761"/>
                </a:lnTo>
                <a:lnTo>
                  <a:pt x="12491" y="8396"/>
                </a:lnTo>
                <a:lnTo>
                  <a:pt x="12491" y="8370"/>
                </a:lnTo>
                <a:close/>
                <a:moveTo>
                  <a:pt x="4407" y="9726"/>
                </a:moveTo>
                <a:lnTo>
                  <a:pt x="4407" y="10430"/>
                </a:lnTo>
                <a:lnTo>
                  <a:pt x="4381" y="10456"/>
                </a:lnTo>
                <a:lnTo>
                  <a:pt x="2895" y="10456"/>
                </a:lnTo>
                <a:lnTo>
                  <a:pt x="2895" y="10430"/>
                </a:lnTo>
                <a:lnTo>
                  <a:pt x="2895" y="9726"/>
                </a:lnTo>
                <a:close/>
                <a:moveTo>
                  <a:pt x="10717" y="9726"/>
                </a:moveTo>
                <a:lnTo>
                  <a:pt x="10717" y="10430"/>
                </a:lnTo>
                <a:lnTo>
                  <a:pt x="10717" y="10456"/>
                </a:lnTo>
                <a:lnTo>
                  <a:pt x="9231" y="10456"/>
                </a:lnTo>
                <a:lnTo>
                  <a:pt x="9231" y="10430"/>
                </a:lnTo>
                <a:lnTo>
                  <a:pt x="9231" y="9726"/>
                </a:lnTo>
                <a:close/>
                <a:moveTo>
                  <a:pt x="3990" y="10978"/>
                </a:moveTo>
                <a:lnTo>
                  <a:pt x="3990" y="12099"/>
                </a:lnTo>
                <a:lnTo>
                  <a:pt x="3312" y="12099"/>
                </a:lnTo>
                <a:lnTo>
                  <a:pt x="3312" y="10978"/>
                </a:lnTo>
                <a:close/>
                <a:moveTo>
                  <a:pt x="8684" y="9726"/>
                </a:moveTo>
                <a:lnTo>
                  <a:pt x="8684" y="10430"/>
                </a:lnTo>
                <a:lnTo>
                  <a:pt x="8710" y="10534"/>
                </a:lnTo>
                <a:lnTo>
                  <a:pt x="8710" y="10613"/>
                </a:lnTo>
                <a:lnTo>
                  <a:pt x="8814" y="10769"/>
                </a:lnTo>
                <a:lnTo>
                  <a:pt x="8944" y="10899"/>
                </a:lnTo>
                <a:lnTo>
                  <a:pt x="9101" y="10978"/>
                </a:lnTo>
                <a:lnTo>
                  <a:pt x="9101" y="12099"/>
                </a:lnTo>
                <a:lnTo>
                  <a:pt x="4538" y="12099"/>
                </a:lnTo>
                <a:lnTo>
                  <a:pt x="4538" y="10978"/>
                </a:lnTo>
                <a:lnTo>
                  <a:pt x="4694" y="10899"/>
                </a:lnTo>
                <a:lnTo>
                  <a:pt x="4825" y="10769"/>
                </a:lnTo>
                <a:lnTo>
                  <a:pt x="4903" y="10613"/>
                </a:lnTo>
                <a:lnTo>
                  <a:pt x="4929" y="10534"/>
                </a:lnTo>
                <a:lnTo>
                  <a:pt x="4929" y="10430"/>
                </a:lnTo>
                <a:lnTo>
                  <a:pt x="4929" y="9726"/>
                </a:lnTo>
                <a:close/>
                <a:moveTo>
                  <a:pt x="10326" y="10978"/>
                </a:moveTo>
                <a:lnTo>
                  <a:pt x="10326" y="12099"/>
                </a:lnTo>
                <a:lnTo>
                  <a:pt x="9622" y="12099"/>
                </a:lnTo>
                <a:lnTo>
                  <a:pt x="9622" y="10978"/>
                </a:lnTo>
                <a:close/>
                <a:moveTo>
                  <a:pt x="15593" y="9726"/>
                </a:moveTo>
                <a:lnTo>
                  <a:pt x="15463" y="9987"/>
                </a:lnTo>
                <a:lnTo>
                  <a:pt x="15333" y="10222"/>
                </a:lnTo>
                <a:lnTo>
                  <a:pt x="15176" y="10456"/>
                </a:lnTo>
                <a:lnTo>
                  <a:pt x="15020" y="10691"/>
                </a:lnTo>
                <a:lnTo>
                  <a:pt x="14811" y="10899"/>
                </a:lnTo>
                <a:lnTo>
                  <a:pt x="14629" y="11082"/>
                </a:lnTo>
                <a:lnTo>
                  <a:pt x="14394" y="11264"/>
                </a:lnTo>
                <a:lnTo>
                  <a:pt x="14185" y="11421"/>
                </a:lnTo>
                <a:lnTo>
                  <a:pt x="13925" y="11577"/>
                </a:lnTo>
                <a:lnTo>
                  <a:pt x="13690" y="11708"/>
                </a:lnTo>
                <a:lnTo>
                  <a:pt x="13429" y="11812"/>
                </a:lnTo>
                <a:lnTo>
                  <a:pt x="13168" y="11916"/>
                </a:lnTo>
                <a:lnTo>
                  <a:pt x="12882" y="11995"/>
                </a:lnTo>
                <a:lnTo>
                  <a:pt x="12595" y="12047"/>
                </a:lnTo>
                <a:lnTo>
                  <a:pt x="12308" y="12073"/>
                </a:lnTo>
                <a:lnTo>
                  <a:pt x="11995" y="12099"/>
                </a:lnTo>
                <a:lnTo>
                  <a:pt x="10848" y="12099"/>
                </a:lnTo>
                <a:lnTo>
                  <a:pt x="10848" y="10978"/>
                </a:lnTo>
                <a:lnTo>
                  <a:pt x="11004" y="10899"/>
                </a:lnTo>
                <a:lnTo>
                  <a:pt x="11135" y="10769"/>
                </a:lnTo>
                <a:lnTo>
                  <a:pt x="11213" y="10613"/>
                </a:lnTo>
                <a:lnTo>
                  <a:pt x="11239" y="10534"/>
                </a:lnTo>
                <a:lnTo>
                  <a:pt x="11239" y="10430"/>
                </a:lnTo>
                <a:lnTo>
                  <a:pt x="11239" y="9726"/>
                </a:lnTo>
                <a:close/>
                <a:moveTo>
                  <a:pt x="16793" y="7145"/>
                </a:moveTo>
                <a:lnTo>
                  <a:pt x="16636" y="7197"/>
                </a:lnTo>
                <a:lnTo>
                  <a:pt x="16480" y="7249"/>
                </a:lnTo>
                <a:lnTo>
                  <a:pt x="16350" y="7327"/>
                </a:lnTo>
                <a:lnTo>
                  <a:pt x="16219" y="7432"/>
                </a:lnTo>
                <a:lnTo>
                  <a:pt x="16115" y="7562"/>
                </a:lnTo>
                <a:lnTo>
                  <a:pt x="16037" y="7692"/>
                </a:lnTo>
                <a:lnTo>
                  <a:pt x="15958" y="7823"/>
                </a:lnTo>
                <a:lnTo>
                  <a:pt x="12334" y="7823"/>
                </a:lnTo>
                <a:lnTo>
                  <a:pt x="12178" y="7666"/>
                </a:lnTo>
                <a:lnTo>
                  <a:pt x="11969" y="7510"/>
                </a:lnTo>
                <a:lnTo>
                  <a:pt x="11734" y="7432"/>
                </a:lnTo>
                <a:lnTo>
                  <a:pt x="11630" y="7405"/>
                </a:lnTo>
                <a:lnTo>
                  <a:pt x="3625" y="7405"/>
                </a:lnTo>
                <a:lnTo>
                  <a:pt x="3521" y="7432"/>
                </a:lnTo>
                <a:lnTo>
                  <a:pt x="3443" y="7484"/>
                </a:lnTo>
                <a:lnTo>
                  <a:pt x="3391" y="7562"/>
                </a:lnTo>
                <a:lnTo>
                  <a:pt x="3364" y="7666"/>
                </a:lnTo>
                <a:lnTo>
                  <a:pt x="3391" y="7771"/>
                </a:lnTo>
                <a:lnTo>
                  <a:pt x="3443" y="7849"/>
                </a:lnTo>
                <a:lnTo>
                  <a:pt x="3521" y="7901"/>
                </a:lnTo>
                <a:lnTo>
                  <a:pt x="3625" y="7927"/>
                </a:lnTo>
                <a:lnTo>
                  <a:pt x="11604" y="7927"/>
                </a:lnTo>
                <a:lnTo>
                  <a:pt x="11682" y="7953"/>
                </a:lnTo>
                <a:lnTo>
                  <a:pt x="11760" y="8005"/>
                </a:lnTo>
                <a:lnTo>
                  <a:pt x="11839" y="8057"/>
                </a:lnTo>
                <a:lnTo>
                  <a:pt x="11891" y="8136"/>
                </a:lnTo>
                <a:lnTo>
                  <a:pt x="11943" y="8214"/>
                </a:lnTo>
                <a:lnTo>
                  <a:pt x="11969" y="8292"/>
                </a:lnTo>
                <a:lnTo>
                  <a:pt x="11969" y="8396"/>
                </a:lnTo>
                <a:lnTo>
                  <a:pt x="11969" y="8735"/>
                </a:lnTo>
                <a:lnTo>
                  <a:pt x="11969" y="8814"/>
                </a:lnTo>
                <a:lnTo>
                  <a:pt x="11943" y="8918"/>
                </a:lnTo>
                <a:lnTo>
                  <a:pt x="11891" y="8996"/>
                </a:lnTo>
                <a:lnTo>
                  <a:pt x="11839" y="9048"/>
                </a:lnTo>
                <a:lnTo>
                  <a:pt x="11760" y="9126"/>
                </a:lnTo>
                <a:lnTo>
                  <a:pt x="11682" y="9152"/>
                </a:lnTo>
                <a:lnTo>
                  <a:pt x="11604" y="9179"/>
                </a:lnTo>
                <a:lnTo>
                  <a:pt x="11500" y="9205"/>
                </a:lnTo>
                <a:lnTo>
                  <a:pt x="2113" y="9205"/>
                </a:lnTo>
                <a:lnTo>
                  <a:pt x="2035" y="9179"/>
                </a:lnTo>
                <a:lnTo>
                  <a:pt x="1930" y="9152"/>
                </a:lnTo>
                <a:lnTo>
                  <a:pt x="1852" y="9126"/>
                </a:lnTo>
                <a:lnTo>
                  <a:pt x="1800" y="9048"/>
                </a:lnTo>
                <a:lnTo>
                  <a:pt x="1722" y="8996"/>
                </a:lnTo>
                <a:lnTo>
                  <a:pt x="1696" y="8918"/>
                </a:lnTo>
                <a:lnTo>
                  <a:pt x="1670" y="8814"/>
                </a:lnTo>
                <a:lnTo>
                  <a:pt x="1644" y="8735"/>
                </a:lnTo>
                <a:lnTo>
                  <a:pt x="1644" y="8396"/>
                </a:lnTo>
                <a:lnTo>
                  <a:pt x="1670" y="8292"/>
                </a:lnTo>
                <a:lnTo>
                  <a:pt x="1696" y="8214"/>
                </a:lnTo>
                <a:lnTo>
                  <a:pt x="1722" y="8136"/>
                </a:lnTo>
                <a:lnTo>
                  <a:pt x="1800" y="8057"/>
                </a:lnTo>
                <a:lnTo>
                  <a:pt x="1852" y="8005"/>
                </a:lnTo>
                <a:lnTo>
                  <a:pt x="1930" y="7953"/>
                </a:lnTo>
                <a:lnTo>
                  <a:pt x="2035" y="7927"/>
                </a:lnTo>
                <a:lnTo>
                  <a:pt x="2374" y="7927"/>
                </a:lnTo>
                <a:lnTo>
                  <a:pt x="2478" y="7901"/>
                </a:lnTo>
                <a:lnTo>
                  <a:pt x="2556" y="7849"/>
                </a:lnTo>
                <a:lnTo>
                  <a:pt x="2608" y="7771"/>
                </a:lnTo>
                <a:lnTo>
                  <a:pt x="2634" y="7666"/>
                </a:lnTo>
                <a:lnTo>
                  <a:pt x="2608" y="7562"/>
                </a:lnTo>
                <a:lnTo>
                  <a:pt x="2556" y="7484"/>
                </a:lnTo>
                <a:lnTo>
                  <a:pt x="2478" y="7432"/>
                </a:lnTo>
                <a:lnTo>
                  <a:pt x="2374" y="7405"/>
                </a:lnTo>
                <a:lnTo>
                  <a:pt x="2113" y="7405"/>
                </a:lnTo>
                <a:lnTo>
                  <a:pt x="1930" y="7432"/>
                </a:lnTo>
                <a:lnTo>
                  <a:pt x="1722" y="7484"/>
                </a:lnTo>
                <a:lnTo>
                  <a:pt x="1565" y="7562"/>
                </a:lnTo>
                <a:lnTo>
                  <a:pt x="1409" y="7692"/>
                </a:lnTo>
                <a:lnTo>
                  <a:pt x="1305" y="7849"/>
                </a:lnTo>
                <a:lnTo>
                  <a:pt x="1200" y="8005"/>
                </a:lnTo>
                <a:lnTo>
                  <a:pt x="1148" y="8188"/>
                </a:lnTo>
                <a:lnTo>
                  <a:pt x="1122" y="8396"/>
                </a:lnTo>
                <a:lnTo>
                  <a:pt x="1122" y="8735"/>
                </a:lnTo>
                <a:lnTo>
                  <a:pt x="1148" y="8918"/>
                </a:lnTo>
                <a:lnTo>
                  <a:pt x="1200" y="9100"/>
                </a:lnTo>
                <a:lnTo>
                  <a:pt x="1305" y="9283"/>
                </a:lnTo>
                <a:lnTo>
                  <a:pt x="1409" y="9439"/>
                </a:lnTo>
                <a:lnTo>
                  <a:pt x="1565" y="9544"/>
                </a:lnTo>
                <a:lnTo>
                  <a:pt x="1722" y="9648"/>
                </a:lnTo>
                <a:lnTo>
                  <a:pt x="1930" y="9700"/>
                </a:lnTo>
                <a:lnTo>
                  <a:pt x="2113" y="9726"/>
                </a:lnTo>
                <a:lnTo>
                  <a:pt x="2374" y="9726"/>
                </a:lnTo>
                <a:lnTo>
                  <a:pt x="2374" y="10430"/>
                </a:lnTo>
                <a:lnTo>
                  <a:pt x="2374" y="10534"/>
                </a:lnTo>
                <a:lnTo>
                  <a:pt x="2400" y="10613"/>
                </a:lnTo>
                <a:lnTo>
                  <a:pt x="2478" y="10769"/>
                </a:lnTo>
                <a:lnTo>
                  <a:pt x="2608" y="10899"/>
                </a:lnTo>
                <a:lnTo>
                  <a:pt x="2765" y="10978"/>
                </a:lnTo>
                <a:lnTo>
                  <a:pt x="2765" y="12099"/>
                </a:lnTo>
                <a:lnTo>
                  <a:pt x="1044" y="12099"/>
                </a:lnTo>
                <a:lnTo>
                  <a:pt x="809" y="12125"/>
                </a:lnTo>
                <a:lnTo>
                  <a:pt x="627" y="12177"/>
                </a:lnTo>
                <a:lnTo>
                  <a:pt x="444" y="12281"/>
                </a:lnTo>
                <a:lnTo>
                  <a:pt x="288" y="12386"/>
                </a:lnTo>
                <a:lnTo>
                  <a:pt x="157" y="12542"/>
                </a:lnTo>
                <a:lnTo>
                  <a:pt x="79" y="12725"/>
                </a:lnTo>
                <a:lnTo>
                  <a:pt x="1" y="12933"/>
                </a:lnTo>
                <a:lnTo>
                  <a:pt x="1" y="13142"/>
                </a:lnTo>
                <a:lnTo>
                  <a:pt x="1" y="13350"/>
                </a:lnTo>
                <a:lnTo>
                  <a:pt x="79" y="13533"/>
                </a:lnTo>
                <a:lnTo>
                  <a:pt x="157" y="13715"/>
                </a:lnTo>
                <a:lnTo>
                  <a:pt x="288" y="13872"/>
                </a:lnTo>
                <a:lnTo>
                  <a:pt x="444" y="14002"/>
                </a:lnTo>
                <a:lnTo>
                  <a:pt x="627" y="14081"/>
                </a:lnTo>
                <a:lnTo>
                  <a:pt x="809" y="14159"/>
                </a:lnTo>
                <a:lnTo>
                  <a:pt x="12438" y="14159"/>
                </a:lnTo>
                <a:lnTo>
                  <a:pt x="12856" y="14107"/>
                </a:lnTo>
                <a:lnTo>
                  <a:pt x="13273" y="14028"/>
                </a:lnTo>
                <a:lnTo>
                  <a:pt x="13664" y="13924"/>
                </a:lnTo>
                <a:lnTo>
                  <a:pt x="14081" y="13794"/>
                </a:lnTo>
                <a:lnTo>
                  <a:pt x="14472" y="13637"/>
                </a:lnTo>
                <a:lnTo>
                  <a:pt x="14837" y="13455"/>
                </a:lnTo>
                <a:lnTo>
                  <a:pt x="15202" y="13246"/>
                </a:lnTo>
                <a:lnTo>
                  <a:pt x="15281" y="13168"/>
                </a:lnTo>
                <a:lnTo>
                  <a:pt x="15333" y="13064"/>
                </a:lnTo>
                <a:lnTo>
                  <a:pt x="15333" y="12959"/>
                </a:lnTo>
                <a:lnTo>
                  <a:pt x="15281" y="12881"/>
                </a:lnTo>
                <a:lnTo>
                  <a:pt x="15228" y="12803"/>
                </a:lnTo>
                <a:lnTo>
                  <a:pt x="15124" y="12751"/>
                </a:lnTo>
                <a:lnTo>
                  <a:pt x="15020" y="12751"/>
                </a:lnTo>
                <a:lnTo>
                  <a:pt x="14915" y="12803"/>
                </a:lnTo>
                <a:lnTo>
                  <a:pt x="14603" y="12985"/>
                </a:lnTo>
                <a:lnTo>
                  <a:pt x="14238" y="13168"/>
                </a:lnTo>
                <a:lnTo>
                  <a:pt x="13899" y="13298"/>
                </a:lnTo>
                <a:lnTo>
                  <a:pt x="13534" y="13429"/>
                </a:lnTo>
                <a:lnTo>
                  <a:pt x="13142" y="13533"/>
                </a:lnTo>
                <a:lnTo>
                  <a:pt x="12777" y="13585"/>
                </a:lnTo>
                <a:lnTo>
                  <a:pt x="12386" y="13637"/>
                </a:lnTo>
                <a:lnTo>
                  <a:pt x="940" y="13637"/>
                </a:lnTo>
                <a:lnTo>
                  <a:pt x="835" y="13611"/>
                </a:lnTo>
                <a:lnTo>
                  <a:pt x="757" y="13559"/>
                </a:lnTo>
                <a:lnTo>
                  <a:pt x="679" y="13507"/>
                </a:lnTo>
                <a:lnTo>
                  <a:pt x="601" y="13429"/>
                </a:lnTo>
                <a:lnTo>
                  <a:pt x="548" y="13324"/>
                </a:lnTo>
                <a:lnTo>
                  <a:pt x="522" y="13246"/>
                </a:lnTo>
                <a:lnTo>
                  <a:pt x="522" y="13142"/>
                </a:lnTo>
                <a:lnTo>
                  <a:pt x="522" y="13038"/>
                </a:lnTo>
                <a:lnTo>
                  <a:pt x="548" y="12933"/>
                </a:lnTo>
                <a:lnTo>
                  <a:pt x="601" y="12855"/>
                </a:lnTo>
                <a:lnTo>
                  <a:pt x="679" y="12777"/>
                </a:lnTo>
                <a:lnTo>
                  <a:pt x="757" y="12699"/>
                </a:lnTo>
                <a:lnTo>
                  <a:pt x="835" y="12646"/>
                </a:lnTo>
                <a:lnTo>
                  <a:pt x="940" y="12620"/>
                </a:lnTo>
                <a:lnTo>
                  <a:pt x="11995" y="12620"/>
                </a:lnTo>
                <a:lnTo>
                  <a:pt x="12464" y="12594"/>
                </a:lnTo>
                <a:lnTo>
                  <a:pt x="12882" y="12516"/>
                </a:lnTo>
                <a:lnTo>
                  <a:pt x="13325" y="12412"/>
                </a:lnTo>
                <a:lnTo>
                  <a:pt x="13716" y="12281"/>
                </a:lnTo>
                <a:lnTo>
                  <a:pt x="14107" y="12073"/>
                </a:lnTo>
                <a:lnTo>
                  <a:pt x="14472" y="11864"/>
                </a:lnTo>
                <a:lnTo>
                  <a:pt x="14837" y="11603"/>
                </a:lnTo>
                <a:lnTo>
                  <a:pt x="15150" y="11317"/>
                </a:lnTo>
                <a:lnTo>
                  <a:pt x="15437" y="11004"/>
                </a:lnTo>
                <a:lnTo>
                  <a:pt x="15672" y="10665"/>
                </a:lnTo>
                <a:lnTo>
                  <a:pt x="15906" y="10300"/>
                </a:lnTo>
                <a:lnTo>
                  <a:pt x="16089" y="9909"/>
                </a:lnTo>
                <a:lnTo>
                  <a:pt x="16245" y="9491"/>
                </a:lnTo>
                <a:lnTo>
                  <a:pt x="16350" y="9074"/>
                </a:lnTo>
                <a:lnTo>
                  <a:pt x="16428" y="8631"/>
                </a:lnTo>
                <a:lnTo>
                  <a:pt x="16428" y="8188"/>
                </a:lnTo>
                <a:lnTo>
                  <a:pt x="16454" y="8083"/>
                </a:lnTo>
                <a:lnTo>
                  <a:pt x="16480" y="7979"/>
                </a:lnTo>
                <a:lnTo>
                  <a:pt x="16532" y="7901"/>
                </a:lnTo>
                <a:lnTo>
                  <a:pt x="16584" y="7823"/>
                </a:lnTo>
                <a:lnTo>
                  <a:pt x="16662" y="7744"/>
                </a:lnTo>
                <a:lnTo>
                  <a:pt x="16741" y="7718"/>
                </a:lnTo>
                <a:lnTo>
                  <a:pt x="16845" y="7666"/>
                </a:lnTo>
                <a:lnTo>
                  <a:pt x="17054" y="7666"/>
                </a:lnTo>
                <a:lnTo>
                  <a:pt x="17158" y="7718"/>
                </a:lnTo>
                <a:lnTo>
                  <a:pt x="17236" y="7744"/>
                </a:lnTo>
                <a:lnTo>
                  <a:pt x="17314" y="7823"/>
                </a:lnTo>
                <a:lnTo>
                  <a:pt x="17366" y="7901"/>
                </a:lnTo>
                <a:lnTo>
                  <a:pt x="17419" y="7979"/>
                </a:lnTo>
                <a:lnTo>
                  <a:pt x="17445" y="8083"/>
                </a:lnTo>
                <a:lnTo>
                  <a:pt x="17471" y="8188"/>
                </a:lnTo>
                <a:lnTo>
                  <a:pt x="17445" y="8709"/>
                </a:lnTo>
                <a:lnTo>
                  <a:pt x="17366" y="9257"/>
                </a:lnTo>
                <a:lnTo>
                  <a:pt x="17236" y="9778"/>
                </a:lnTo>
                <a:lnTo>
                  <a:pt x="17054" y="10274"/>
                </a:lnTo>
                <a:lnTo>
                  <a:pt x="16819" y="10743"/>
                </a:lnTo>
                <a:lnTo>
                  <a:pt x="16558" y="11212"/>
                </a:lnTo>
                <a:lnTo>
                  <a:pt x="16219" y="11630"/>
                </a:lnTo>
                <a:lnTo>
                  <a:pt x="15880" y="12047"/>
                </a:lnTo>
                <a:lnTo>
                  <a:pt x="15802" y="12125"/>
                </a:lnTo>
                <a:lnTo>
                  <a:pt x="15802" y="12229"/>
                </a:lnTo>
                <a:lnTo>
                  <a:pt x="15802" y="12334"/>
                </a:lnTo>
                <a:lnTo>
                  <a:pt x="15880" y="12412"/>
                </a:lnTo>
                <a:lnTo>
                  <a:pt x="15958" y="12464"/>
                </a:lnTo>
                <a:lnTo>
                  <a:pt x="16063" y="12490"/>
                </a:lnTo>
                <a:lnTo>
                  <a:pt x="16141" y="12464"/>
                </a:lnTo>
                <a:lnTo>
                  <a:pt x="16245" y="12412"/>
                </a:lnTo>
                <a:lnTo>
                  <a:pt x="16636" y="11969"/>
                </a:lnTo>
                <a:lnTo>
                  <a:pt x="17001" y="11499"/>
                </a:lnTo>
                <a:lnTo>
                  <a:pt x="17288" y="11004"/>
                </a:lnTo>
                <a:lnTo>
                  <a:pt x="17549" y="10456"/>
                </a:lnTo>
                <a:lnTo>
                  <a:pt x="17732" y="9909"/>
                </a:lnTo>
                <a:lnTo>
                  <a:pt x="17888" y="9361"/>
                </a:lnTo>
                <a:lnTo>
                  <a:pt x="17966" y="8761"/>
                </a:lnTo>
                <a:lnTo>
                  <a:pt x="17992" y="8188"/>
                </a:lnTo>
                <a:lnTo>
                  <a:pt x="17966" y="7979"/>
                </a:lnTo>
                <a:lnTo>
                  <a:pt x="17914" y="7771"/>
                </a:lnTo>
                <a:lnTo>
                  <a:pt x="17810" y="7588"/>
                </a:lnTo>
                <a:lnTo>
                  <a:pt x="17679" y="7432"/>
                </a:lnTo>
                <a:lnTo>
                  <a:pt x="17523" y="7327"/>
                </a:lnTo>
                <a:lnTo>
                  <a:pt x="17366" y="7223"/>
                </a:lnTo>
                <a:lnTo>
                  <a:pt x="17158" y="7171"/>
                </a:lnTo>
                <a:lnTo>
                  <a:pt x="16949" y="7145"/>
                </a:lnTo>
                <a:close/>
              </a:path>
            </a:pathLst>
          </a:custGeom>
          <a:solidFill>
            <a:srgbClr val="3A68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30"/>
          <p:cNvSpPr txBox="1"/>
          <p:nvPr>
            <p:ph idx="4294967295" type="title"/>
          </p:nvPr>
        </p:nvSpPr>
        <p:spPr>
          <a:xfrm>
            <a:off x="312450" y="385625"/>
            <a:ext cx="7028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A68A2"/>
                </a:solidFill>
                <a:latin typeface="Lato"/>
                <a:ea typeface="Lato"/>
                <a:cs typeface="Lato"/>
                <a:sym typeface="Lato"/>
              </a:rPr>
              <a:t>Click to add text</a:t>
            </a:r>
            <a:endParaRPr b="1" sz="2800">
              <a:solidFill>
                <a:srgbClr val="3A68A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1"/>
          <p:cNvSpPr txBox="1"/>
          <p:nvPr/>
        </p:nvSpPr>
        <p:spPr>
          <a:xfrm>
            <a:off x="337975" y="384000"/>
            <a:ext cx="5373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1EA9FF"/>
                </a:solidFill>
                <a:latin typeface="Lato"/>
                <a:ea typeface="Lato"/>
                <a:cs typeface="Lato"/>
                <a:sym typeface="Lato"/>
              </a:rPr>
              <a:t>Content</a:t>
            </a:r>
            <a:r>
              <a:rPr b="1" lang="en" sz="3300">
                <a:solidFill>
                  <a:srgbClr val="1EA9FF"/>
                </a:solidFill>
                <a:latin typeface="Lato"/>
                <a:ea typeface="Lato"/>
                <a:cs typeface="Lato"/>
                <a:sym typeface="Lato"/>
              </a:rPr>
              <a:t> Page Title</a:t>
            </a:r>
            <a:endParaRPr b="1" sz="3300">
              <a:solidFill>
                <a:srgbClr val="1EA9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4" name="Google Shape;10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5" name="Google Shape;1035;p31"/>
          <p:cNvGrpSpPr/>
          <p:nvPr/>
        </p:nvGrpSpPr>
        <p:grpSpPr>
          <a:xfrm>
            <a:off x="6283334" y="5923646"/>
            <a:ext cx="1010336" cy="925210"/>
            <a:chOff x="2654374" y="4247162"/>
            <a:chExt cx="669851" cy="613413"/>
          </a:xfrm>
        </p:grpSpPr>
        <p:sp>
          <p:nvSpPr>
            <p:cNvPr id="1036" name="Google Shape;1036;p31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0" name="Google Shape;1040;p31"/>
          <p:cNvSpPr txBox="1"/>
          <p:nvPr>
            <p:ph idx="4294967295" type="body"/>
          </p:nvPr>
        </p:nvSpPr>
        <p:spPr>
          <a:xfrm>
            <a:off x="477900" y="1152900"/>
            <a:ext cx="7238700" cy="49443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1" name="Google Shape;1041;p31"/>
          <p:cNvSpPr/>
          <p:nvPr/>
        </p:nvSpPr>
        <p:spPr>
          <a:xfrm>
            <a:off x="6566175" y="5923650"/>
            <a:ext cx="2486700" cy="448500"/>
          </a:xfrm>
          <a:prstGeom prst="ellipse">
            <a:avLst/>
          </a:prstGeom>
          <a:solidFill>
            <a:srgbClr val="8EB6E9">
              <a:alpha val="312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2" name="Google Shape;1042;p31"/>
          <p:cNvGrpSpPr/>
          <p:nvPr/>
        </p:nvGrpSpPr>
        <p:grpSpPr>
          <a:xfrm>
            <a:off x="6717623" y="3958278"/>
            <a:ext cx="2183800" cy="2238462"/>
            <a:chOff x="6866794" y="4197835"/>
            <a:chExt cx="1958213" cy="2007229"/>
          </a:xfrm>
        </p:grpSpPr>
        <p:grpSp>
          <p:nvGrpSpPr>
            <p:cNvPr id="1043" name="Google Shape;1043;p31"/>
            <p:cNvGrpSpPr/>
            <p:nvPr/>
          </p:nvGrpSpPr>
          <p:grpSpPr>
            <a:xfrm flipH="1">
              <a:off x="6866794" y="4197835"/>
              <a:ext cx="1039177" cy="1792525"/>
              <a:chOff x="4457900" y="1106375"/>
              <a:chExt cx="756700" cy="1305268"/>
            </a:xfrm>
          </p:grpSpPr>
          <p:sp>
            <p:nvSpPr>
              <p:cNvPr id="1044" name="Google Shape;1044;p31"/>
              <p:cNvSpPr/>
              <p:nvPr/>
            </p:nvSpPr>
            <p:spPr>
              <a:xfrm>
                <a:off x="4520558" y="1106375"/>
                <a:ext cx="436489" cy="442514"/>
              </a:xfrm>
              <a:custGeom>
                <a:rect b="b" l="l" r="r" t="t"/>
                <a:pathLst>
                  <a:path extrusionOk="0" h="13807" w="13619">
                    <a:moveTo>
                      <a:pt x="7467" y="1"/>
                    </a:moveTo>
                    <a:cubicBezTo>
                      <a:pt x="6133" y="1"/>
                      <a:pt x="6137" y="2893"/>
                      <a:pt x="6183" y="3614"/>
                    </a:cubicBezTo>
                    <a:cubicBezTo>
                      <a:pt x="6367" y="5703"/>
                      <a:pt x="7002" y="7758"/>
                      <a:pt x="7202" y="9830"/>
                    </a:cubicBezTo>
                    <a:cubicBezTo>
                      <a:pt x="7085" y="9646"/>
                      <a:pt x="6968" y="9462"/>
                      <a:pt x="6801" y="9312"/>
                    </a:cubicBezTo>
                    <a:cubicBezTo>
                      <a:pt x="6751" y="9262"/>
                      <a:pt x="6688" y="9237"/>
                      <a:pt x="6626" y="9237"/>
                    </a:cubicBezTo>
                    <a:cubicBezTo>
                      <a:pt x="6563" y="9237"/>
                      <a:pt x="6500" y="9262"/>
                      <a:pt x="6450" y="9312"/>
                    </a:cubicBezTo>
                    <a:cubicBezTo>
                      <a:pt x="5631" y="10064"/>
                      <a:pt x="5765" y="11217"/>
                      <a:pt x="5748" y="12286"/>
                    </a:cubicBezTo>
                    <a:lnTo>
                      <a:pt x="5715" y="12286"/>
                    </a:lnTo>
                    <a:cubicBezTo>
                      <a:pt x="4245" y="10682"/>
                      <a:pt x="4412" y="7992"/>
                      <a:pt x="4495" y="5970"/>
                    </a:cubicBezTo>
                    <a:cubicBezTo>
                      <a:pt x="4527" y="5253"/>
                      <a:pt x="4742" y="2509"/>
                      <a:pt x="3438" y="2509"/>
                    </a:cubicBezTo>
                    <a:cubicBezTo>
                      <a:pt x="3376" y="2509"/>
                      <a:pt x="3311" y="2516"/>
                      <a:pt x="3242" y="2528"/>
                    </a:cubicBezTo>
                    <a:cubicBezTo>
                      <a:pt x="1872" y="2796"/>
                      <a:pt x="1504" y="5202"/>
                      <a:pt x="1304" y="6288"/>
                    </a:cubicBezTo>
                    <a:cubicBezTo>
                      <a:pt x="1120" y="7340"/>
                      <a:pt x="1321" y="8293"/>
                      <a:pt x="1638" y="9229"/>
                    </a:cubicBezTo>
                    <a:cubicBezTo>
                      <a:pt x="1404" y="8995"/>
                      <a:pt x="1103" y="8861"/>
                      <a:pt x="769" y="8861"/>
                    </a:cubicBezTo>
                    <a:cubicBezTo>
                      <a:pt x="67" y="8878"/>
                      <a:pt x="1" y="9746"/>
                      <a:pt x="151" y="10231"/>
                    </a:cubicBezTo>
                    <a:cubicBezTo>
                      <a:pt x="418" y="11000"/>
                      <a:pt x="1103" y="11701"/>
                      <a:pt x="1755" y="12286"/>
                    </a:cubicBezTo>
                    <a:lnTo>
                      <a:pt x="1154" y="12286"/>
                    </a:lnTo>
                    <a:lnTo>
                      <a:pt x="1154" y="13807"/>
                    </a:lnTo>
                    <a:lnTo>
                      <a:pt x="9842" y="13807"/>
                    </a:lnTo>
                    <a:lnTo>
                      <a:pt x="9842" y="12286"/>
                    </a:lnTo>
                    <a:lnTo>
                      <a:pt x="9641" y="12286"/>
                    </a:lnTo>
                    <a:cubicBezTo>
                      <a:pt x="11095" y="10933"/>
                      <a:pt x="13618" y="8026"/>
                      <a:pt x="12198" y="7123"/>
                    </a:cubicBezTo>
                    <a:cubicBezTo>
                      <a:pt x="12015" y="7007"/>
                      <a:pt x="11839" y="6954"/>
                      <a:pt x="11669" y="6954"/>
                    </a:cubicBezTo>
                    <a:cubicBezTo>
                      <a:pt x="10791" y="6954"/>
                      <a:pt x="10096" y="8381"/>
                      <a:pt x="9508" y="9797"/>
                    </a:cubicBezTo>
                    <a:cubicBezTo>
                      <a:pt x="9809" y="7858"/>
                      <a:pt x="9675" y="5887"/>
                      <a:pt x="9508" y="3899"/>
                    </a:cubicBezTo>
                    <a:cubicBezTo>
                      <a:pt x="9408" y="2729"/>
                      <a:pt x="9174" y="540"/>
                      <a:pt x="7854" y="72"/>
                    </a:cubicBezTo>
                    <a:cubicBezTo>
                      <a:pt x="7714" y="23"/>
                      <a:pt x="7585" y="1"/>
                      <a:pt x="74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457900" y="1488091"/>
                <a:ext cx="756700" cy="840800"/>
              </a:xfrm>
              <a:custGeom>
                <a:rect b="b" l="l" r="r" t="t"/>
                <a:pathLst>
                  <a:path extrusionOk="0" h="26234" w="23610">
                    <a:moveTo>
                      <a:pt x="6279" y="0"/>
                    </a:moveTo>
                    <a:cubicBezTo>
                      <a:pt x="3863" y="0"/>
                      <a:pt x="1729" y="118"/>
                      <a:pt x="1371" y="510"/>
                    </a:cubicBezTo>
                    <a:cubicBezTo>
                      <a:pt x="502" y="1462"/>
                      <a:pt x="1" y="23284"/>
                      <a:pt x="853" y="24186"/>
                    </a:cubicBezTo>
                    <a:cubicBezTo>
                      <a:pt x="1438" y="24793"/>
                      <a:pt x="11130" y="26233"/>
                      <a:pt x="17532" y="26233"/>
                    </a:cubicBezTo>
                    <a:cubicBezTo>
                      <a:pt x="20640" y="26233"/>
                      <a:pt x="22972" y="25894"/>
                      <a:pt x="23109" y="24954"/>
                    </a:cubicBezTo>
                    <a:cubicBezTo>
                      <a:pt x="23610" y="21529"/>
                      <a:pt x="21655" y="16801"/>
                      <a:pt x="14086" y="15531"/>
                    </a:cubicBezTo>
                    <a:cubicBezTo>
                      <a:pt x="13835" y="10134"/>
                      <a:pt x="15473" y="393"/>
                      <a:pt x="13986" y="259"/>
                    </a:cubicBezTo>
                    <a:cubicBezTo>
                      <a:pt x="13750" y="240"/>
                      <a:pt x="9728" y="0"/>
                      <a:pt x="6279" y="0"/>
                    </a:cubicBezTo>
                    <a:close/>
                  </a:path>
                </a:pathLst>
              </a:custGeom>
              <a:solidFill>
                <a:srgbClr val="E54E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472900" y="2263220"/>
                <a:ext cx="725644" cy="148424"/>
              </a:xfrm>
              <a:custGeom>
                <a:rect b="b" l="l" r="r" t="t"/>
                <a:pathLst>
                  <a:path extrusionOk="0" h="4631" w="22641">
                    <a:moveTo>
                      <a:pt x="385" y="1"/>
                    </a:moveTo>
                    <a:cubicBezTo>
                      <a:pt x="385" y="1"/>
                      <a:pt x="1" y="2607"/>
                      <a:pt x="1003" y="3008"/>
                    </a:cubicBezTo>
                    <a:cubicBezTo>
                      <a:pt x="2017" y="3504"/>
                      <a:pt x="8393" y="4630"/>
                      <a:pt x="14355" y="4630"/>
                    </a:cubicBezTo>
                    <a:cubicBezTo>
                      <a:pt x="17236" y="4630"/>
                      <a:pt x="20020" y="4367"/>
                      <a:pt x="22056" y="3643"/>
                    </a:cubicBezTo>
                    <a:cubicBezTo>
                      <a:pt x="22490" y="2774"/>
                      <a:pt x="22641" y="770"/>
                      <a:pt x="22641" y="769"/>
                    </a:cubicBezTo>
                    <a:lnTo>
                      <a:pt x="22641" y="769"/>
                    </a:lnTo>
                    <a:cubicBezTo>
                      <a:pt x="22640" y="770"/>
                      <a:pt x="19218" y="1730"/>
                      <a:pt x="13628" y="1730"/>
                    </a:cubicBezTo>
                    <a:cubicBezTo>
                      <a:pt x="10008" y="1730"/>
                      <a:pt x="5480" y="1327"/>
                      <a:pt x="385" y="1"/>
                    </a:cubicBezTo>
                    <a:close/>
                  </a:path>
                </a:pathLst>
              </a:custGeom>
              <a:solidFill>
                <a:srgbClr val="932E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571421" y="1485751"/>
                <a:ext cx="235664" cy="569304"/>
              </a:xfrm>
              <a:custGeom>
                <a:rect b="b" l="l" r="r" t="t"/>
                <a:pathLst>
                  <a:path extrusionOk="0" h="17763" w="7353">
                    <a:moveTo>
                      <a:pt x="4197" y="1"/>
                    </a:moveTo>
                    <a:cubicBezTo>
                      <a:pt x="2571" y="1"/>
                      <a:pt x="1171" y="98"/>
                      <a:pt x="1171" y="98"/>
                    </a:cubicBezTo>
                    <a:cubicBezTo>
                      <a:pt x="1171" y="98"/>
                      <a:pt x="1" y="17425"/>
                      <a:pt x="3643" y="17759"/>
                    </a:cubicBezTo>
                    <a:cubicBezTo>
                      <a:pt x="3669" y="17762"/>
                      <a:pt x="3695" y="17763"/>
                      <a:pt x="3721" y="17763"/>
                    </a:cubicBezTo>
                    <a:cubicBezTo>
                      <a:pt x="6072" y="17763"/>
                      <a:pt x="7105" y="7223"/>
                      <a:pt x="7353" y="182"/>
                    </a:cubicBezTo>
                    <a:cubicBezTo>
                      <a:pt x="6426" y="43"/>
                      <a:pt x="5263" y="1"/>
                      <a:pt x="4197" y="1"/>
                    </a:cubicBezTo>
                    <a:close/>
                  </a:path>
                </a:pathLst>
              </a:custGeom>
              <a:solidFill>
                <a:srgbClr val="932E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08267" y="1939771"/>
                <a:ext cx="577" cy="38588"/>
              </a:xfrm>
              <a:custGeom>
                <a:rect b="b" l="l" r="r" t="t"/>
                <a:pathLst>
                  <a:path extrusionOk="0" h="1204" w="18">
                    <a:moveTo>
                      <a:pt x="17" y="1204"/>
                    </a:moveTo>
                    <a:cubicBezTo>
                      <a:pt x="17" y="820"/>
                      <a:pt x="1" y="419"/>
                      <a:pt x="17" y="1"/>
                    </a:cubicBezTo>
                    <a:lnTo>
                      <a:pt x="17" y="1"/>
                    </a:lnTo>
                    <a:cubicBezTo>
                      <a:pt x="1" y="419"/>
                      <a:pt x="17" y="820"/>
                      <a:pt x="17" y="1204"/>
                    </a:cubicBezTo>
                  </a:path>
                </a:pathLst>
              </a:custGeom>
              <a:solidFill>
                <a:srgbClr val="A4AD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9" name="Google Shape;1049;p31"/>
            <p:cNvGrpSpPr/>
            <p:nvPr/>
          </p:nvGrpSpPr>
          <p:grpSpPr>
            <a:xfrm>
              <a:off x="7785830" y="4412539"/>
              <a:ext cx="1039177" cy="1792525"/>
              <a:chOff x="4457900" y="1106375"/>
              <a:chExt cx="756700" cy="1305268"/>
            </a:xfrm>
          </p:grpSpPr>
          <p:sp>
            <p:nvSpPr>
              <p:cNvPr id="1050" name="Google Shape;1050;p31"/>
              <p:cNvSpPr/>
              <p:nvPr/>
            </p:nvSpPr>
            <p:spPr>
              <a:xfrm>
                <a:off x="4520558" y="1106375"/>
                <a:ext cx="436489" cy="442514"/>
              </a:xfrm>
              <a:custGeom>
                <a:rect b="b" l="l" r="r" t="t"/>
                <a:pathLst>
                  <a:path extrusionOk="0" h="13807" w="13619">
                    <a:moveTo>
                      <a:pt x="7467" y="1"/>
                    </a:moveTo>
                    <a:cubicBezTo>
                      <a:pt x="6133" y="1"/>
                      <a:pt x="6137" y="2893"/>
                      <a:pt x="6183" y="3614"/>
                    </a:cubicBezTo>
                    <a:cubicBezTo>
                      <a:pt x="6367" y="5703"/>
                      <a:pt x="7002" y="7758"/>
                      <a:pt x="7202" y="9830"/>
                    </a:cubicBezTo>
                    <a:cubicBezTo>
                      <a:pt x="7085" y="9646"/>
                      <a:pt x="6968" y="9462"/>
                      <a:pt x="6801" y="9312"/>
                    </a:cubicBezTo>
                    <a:cubicBezTo>
                      <a:pt x="6751" y="9262"/>
                      <a:pt x="6688" y="9237"/>
                      <a:pt x="6626" y="9237"/>
                    </a:cubicBezTo>
                    <a:cubicBezTo>
                      <a:pt x="6563" y="9237"/>
                      <a:pt x="6500" y="9262"/>
                      <a:pt x="6450" y="9312"/>
                    </a:cubicBezTo>
                    <a:cubicBezTo>
                      <a:pt x="5631" y="10064"/>
                      <a:pt x="5765" y="11217"/>
                      <a:pt x="5748" y="12286"/>
                    </a:cubicBezTo>
                    <a:lnTo>
                      <a:pt x="5715" y="12286"/>
                    </a:lnTo>
                    <a:cubicBezTo>
                      <a:pt x="4245" y="10682"/>
                      <a:pt x="4412" y="7992"/>
                      <a:pt x="4495" y="5970"/>
                    </a:cubicBezTo>
                    <a:cubicBezTo>
                      <a:pt x="4527" y="5253"/>
                      <a:pt x="4742" y="2509"/>
                      <a:pt x="3438" y="2509"/>
                    </a:cubicBezTo>
                    <a:cubicBezTo>
                      <a:pt x="3376" y="2509"/>
                      <a:pt x="3311" y="2516"/>
                      <a:pt x="3242" y="2528"/>
                    </a:cubicBezTo>
                    <a:cubicBezTo>
                      <a:pt x="1872" y="2796"/>
                      <a:pt x="1504" y="5202"/>
                      <a:pt x="1304" y="6288"/>
                    </a:cubicBezTo>
                    <a:cubicBezTo>
                      <a:pt x="1120" y="7340"/>
                      <a:pt x="1321" y="8293"/>
                      <a:pt x="1638" y="9229"/>
                    </a:cubicBezTo>
                    <a:cubicBezTo>
                      <a:pt x="1404" y="8995"/>
                      <a:pt x="1103" y="8861"/>
                      <a:pt x="769" y="8861"/>
                    </a:cubicBezTo>
                    <a:cubicBezTo>
                      <a:pt x="67" y="8878"/>
                      <a:pt x="1" y="9746"/>
                      <a:pt x="151" y="10231"/>
                    </a:cubicBezTo>
                    <a:cubicBezTo>
                      <a:pt x="418" y="11000"/>
                      <a:pt x="1103" y="11701"/>
                      <a:pt x="1755" y="12286"/>
                    </a:cubicBezTo>
                    <a:lnTo>
                      <a:pt x="1154" y="12286"/>
                    </a:lnTo>
                    <a:lnTo>
                      <a:pt x="1154" y="13807"/>
                    </a:lnTo>
                    <a:lnTo>
                      <a:pt x="9842" y="13807"/>
                    </a:lnTo>
                    <a:lnTo>
                      <a:pt x="9842" y="12286"/>
                    </a:lnTo>
                    <a:lnTo>
                      <a:pt x="9641" y="12286"/>
                    </a:lnTo>
                    <a:cubicBezTo>
                      <a:pt x="11095" y="10933"/>
                      <a:pt x="13618" y="8026"/>
                      <a:pt x="12198" y="7123"/>
                    </a:cubicBezTo>
                    <a:cubicBezTo>
                      <a:pt x="12015" y="7007"/>
                      <a:pt x="11839" y="6954"/>
                      <a:pt x="11669" y="6954"/>
                    </a:cubicBezTo>
                    <a:cubicBezTo>
                      <a:pt x="10791" y="6954"/>
                      <a:pt x="10096" y="8381"/>
                      <a:pt x="9508" y="9797"/>
                    </a:cubicBezTo>
                    <a:cubicBezTo>
                      <a:pt x="9809" y="7858"/>
                      <a:pt x="9675" y="5887"/>
                      <a:pt x="9508" y="3899"/>
                    </a:cubicBezTo>
                    <a:cubicBezTo>
                      <a:pt x="9408" y="2729"/>
                      <a:pt x="9174" y="540"/>
                      <a:pt x="7854" y="72"/>
                    </a:cubicBezTo>
                    <a:cubicBezTo>
                      <a:pt x="7714" y="23"/>
                      <a:pt x="7585" y="1"/>
                      <a:pt x="74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1"/>
              <p:cNvSpPr/>
              <p:nvPr/>
            </p:nvSpPr>
            <p:spPr>
              <a:xfrm>
                <a:off x="4457900" y="1488091"/>
                <a:ext cx="756700" cy="840800"/>
              </a:xfrm>
              <a:custGeom>
                <a:rect b="b" l="l" r="r" t="t"/>
                <a:pathLst>
                  <a:path extrusionOk="0" h="26234" w="23610">
                    <a:moveTo>
                      <a:pt x="6279" y="0"/>
                    </a:moveTo>
                    <a:cubicBezTo>
                      <a:pt x="3863" y="0"/>
                      <a:pt x="1729" y="118"/>
                      <a:pt x="1371" y="510"/>
                    </a:cubicBezTo>
                    <a:cubicBezTo>
                      <a:pt x="502" y="1462"/>
                      <a:pt x="1" y="23284"/>
                      <a:pt x="853" y="24186"/>
                    </a:cubicBezTo>
                    <a:cubicBezTo>
                      <a:pt x="1438" y="24793"/>
                      <a:pt x="11130" y="26233"/>
                      <a:pt x="17532" y="26233"/>
                    </a:cubicBezTo>
                    <a:cubicBezTo>
                      <a:pt x="20640" y="26233"/>
                      <a:pt x="22972" y="25894"/>
                      <a:pt x="23109" y="24954"/>
                    </a:cubicBezTo>
                    <a:cubicBezTo>
                      <a:pt x="23610" y="21529"/>
                      <a:pt x="21655" y="16801"/>
                      <a:pt x="14086" y="15531"/>
                    </a:cubicBezTo>
                    <a:cubicBezTo>
                      <a:pt x="13835" y="10134"/>
                      <a:pt x="15473" y="393"/>
                      <a:pt x="13986" y="259"/>
                    </a:cubicBezTo>
                    <a:cubicBezTo>
                      <a:pt x="13750" y="240"/>
                      <a:pt x="9728" y="0"/>
                      <a:pt x="6279" y="0"/>
                    </a:cubicBezTo>
                    <a:close/>
                  </a:path>
                </a:pathLst>
              </a:custGeom>
              <a:solidFill>
                <a:srgbClr val="E54E69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1"/>
              <p:cNvSpPr/>
              <p:nvPr/>
            </p:nvSpPr>
            <p:spPr>
              <a:xfrm>
                <a:off x="4472900" y="2263220"/>
                <a:ext cx="725644" cy="148424"/>
              </a:xfrm>
              <a:custGeom>
                <a:rect b="b" l="l" r="r" t="t"/>
                <a:pathLst>
                  <a:path extrusionOk="0" h="4631" w="22641">
                    <a:moveTo>
                      <a:pt x="385" y="1"/>
                    </a:moveTo>
                    <a:cubicBezTo>
                      <a:pt x="385" y="1"/>
                      <a:pt x="1" y="2607"/>
                      <a:pt x="1003" y="3008"/>
                    </a:cubicBezTo>
                    <a:cubicBezTo>
                      <a:pt x="2017" y="3504"/>
                      <a:pt x="8393" y="4630"/>
                      <a:pt x="14355" y="4630"/>
                    </a:cubicBezTo>
                    <a:cubicBezTo>
                      <a:pt x="17236" y="4630"/>
                      <a:pt x="20020" y="4367"/>
                      <a:pt x="22056" y="3643"/>
                    </a:cubicBezTo>
                    <a:cubicBezTo>
                      <a:pt x="22490" y="2774"/>
                      <a:pt x="22641" y="770"/>
                      <a:pt x="22641" y="769"/>
                    </a:cubicBezTo>
                    <a:lnTo>
                      <a:pt x="22641" y="769"/>
                    </a:lnTo>
                    <a:cubicBezTo>
                      <a:pt x="22640" y="770"/>
                      <a:pt x="19218" y="1730"/>
                      <a:pt x="13628" y="1730"/>
                    </a:cubicBezTo>
                    <a:cubicBezTo>
                      <a:pt x="10008" y="1730"/>
                      <a:pt x="5480" y="1327"/>
                      <a:pt x="385" y="1"/>
                    </a:cubicBezTo>
                    <a:close/>
                  </a:path>
                </a:pathLst>
              </a:custGeom>
              <a:solidFill>
                <a:srgbClr val="932E4D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1"/>
              <p:cNvSpPr/>
              <p:nvPr/>
            </p:nvSpPr>
            <p:spPr>
              <a:xfrm>
                <a:off x="4571421" y="1485751"/>
                <a:ext cx="235664" cy="569304"/>
              </a:xfrm>
              <a:custGeom>
                <a:rect b="b" l="l" r="r" t="t"/>
                <a:pathLst>
                  <a:path extrusionOk="0" h="17763" w="7353">
                    <a:moveTo>
                      <a:pt x="4197" y="1"/>
                    </a:moveTo>
                    <a:cubicBezTo>
                      <a:pt x="2571" y="1"/>
                      <a:pt x="1171" y="98"/>
                      <a:pt x="1171" y="98"/>
                    </a:cubicBezTo>
                    <a:cubicBezTo>
                      <a:pt x="1171" y="98"/>
                      <a:pt x="1" y="17425"/>
                      <a:pt x="3643" y="17759"/>
                    </a:cubicBezTo>
                    <a:cubicBezTo>
                      <a:pt x="3669" y="17762"/>
                      <a:pt x="3695" y="17763"/>
                      <a:pt x="3721" y="17763"/>
                    </a:cubicBezTo>
                    <a:cubicBezTo>
                      <a:pt x="6072" y="17763"/>
                      <a:pt x="7105" y="7223"/>
                      <a:pt x="7353" y="182"/>
                    </a:cubicBezTo>
                    <a:cubicBezTo>
                      <a:pt x="6426" y="43"/>
                      <a:pt x="5263" y="1"/>
                      <a:pt x="4197" y="1"/>
                    </a:cubicBezTo>
                    <a:close/>
                  </a:path>
                </a:pathLst>
              </a:custGeom>
              <a:solidFill>
                <a:srgbClr val="932E4D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1"/>
              <p:cNvSpPr/>
              <p:nvPr/>
            </p:nvSpPr>
            <p:spPr>
              <a:xfrm>
                <a:off x="4908267" y="1939771"/>
                <a:ext cx="577" cy="38588"/>
              </a:xfrm>
              <a:custGeom>
                <a:rect b="b" l="l" r="r" t="t"/>
                <a:pathLst>
                  <a:path extrusionOk="0" h="1204" w="18">
                    <a:moveTo>
                      <a:pt x="17" y="1204"/>
                    </a:moveTo>
                    <a:cubicBezTo>
                      <a:pt x="17" y="820"/>
                      <a:pt x="1" y="419"/>
                      <a:pt x="17" y="1"/>
                    </a:cubicBezTo>
                    <a:lnTo>
                      <a:pt x="17" y="1"/>
                    </a:lnTo>
                    <a:cubicBezTo>
                      <a:pt x="1" y="419"/>
                      <a:pt x="17" y="820"/>
                      <a:pt x="17" y="1204"/>
                    </a:cubicBezTo>
                  </a:path>
                </a:pathLst>
              </a:custGeom>
              <a:solidFill>
                <a:srgbClr val="A4ADAE"/>
              </a:solidFill>
              <a:ln cap="flat" cmpd="sng" w="9525">
                <a:solidFill>
                  <a:srgbClr val="8EB6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2"/>
          <p:cNvSpPr txBox="1"/>
          <p:nvPr/>
        </p:nvSpPr>
        <p:spPr>
          <a:xfrm>
            <a:off x="1885500" y="2113225"/>
            <a:ext cx="525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5D449A"/>
                </a:solidFill>
                <a:latin typeface="Lato"/>
                <a:ea typeface="Lato"/>
                <a:cs typeface="Lato"/>
                <a:sym typeface="Lato"/>
              </a:rPr>
              <a:t>Quote</a:t>
            </a:r>
            <a:r>
              <a:rPr b="1" lang="en" sz="3300">
                <a:solidFill>
                  <a:srgbClr val="5D449A"/>
                </a:solidFill>
                <a:latin typeface="Lato"/>
                <a:ea typeface="Lato"/>
                <a:cs typeface="Lato"/>
                <a:sym typeface="Lato"/>
              </a:rPr>
              <a:t> Title</a:t>
            </a:r>
            <a:endParaRPr b="1" sz="3300">
              <a:solidFill>
                <a:srgbClr val="5D449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60" name="Google Shape;1060;p32"/>
          <p:cNvGrpSpPr/>
          <p:nvPr/>
        </p:nvGrpSpPr>
        <p:grpSpPr>
          <a:xfrm>
            <a:off x="6286259" y="5932796"/>
            <a:ext cx="1010336" cy="925210"/>
            <a:chOff x="2654374" y="4247162"/>
            <a:chExt cx="669851" cy="613413"/>
          </a:xfrm>
        </p:grpSpPr>
        <p:sp>
          <p:nvSpPr>
            <p:cNvPr id="1061" name="Google Shape;1061;p32"/>
            <p:cNvSpPr/>
            <p:nvPr/>
          </p:nvSpPr>
          <p:spPr>
            <a:xfrm>
              <a:off x="2654374" y="4247162"/>
              <a:ext cx="432376" cy="605303"/>
            </a:xfrm>
            <a:custGeom>
              <a:rect b="b" l="l" r="r" t="t"/>
              <a:pathLst>
                <a:path extrusionOk="0" h="26499" w="18844">
                  <a:moveTo>
                    <a:pt x="4176" y="17773"/>
                  </a:moveTo>
                  <a:lnTo>
                    <a:pt x="4203" y="17826"/>
                  </a:lnTo>
                  <a:lnTo>
                    <a:pt x="4149" y="17826"/>
                  </a:lnTo>
                  <a:lnTo>
                    <a:pt x="4176" y="17773"/>
                  </a:lnTo>
                  <a:close/>
                  <a:moveTo>
                    <a:pt x="6451" y="0"/>
                  </a:moveTo>
                  <a:lnTo>
                    <a:pt x="6451" y="0"/>
                  </a:lnTo>
                  <a:cubicBezTo>
                    <a:pt x="6317" y="188"/>
                    <a:pt x="6170" y="235"/>
                    <a:pt x="6030" y="235"/>
                  </a:cubicBezTo>
                  <a:cubicBezTo>
                    <a:pt x="5889" y="235"/>
                    <a:pt x="5755" y="188"/>
                    <a:pt x="5648" y="188"/>
                  </a:cubicBezTo>
                  <a:cubicBezTo>
                    <a:pt x="5541" y="482"/>
                    <a:pt x="5648" y="696"/>
                    <a:pt x="5675" y="910"/>
                  </a:cubicBezTo>
                  <a:cubicBezTo>
                    <a:pt x="5696" y="1058"/>
                    <a:pt x="5638" y="1090"/>
                    <a:pt x="5558" y="1090"/>
                  </a:cubicBezTo>
                  <a:cubicBezTo>
                    <a:pt x="5500" y="1090"/>
                    <a:pt x="5431" y="1073"/>
                    <a:pt x="5372" y="1073"/>
                  </a:cubicBezTo>
                  <a:cubicBezTo>
                    <a:pt x="5307" y="1073"/>
                    <a:pt x="5255" y="1093"/>
                    <a:pt x="5247" y="1178"/>
                  </a:cubicBezTo>
                  <a:cubicBezTo>
                    <a:pt x="5381" y="1419"/>
                    <a:pt x="5622" y="1473"/>
                    <a:pt x="5809" y="1633"/>
                  </a:cubicBezTo>
                  <a:cubicBezTo>
                    <a:pt x="5889" y="1713"/>
                    <a:pt x="6023" y="1821"/>
                    <a:pt x="5969" y="1954"/>
                  </a:cubicBezTo>
                  <a:cubicBezTo>
                    <a:pt x="5951" y="2038"/>
                    <a:pt x="5909" y="2061"/>
                    <a:pt x="5859" y="2061"/>
                  </a:cubicBezTo>
                  <a:cubicBezTo>
                    <a:pt x="5802" y="2061"/>
                    <a:pt x="5735" y="2033"/>
                    <a:pt x="5675" y="2033"/>
                  </a:cubicBezTo>
                  <a:cubicBezTo>
                    <a:pt x="5634" y="2033"/>
                    <a:pt x="5596" y="2046"/>
                    <a:pt x="5568" y="2088"/>
                  </a:cubicBezTo>
                  <a:cubicBezTo>
                    <a:pt x="5648" y="2463"/>
                    <a:pt x="6157" y="2436"/>
                    <a:pt x="6237" y="2811"/>
                  </a:cubicBezTo>
                  <a:cubicBezTo>
                    <a:pt x="6196" y="2838"/>
                    <a:pt x="6157" y="2848"/>
                    <a:pt x="6118" y="2848"/>
                  </a:cubicBezTo>
                  <a:cubicBezTo>
                    <a:pt x="6018" y="2848"/>
                    <a:pt x="5924" y="2781"/>
                    <a:pt x="5820" y="2781"/>
                  </a:cubicBezTo>
                  <a:cubicBezTo>
                    <a:pt x="5807" y="2781"/>
                    <a:pt x="5795" y="2782"/>
                    <a:pt x="5782" y="2784"/>
                  </a:cubicBezTo>
                  <a:cubicBezTo>
                    <a:pt x="5748" y="2784"/>
                    <a:pt x="5713" y="2783"/>
                    <a:pt x="5678" y="2783"/>
                  </a:cubicBezTo>
                  <a:cubicBezTo>
                    <a:pt x="5521" y="2783"/>
                    <a:pt x="5366" y="2801"/>
                    <a:pt x="5300" y="2998"/>
                  </a:cubicBezTo>
                  <a:cubicBezTo>
                    <a:pt x="5247" y="3186"/>
                    <a:pt x="5300" y="3373"/>
                    <a:pt x="5488" y="3480"/>
                  </a:cubicBezTo>
                  <a:cubicBezTo>
                    <a:pt x="5836" y="3721"/>
                    <a:pt x="6184" y="3962"/>
                    <a:pt x="6532" y="4203"/>
                  </a:cubicBezTo>
                  <a:cubicBezTo>
                    <a:pt x="6639" y="4283"/>
                    <a:pt x="6853" y="4336"/>
                    <a:pt x="6746" y="4551"/>
                  </a:cubicBezTo>
                  <a:cubicBezTo>
                    <a:pt x="6733" y="4552"/>
                    <a:pt x="6720" y="4552"/>
                    <a:pt x="6708" y="4552"/>
                  </a:cubicBezTo>
                  <a:cubicBezTo>
                    <a:pt x="6431" y="4552"/>
                    <a:pt x="6230" y="4304"/>
                    <a:pt x="5920" y="4304"/>
                  </a:cubicBezTo>
                  <a:cubicBezTo>
                    <a:pt x="5893" y="4304"/>
                    <a:pt x="5865" y="4306"/>
                    <a:pt x="5836" y="4310"/>
                  </a:cubicBezTo>
                  <a:cubicBezTo>
                    <a:pt x="6157" y="4684"/>
                    <a:pt x="6639" y="4791"/>
                    <a:pt x="6880" y="5166"/>
                  </a:cubicBezTo>
                  <a:cubicBezTo>
                    <a:pt x="6868" y="5168"/>
                    <a:pt x="6857" y="5169"/>
                    <a:pt x="6846" y="5169"/>
                  </a:cubicBezTo>
                  <a:cubicBezTo>
                    <a:pt x="6730" y="5169"/>
                    <a:pt x="6623" y="5089"/>
                    <a:pt x="6513" y="5089"/>
                  </a:cubicBezTo>
                  <a:cubicBezTo>
                    <a:pt x="6458" y="5089"/>
                    <a:pt x="6402" y="5108"/>
                    <a:pt x="6344" y="5166"/>
                  </a:cubicBezTo>
                  <a:cubicBezTo>
                    <a:pt x="6558" y="5541"/>
                    <a:pt x="7067" y="5568"/>
                    <a:pt x="7254" y="6023"/>
                  </a:cubicBezTo>
                  <a:cubicBezTo>
                    <a:pt x="7094" y="5969"/>
                    <a:pt x="6987" y="5942"/>
                    <a:pt x="6906" y="5916"/>
                  </a:cubicBezTo>
                  <a:cubicBezTo>
                    <a:pt x="6812" y="5868"/>
                    <a:pt x="6718" y="5837"/>
                    <a:pt x="6630" y="5837"/>
                  </a:cubicBezTo>
                  <a:cubicBezTo>
                    <a:pt x="6519" y="5837"/>
                    <a:pt x="6419" y="5888"/>
                    <a:pt x="6344" y="6023"/>
                  </a:cubicBezTo>
                  <a:cubicBezTo>
                    <a:pt x="6210" y="6237"/>
                    <a:pt x="6398" y="6371"/>
                    <a:pt x="6505" y="6504"/>
                  </a:cubicBezTo>
                  <a:cubicBezTo>
                    <a:pt x="6853" y="6852"/>
                    <a:pt x="7201" y="7174"/>
                    <a:pt x="7522" y="7522"/>
                  </a:cubicBezTo>
                  <a:cubicBezTo>
                    <a:pt x="7736" y="7709"/>
                    <a:pt x="7923" y="7923"/>
                    <a:pt x="7923" y="8244"/>
                  </a:cubicBezTo>
                  <a:cubicBezTo>
                    <a:pt x="7415" y="8084"/>
                    <a:pt x="7094" y="7602"/>
                    <a:pt x="6371" y="7602"/>
                  </a:cubicBezTo>
                  <a:cubicBezTo>
                    <a:pt x="7013" y="8137"/>
                    <a:pt x="7682" y="8325"/>
                    <a:pt x="8057" y="8887"/>
                  </a:cubicBezTo>
                  <a:cubicBezTo>
                    <a:pt x="8012" y="8909"/>
                    <a:pt x="7973" y="8918"/>
                    <a:pt x="7937" y="8918"/>
                  </a:cubicBezTo>
                  <a:cubicBezTo>
                    <a:pt x="7800" y="8918"/>
                    <a:pt x="7716" y="8790"/>
                    <a:pt x="7593" y="8790"/>
                  </a:cubicBezTo>
                  <a:cubicBezTo>
                    <a:pt x="7556" y="8790"/>
                    <a:pt x="7515" y="8802"/>
                    <a:pt x="7468" y="8833"/>
                  </a:cubicBezTo>
                  <a:cubicBezTo>
                    <a:pt x="7790" y="9342"/>
                    <a:pt x="8432" y="9609"/>
                    <a:pt x="8539" y="10252"/>
                  </a:cubicBezTo>
                  <a:cubicBezTo>
                    <a:pt x="8646" y="10867"/>
                    <a:pt x="8860" y="11429"/>
                    <a:pt x="8833" y="12072"/>
                  </a:cubicBezTo>
                  <a:cubicBezTo>
                    <a:pt x="8485" y="11510"/>
                    <a:pt x="8218" y="10948"/>
                    <a:pt x="7950" y="10386"/>
                  </a:cubicBezTo>
                  <a:cubicBezTo>
                    <a:pt x="7763" y="9930"/>
                    <a:pt x="7415" y="9609"/>
                    <a:pt x="7040" y="9288"/>
                  </a:cubicBezTo>
                  <a:cubicBezTo>
                    <a:pt x="6983" y="9245"/>
                    <a:pt x="6910" y="9218"/>
                    <a:pt x="6839" y="9218"/>
                  </a:cubicBezTo>
                  <a:cubicBezTo>
                    <a:pt x="6776" y="9218"/>
                    <a:pt x="6715" y="9238"/>
                    <a:pt x="6665" y="9288"/>
                  </a:cubicBezTo>
                  <a:cubicBezTo>
                    <a:pt x="6558" y="9368"/>
                    <a:pt x="6558" y="9475"/>
                    <a:pt x="6585" y="9583"/>
                  </a:cubicBezTo>
                  <a:cubicBezTo>
                    <a:pt x="6639" y="9823"/>
                    <a:pt x="6719" y="10064"/>
                    <a:pt x="6826" y="10386"/>
                  </a:cubicBezTo>
                  <a:cubicBezTo>
                    <a:pt x="6291" y="10118"/>
                    <a:pt x="6317" y="9502"/>
                    <a:pt x="5889" y="9288"/>
                  </a:cubicBezTo>
                  <a:lnTo>
                    <a:pt x="5889" y="9288"/>
                  </a:lnTo>
                  <a:cubicBezTo>
                    <a:pt x="5729" y="9422"/>
                    <a:pt x="5969" y="9609"/>
                    <a:pt x="5729" y="9690"/>
                  </a:cubicBezTo>
                  <a:cubicBezTo>
                    <a:pt x="5488" y="9368"/>
                    <a:pt x="5354" y="8913"/>
                    <a:pt x="4979" y="8673"/>
                  </a:cubicBezTo>
                  <a:cubicBezTo>
                    <a:pt x="4871" y="8595"/>
                    <a:pt x="4717" y="8535"/>
                    <a:pt x="4597" y="8535"/>
                  </a:cubicBezTo>
                  <a:cubicBezTo>
                    <a:pt x="4510" y="8535"/>
                    <a:pt x="4440" y="8567"/>
                    <a:pt x="4417" y="8646"/>
                  </a:cubicBezTo>
                  <a:cubicBezTo>
                    <a:pt x="4337" y="9128"/>
                    <a:pt x="4069" y="9208"/>
                    <a:pt x="3668" y="9235"/>
                  </a:cubicBezTo>
                  <a:cubicBezTo>
                    <a:pt x="3641" y="9235"/>
                    <a:pt x="3587" y="9342"/>
                    <a:pt x="3587" y="9342"/>
                  </a:cubicBezTo>
                  <a:cubicBezTo>
                    <a:pt x="3882" y="9716"/>
                    <a:pt x="3320" y="9797"/>
                    <a:pt x="3293" y="10011"/>
                  </a:cubicBezTo>
                  <a:cubicBezTo>
                    <a:pt x="3379" y="10075"/>
                    <a:pt x="3462" y="10096"/>
                    <a:pt x="3545" y="10096"/>
                  </a:cubicBezTo>
                  <a:cubicBezTo>
                    <a:pt x="3689" y="10096"/>
                    <a:pt x="3829" y="10033"/>
                    <a:pt x="3967" y="10033"/>
                  </a:cubicBezTo>
                  <a:cubicBezTo>
                    <a:pt x="4046" y="10033"/>
                    <a:pt x="4124" y="10054"/>
                    <a:pt x="4203" y="10118"/>
                  </a:cubicBezTo>
                  <a:cubicBezTo>
                    <a:pt x="4123" y="10305"/>
                    <a:pt x="3935" y="10278"/>
                    <a:pt x="3801" y="10332"/>
                  </a:cubicBezTo>
                  <a:cubicBezTo>
                    <a:pt x="3694" y="10386"/>
                    <a:pt x="3561" y="10466"/>
                    <a:pt x="3587" y="10626"/>
                  </a:cubicBezTo>
                  <a:cubicBezTo>
                    <a:pt x="3614" y="10814"/>
                    <a:pt x="3748" y="10894"/>
                    <a:pt x="3909" y="10921"/>
                  </a:cubicBezTo>
                  <a:cubicBezTo>
                    <a:pt x="3989" y="10934"/>
                    <a:pt x="4069" y="10934"/>
                    <a:pt x="4149" y="10934"/>
                  </a:cubicBezTo>
                  <a:cubicBezTo>
                    <a:pt x="4230" y="10934"/>
                    <a:pt x="4310" y="10934"/>
                    <a:pt x="4390" y="10948"/>
                  </a:cubicBezTo>
                  <a:cubicBezTo>
                    <a:pt x="4450" y="10955"/>
                    <a:pt x="4510" y="10957"/>
                    <a:pt x="4569" y="10957"/>
                  </a:cubicBezTo>
                  <a:cubicBezTo>
                    <a:pt x="4840" y="10957"/>
                    <a:pt x="5111" y="10898"/>
                    <a:pt x="5381" y="10898"/>
                  </a:cubicBezTo>
                  <a:cubicBezTo>
                    <a:pt x="5506" y="10898"/>
                    <a:pt x="5631" y="10911"/>
                    <a:pt x="5755" y="10948"/>
                  </a:cubicBezTo>
                  <a:cubicBezTo>
                    <a:pt x="5755" y="10948"/>
                    <a:pt x="5782" y="10948"/>
                    <a:pt x="5782" y="11001"/>
                  </a:cubicBezTo>
                  <a:cubicBezTo>
                    <a:pt x="5782" y="11028"/>
                    <a:pt x="5782" y="11055"/>
                    <a:pt x="5755" y="11108"/>
                  </a:cubicBezTo>
                  <a:cubicBezTo>
                    <a:pt x="5768" y="11310"/>
                    <a:pt x="5875" y="11339"/>
                    <a:pt x="6002" y="11339"/>
                  </a:cubicBezTo>
                  <a:cubicBezTo>
                    <a:pt x="6055" y="11339"/>
                    <a:pt x="6112" y="11334"/>
                    <a:pt x="6166" y="11334"/>
                  </a:cubicBezTo>
                  <a:cubicBezTo>
                    <a:pt x="6258" y="11334"/>
                    <a:pt x="6344" y="11349"/>
                    <a:pt x="6398" y="11429"/>
                  </a:cubicBezTo>
                  <a:cubicBezTo>
                    <a:pt x="6398" y="11429"/>
                    <a:pt x="6398" y="11429"/>
                    <a:pt x="6424" y="11483"/>
                  </a:cubicBezTo>
                  <a:cubicBezTo>
                    <a:pt x="6424" y="11510"/>
                    <a:pt x="6424" y="11536"/>
                    <a:pt x="6371" y="11590"/>
                  </a:cubicBezTo>
                  <a:lnTo>
                    <a:pt x="5916" y="11590"/>
                  </a:lnTo>
                  <a:cubicBezTo>
                    <a:pt x="5862" y="11831"/>
                    <a:pt x="6050" y="11804"/>
                    <a:pt x="6184" y="11831"/>
                  </a:cubicBezTo>
                  <a:cubicBezTo>
                    <a:pt x="6219" y="11834"/>
                    <a:pt x="6254" y="11835"/>
                    <a:pt x="6289" y="11835"/>
                  </a:cubicBezTo>
                  <a:cubicBezTo>
                    <a:pt x="6425" y="11835"/>
                    <a:pt x="6557" y="11815"/>
                    <a:pt x="6686" y="11815"/>
                  </a:cubicBezTo>
                  <a:cubicBezTo>
                    <a:pt x="6796" y="11815"/>
                    <a:pt x="6905" y="11830"/>
                    <a:pt x="7013" y="11884"/>
                  </a:cubicBezTo>
                  <a:cubicBezTo>
                    <a:pt x="7147" y="11991"/>
                    <a:pt x="7335" y="12099"/>
                    <a:pt x="7067" y="12232"/>
                  </a:cubicBezTo>
                  <a:cubicBezTo>
                    <a:pt x="6799" y="12339"/>
                    <a:pt x="6505" y="12366"/>
                    <a:pt x="6237" y="12473"/>
                  </a:cubicBezTo>
                  <a:cubicBezTo>
                    <a:pt x="6050" y="12554"/>
                    <a:pt x="5782" y="12634"/>
                    <a:pt x="5836" y="12901"/>
                  </a:cubicBezTo>
                  <a:cubicBezTo>
                    <a:pt x="5893" y="13111"/>
                    <a:pt x="6045" y="13158"/>
                    <a:pt x="6214" y="13158"/>
                  </a:cubicBezTo>
                  <a:cubicBezTo>
                    <a:pt x="6283" y="13158"/>
                    <a:pt x="6355" y="13150"/>
                    <a:pt x="6424" y="13142"/>
                  </a:cubicBezTo>
                  <a:cubicBezTo>
                    <a:pt x="6532" y="13116"/>
                    <a:pt x="6639" y="13062"/>
                    <a:pt x="6746" y="13062"/>
                  </a:cubicBezTo>
                  <a:cubicBezTo>
                    <a:pt x="7003" y="13048"/>
                    <a:pt x="7260" y="13018"/>
                    <a:pt x="7526" y="13018"/>
                  </a:cubicBezTo>
                  <a:cubicBezTo>
                    <a:pt x="7757" y="13018"/>
                    <a:pt x="7995" y="13041"/>
                    <a:pt x="8245" y="13116"/>
                  </a:cubicBezTo>
                  <a:cubicBezTo>
                    <a:pt x="8084" y="13330"/>
                    <a:pt x="7911" y="13342"/>
                    <a:pt x="7751" y="13342"/>
                  </a:cubicBezTo>
                  <a:cubicBezTo>
                    <a:pt x="7731" y="13342"/>
                    <a:pt x="7711" y="13341"/>
                    <a:pt x="7691" y="13341"/>
                  </a:cubicBezTo>
                  <a:cubicBezTo>
                    <a:pt x="7632" y="13341"/>
                    <a:pt x="7575" y="13343"/>
                    <a:pt x="7522" y="13356"/>
                  </a:cubicBezTo>
                  <a:cubicBezTo>
                    <a:pt x="7478" y="13554"/>
                    <a:pt x="7596" y="13572"/>
                    <a:pt x="7713" y="13572"/>
                  </a:cubicBezTo>
                  <a:cubicBezTo>
                    <a:pt x="7739" y="13572"/>
                    <a:pt x="7765" y="13571"/>
                    <a:pt x="7790" y="13571"/>
                  </a:cubicBezTo>
                  <a:cubicBezTo>
                    <a:pt x="7857" y="13581"/>
                    <a:pt x="7924" y="13584"/>
                    <a:pt x="7992" y="13584"/>
                  </a:cubicBezTo>
                  <a:cubicBezTo>
                    <a:pt x="8113" y="13584"/>
                    <a:pt x="8233" y="13574"/>
                    <a:pt x="8352" y="13574"/>
                  </a:cubicBezTo>
                  <a:cubicBezTo>
                    <a:pt x="8507" y="13574"/>
                    <a:pt x="8660" y="13592"/>
                    <a:pt x="8807" y="13678"/>
                  </a:cubicBezTo>
                  <a:cubicBezTo>
                    <a:pt x="8807" y="13678"/>
                    <a:pt x="8833" y="13678"/>
                    <a:pt x="8833" y="13731"/>
                  </a:cubicBezTo>
                  <a:cubicBezTo>
                    <a:pt x="8860" y="13758"/>
                    <a:pt x="8833" y="13785"/>
                    <a:pt x="8807" y="13812"/>
                  </a:cubicBezTo>
                  <a:cubicBezTo>
                    <a:pt x="8593" y="13812"/>
                    <a:pt x="8378" y="13838"/>
                    <a:pt x="8164" y="13838"/>
                  </a:cubicBezTo>
                  <a:cubicBezTo>
                    <a:pt x="8242" y="14049"/>
                    <a:pt x="8374" y="14094"/>
                    <a:pt x="8522" y="14094"/>
                  </a:cubicBezTo>
                  <a:cubicBezTo>
                    <a:pt x="8634" y="14094"/>
                    <a:pt x="8756" y="14068"/>
                    <a:pt x="8869" y="14068"/>
                  </a:cubicBezTo>
                  <a:cubicBezTo>
                    <a:pt x="8965" y="14068"/>
                    <a:pt x="9055" y="14087"/>
                    <a:pt x="9128" y="14159"/>
                  </a:cubicBezTo>
                  <a:cubicBezTo>
                    <a:pt x="9476" y="14614"/>
                    <a:pt x="9663" y="15123"/>
                    <a:pt x="9770" y="15685"/>
                  </a:cubicBezTo>
                  <a:cubicBezTo>
                    <a:pt x="9877" y="16381"/>
                    <a:pt x="10091" y="17077"/>
                    <a:pt x="10172" y="17800"/>
                  </a:cubicBezTo>
                  <a:cubicBezTo>
                    <a:pt x="10252" y="18174"/>
                    <a:pt x="10439" y="18549"/>
                    <a:pt x="10359" y="18977"/>
                  </a:cubicBezTo>
                  <a:cubicBezTo>
                    <a:pt x="9984" y="18924"/>
                    <a:pt x="9931" y="18629"/>
                    <a:pt x="9824" y="18415"/>
                  </a:cubicBezTo>
                  <a:cubicBezTo>
                    <a:pt x="9556" y="17907"/>
                    <a:pt x="9315" y="17425"/>
                    <a:pt x="9048" y="16916"/>
                  </a:cubicBezTo>
                  <a:cubicBezTo>
                    <a:pt x="8940" y="16649"/>
                    <a:pt x="8780" y="16408"/>
                    <a:pt x="8539" y="16220"/>
                  </a:cubicBezTo>
                  <a:cubicBezTo>
                    <a:pt x="8435" y="16155"/>
                    <a:pt x="8325" y="16103"/>
                    <a:pt x="8233" y="16103"/>
                  </a:cubicBezTo>
                  <a:cubicBezTo>
                    <a:pt x="8135" y="16103"/>
                    <a:pt x="8058" y="16162"/>
                    <a:pt x="8030" y="16327"/>
                  </a:cubicBezTo>
                  <a:cubicBezTo>
                    <a:pt x="7991" y="16509"/>
                    <a:pt x="7942" y="16569"/>
                    <a:pt x="7889" y="16569"/>
                  </a:cubicBezTo>
                  <a:cubicBezTo>
                    <a:pt x="7782" y="16569"/>
                    <a:pt x="7657" y="16324"/>
                    <a:pt x="7552" y="16324"/>
                  </a:cubicBezTo>
                  <a:cubicBezTo>
                    <a:pt x="7532" y="16324"/>
                    <a:pt x="7513" y="16333"/>
                    <a:pt x="7495" y="16354"/>
                  </a:cubicBezTo>
                  <a:cubicBezTo>
                    <a:pt x="7415" y="16488"/>
                    <a:pt x="7656" y="16649"/>
                    <a:pt x="7442" y="16782"/>
                  </a:cubicBezTo>
                  <a:cubicBezTo>
                    <a:pt x="7335" y="16649"/>
                    <a:pt x="7254" y="16408"/>
                    <a:pt x="7174" y="16408"/>
                  </a:cubicBezTo>
                  <a:cubicBezTo>
                    <a:pt x="6639" y="16381"/>
                    <a:pt x="6505" y="15926"/>
                    <a:pt x="6210" y="15632"/>
                  </a:cubicBezTo>
                  <a:cubicBezTo>
                    <a:pt x="6077" y="15471"/>
                    <a:pt x="5969" y="15284"/>
                    <a:pt x="5836" y="15123"/>
                  </a:cubicBezTo>
                  <a:cubicBezTo>
                    <a:pt x="5724" y="14989"/>
                    <a:pt x="5593" y="14836"/>
                    <a:pt x="5413" y="14836"/>
                  </a:cubicBezTo>
                  <a:cubicBezTo>
                    <a:pt x="5378" y="14836"/>
                    <a:pt x="5340" y="14842"/>
                    <a:pt x="5300" y="14855"/>
                  </a:cubicBezTo>
                  <a:cubicBezTo>
                    <a:pt x="5033" y="14936"/>
                    <a:pt x="5113" y="15203"/>
                    <a:pt x="5140" y="15391"/>
                  </a:cubicBezTo>
                  <a:cubicBezTo>
                    <a:pt x="5140" y="15525"/>
                    <a:pt x="5274" y="15632"/>
                    <a:pt x="5113" y="15765"/>
                  </a:cubicBezTo>
                  <a:cubicBezTo>
                    <a:pt x="4658" y="15417"/>
                    <a:pt x="4016" y="15525"/>
                    <a:pt x="3587" y="15043"/>
                  </a:cubicBezTo>
                  <a:cubicBezTo>
                    <a:pt x="3565" y="15021"/>
                    <a:pt x="3543" y="15011"/>
                    <a:pt x="3522" y="15011"/>
                  </a:cubicBezTo>
                  <a:cubicBezTo>
                    <a:pt x="3439" y="15011"/>
                    <a:pt x="3368" y="15151"/>
                    <a:pt x="3346" y="15257"/>
                  </a:cubicBezTo>
                  <a:cubicBezTo>
                    <a:pt x="2945" y="15016"/>
                    <a:pt x="2543" y="14775"/>
                    <a:pt x="2142" y="14534"/>
                  </a:cubicBezTo>
                  <a:cubicBezTo>
                    <a:pt x="2072" y="14499"/>
                    <a:pt x="2002" y="14479"/>
                    <a:pt x="1934" y="14479"/>
                  </a:cubicBezTo>
                  <a:cubicBezTo>
                    <a:pt x="1846" y="14479"/>
                    <a:pt x="1762" y="14512"/>
                    <a:pt x="1687" y="14588"/>
                  </a:cubicBezTo>
                  <a:cubicBezTo>
                    <a:pt x="1553" y="14695"/>
                    <a:pt x="1580" y="14855"/>
                    <a:pt x="1633" y="15016"/>
                  </a:cubicBezTo>
                  <a:cubicBezTo>
                    <a:pt x="1687" y="15177"/>
                    <a:pt x="1928" y="15284"/>
                    <a:pt x="1901" y="15525"/>
                  </a:cubicBezTo>
                  <a:cubicBezTo>
                    <a:pt x="1660" y="15417"/>
                    <a:pt x="1473" y="15310"/>
                    <a:pt x="1285" y="15230"/>
                  </a:cubicBezTo>
                  <a:cubicBezTo>
                    <a:pt x="1271" y="15227"/>
                    <a:pt x="1258" y="15226"/>
                    <a:pt x="1247" y="15226"/>
                  </a:cubicBezTo>
                  <a:cubicBezTo>
                    <a:pt x="1146" y="15226"/>
                    <a:pt x="1122" y="15322"/>
                    <a:pt x="1098" y="15417"/>
                  </a:cubicBezTo>
                  <a:cubicBezTo>
                    <a:pt x="1080" y="15417"/>
                    <a:pt x="1062" y="15416"/>
                    <a:pt x="1044" y="15416"/>
                  </a:cubicBezTo>
                  <a:cubicBezTo>
                    <a:pt x="363" y="15416"/>
                    <a:pt x="131" y="15914"/>
                    <a:pt x="1" y="16488"/>
                  </a:cubicBezTo>
                  <a:cubicBezTo>
                    <a:pt x="81" y="16461"/>
                    <a:pt x="161" y="16435"/>
                    <a:pt x="215" y="16435"/>
                  </a:cubicBezTo>
                  <a:cubicBezTo>
                    <a:pt x="352" y="16389"/>
                    <a:pt x="506" y="16266"/>
                    <a:pt x="638" y="16266"/>
                  </a:cubicBezTo>
                  <a:cubicBezTo>
                    <a:pt x="738" y="16266"/>
                    <a:pt x="826" y="16337"/>
                    <a:pt x="884" y="16568"/>
                  </a:cubicBezTo>
                  <a:cubicBezTo>
                    <a:pt x="884" y="16617"/>
                    <a:pt x="917" y="16632"/>
                    <a:pt x="963" y="16632"/>
                  </a:cubicBezTo>
                  <a:cubicBezTo>
                    <a:pt x="1019" y="16632"/>
                    <a:pt x="1093" y="16610"/>
                    <a:pt x="1152" y="16595"/>
                  </a:cubicBezTo>
                  <a:cubicBezTo>
                    <a:pt x="1253" y="16595"/>
                    <a:pt x="1355" y="16531"/>
                    <a:pt x="1469" y="16531"/>
                  </a:cubicBezTo>
                  <a:cubicBezTo>
                    <a:pt x="1536" y="16531"/>
                    <a:pt x="1608" y="16553"/>
                    <a:pt x="1687" y="16622"/>
                  </a:cubicBezTo>
                  <a:cubicBezTo>
                    <a:pt x="1607" y="16702"/>
                    <a:pt x="1553" y="16782"/>
                    <a:pt x="1500" y="16863"/>
                  </a:cubicBezTo>
                  <a:cubicBezTo>
                    <a:pt x="1339" y="17050"/>
                    <a:pt x="1178" y="17291"/>
                    <a:pt x="1339" y="17505"/>
                  </a:cubicBezTo>
                  <a:cubicBezTo>
                    <a:pt x="1407" y="17602"/>
                    <a:pt x="1481" y="17636"/>
                    <a:pt x="1559" y="17636"/>
                  </a:cubicBezTo>
                  <a:cubicBezTo>
                    <a:pt x="1697" y="17636"/>
                    <a:pt x="1845" y="17530"/>
                    <a:pt x="1981" y="17478"/>
                  </a:cubicBezTo>
                  <a:cubicBezTo>
                    <a:pt x="2329" y="17345"/>
                    <a:pt x="2651" y="17184"/>
                    <a:pt x="3025" y="17077"/>
                  </a:cubicBezTo>
                  <a:cubicBezTo>
                    <a:pt x="3206" y="17017"/>
                    <a:pt x="3387" y="16896"/>
                    <a:pt x="3601" y="16896"/>
                  </a:cubicBezTo>
                  <a:cubicBezTo>
                    <a:pt x="3673" y="16896"/>
                    <a:pt x="3748" y="16910"/>
                    <a:pt x="3828" y="16943"/>
                  </a:cubicBezTo>
                  <a:cubicBezTo>
                    <a:pt x="3641" y="17238"/>
                    <a:pt x="3293" y="17264"/>
                    <a:pt x="3106" y="17666"/>
                  </a:cubicBezTo>
                  <a:cubicBezTo>
                    <a:pt x="3614" y="17452"/>
                    <a:pt x="4042" y="17264"/>
                    <a:pt x="4444" y="17077"/>
                  </a:cubicBezTo>
                  <a:lnTo>
                    <a:pt x="4444" y="17077"/>
                  </a:lnTo>
                  <a:cubicBezTo>
                    <a:pt x="4310" y="17371"/>
                    <a:pt x="4069" y="17452"/>
                    <a:pt x="3828" y="17585"/>
                  </a:cubicBezTo>
                  <a:cubicBezTo>
                    <a:pt x="3641" y="17693"/>
                    <a:pt x="3400" y="17800"/>
                    <a:pt x="3293" y="18121"/>
                  </a:cubicBezTo>
                  <a:lnTo>
                    <a:pt x="4149" y="17826"/>
                  </a:lnTo>
                  <a:lnTo>
                    <a:pt x="4149" y="17826"/>
                  </a:lnTo>
                  <a:cubicBezTo>
                    <a:pt x="4042" y="18094"/>
                    <a:pt x="3721" y="18148"/>
                    <a:pt x="3587" y="18388"/>
                  </a:cubicBezTo>
                  <a:cubicBezTo>
                    <a:pt x="3454" y="18549"/>
                    <a:pt x="3293" y="18736"/>
                    <a:pt x="3480" y="18951"/>
                  </a:cubicBezTo>
                  <a:cubicBezTo>
                    <a:pt x="3546" y="19027"/>
                    <a:pt x="3616" y="19055"/>
                    <a:pt x="3687" y="19055"/>
                  </a:cubicBezTo>
                  <a:cubicBezTo>
                    <a:pt x="3790" y="19055"/>
                    <a:pt x="3894" y="18998"/>
                    <a:pt x="3989" y="18951"/>
                  </a:cubicBezTo>
                  <a:cubicBezTo>
                    <a:pt x="4390" y="18763"/>
                    <a:pt x="4765" y="18576"/>
                    <a:pt x="5140" y="18388"/>
                  </a:cubicBezTo>
                  <a:cubicBezTo>
                    <a:pt x="5622" y="18148"/>
                    <a:pt x="6130" y="17987"/>
                    <a:pt x="6719" y="17960"/>
                  </a:cubicBezTo>
                  <a:lnTo>
                    <a:pt x="6719" y="17960"/>
                  </a:lnTo>
                  <a:cubicBezTo>
                    <a:pt x="6317" y="18174"/>
                    <a:pt x="5943" y="18388"/>
                    <a:pt x="5461" y="18656"/>
                  </a:cubicBezTo>
                  <a:cubicBezTo>
                    <a:pt x="5523" y="18667"/>
                    <a:pt x="5584" y="18672"/>
                    <a:pt x="5642" y="18672"/>
                  </a:cubicBezTo>
                  <a:cubicBezTo>
                    <a:pt x="6204" y="18672"/>
                    <a:pt x="6605" y="18225"/>
                    <a:pt x="7141" y="18225"/>
                  </a:cubicBezTo>
                  <a:cubicBezTo>
                    <a:pt x="7244" y="18225"/>
                    <a:pt x="7353" y="18241"/>
                    <a:pt x="7468" y="18281"/>
                  </a:cubicBezTo>
                  <a:cubicBezTo>
                    <a:pt x="7147" y="18656"/>
                    <a:pt x="6558" y="18522"/>
                    <a:pt x="6344" y="19031"/>
                  </a:cubicBezTo>
                  <a:cubicBezTo>
                    <a:pt x="7121" y="18804"/>
                    <a:pt x="7428" y="18715"/>
                    <a:pt x="7638" y="18715"/>
                  </a:cubicBezTo>
                  <a:cubicBezTo>
                    <a:pt x="7776" y="18715"/>
                    <a:pt x="7872" y="18753"/>
                    <a:pt x="8030" y="18817"/>
                  </a:cubicBezTo>
                  <a:cubicBezTo>
                    <a:pt x="7575" y="19084"/>
                    <a:pt x="7147" y="19325"/>
                    <a:pt x="6719" y="19593"/>
                  </a:cubicBezTo>
                  <a:cubicBezTo>
                    <a:pt x="6451" y="19753"/>
                    <a:pt x="6210" y="19994"/>
                    <a:pt x="6050" y="20289"/>
                  </a:cubicBezTo>
                  <a:cubicBezTo>
                    <a:pt x="5916" y="20583"/>
                    <a:pt x="6023" y="20717"/>
                    <a:pt x="6371" y="20717"/>
                  </a:cubicBezTo>
                  <a:cubicBezTo>
                    <a:pt x="6585" y="20690"/>
                    <a:pt x="6799" y="20610"/>
                    <a:pt x="6960" y="20503"/>
                  </a:cubicBezTo>
                  <a:cubicBezTo>
                    <a:pt x="7227" y="20342"/>
                    <a:pt x="7442" y="20155"/>
                    <a:pt x="7709" y="20021"/>
                  </a:cubicBezTo>
                  <a:cubicBezTo>
                    <a:pt x="8077" y="19776"/>
                    <a:pt x="8383" y="19671"/>
                    <a:pt x="8733" y="19671"/>
                  </a:cubicBezTo>
                  <a:cubicBezTo>
                    <a:pt x="8842" y="19671"/>
                    <a:pt x="8954" y="19681"/>
                    <a:pt x="9074" y="19700"/>
                  </a:cubicBezTo>
                  <a:cubicBezTo>
                    <a:pt x="8860" y="19914"/>
                    <a:pt x="8512" y="19834"/>
                    <a:pt x="8271" y="20128"/>
                  </a:cubicBezTo>
                  <a:cubicBezTo>
                    <a:pt x="8303" y="20130"/>
                    <a:pt x="8335" y="20131"/>
                    <a:pt x="8367" y="20131"/>
                  </a:cubicBezTo>
                  <a:cubicBezTo>
                    <a:pt x="8612" y="20131"/>
                    <a:pt x="8848" y="20074"/>
                    <a:pt x="9073" y="20074"/>
                  </a:cubicBezTo>
                  <a:cubicBezTo>
                    <a:pt x="9183" y="20074"/>
                    <a:pt x="9290" y="20088"/>
                    <a:pt x="9395" y="20128"/>
                  </a:cubicBezTo>
                  <a:cubicBezTo>
                    <a:pt x="9369" y="20289"/>
                    <a:pt x="9208" y="20262"/>
                    <a:pt x="9101" y="20342"/>
                  </a:cubicBezTo>
                  <a:cubicBezTo>
                    <a:pt x="8994" y="20423"/>
                    <a:pt x="8780" y="20423"/>
                    <a:pt x="8807" y="20637"/>
                  </a:cubicBezTo>
                  <a:cubicBezTo>
                    <a:pt x="8849" y="20668"/>
                    <a:pt x="8891" y="20679"/>
                    <a:pt x="8933" y="20679"/>
                  </a:cubicBezTo>
                  <a:cubicBezTo>
                    <a:pt x="8998" y="20679"/>
                    <a:pt x="9063" y="20653"/>
                    <a:pt x="9128" y="20637"/>
                  </a:cubicBezTo>
                  <a:cubicBezTo>
                    <a:pt x="9430" y="20549"/>
                    <a:pt x="9618" y="20497"/>
                    <a:pt x="9760" y="20497"/>
                  </a:cubicBezTo>
                  <a:cubicBezTo>
                    <a:pt x="10009" y="20497"/>
                    <a:pt x="10116" y="20656"/>
                    <a:pt x="10439" y="21065"/>
                  </a:cubicBezTo>
                  <a:cubicBezTo>
                    <a:pt x="10894" y="21681"/>
                    <a:pt x="11135" y="22350"/>
                    <a:pt x="11242" y="23126"/>
                  </a:cubicBezTo>
                  <a:cubicBezTo>
                    <a:pt x="11430" y="24250"/>
                    <a:pt x="11778" y="25347"/>
                    <a:pt x="11831" y="26498"/>
                  </a:cubicBezTo>
                  <a:lnTo>
                    <a:pt x="13303" y="26498"/>
                  </a:lnTo>
                  <a:cubicBezTo>
                    <a:pt x="12875" y="24892"/>
                    <a:pt x="12527" y="23260"/>
                    <a:pt x="12259" y="21627"/>
                  </a:cubicBezTo>
                  <a:cubicBezTo>
                    <a:pt x="12152" y="20958"/>
                    <a:pt x="12179" y="20208"/>
                    <a:pt x="12848" y="19727"/>
                  </a:cubicBezTo>
                  <a:cubicBezTo>
                    <a:pt x="12795" y="19641"/>
                    <a:pt x="12724" y="19624"/>
                    <a:pt x="12655" y="19624"/>
                  </a:cubicBezTo>
                  <a:cubicBezTo>
                    <a:pt x="12609" y="19624"/>
                    <a:pt x="12564" y="19632"/>
                    <a:pt x="12525" y="19632"/>
                  </a:cubicBezTo>
                  <a:cubicBezTo>
                    <a:pt x="12477" y="19632"/>
                    <a:pt x="12438" y="19620"/>
                    <a:pt x="12420" y="19566"/>
                  </a:cubicBezTo>
                  <a:cubicBezTo>
                    <a:pt x="12313" y="19298"/>
                    <a:pt x="12554" y="19245"/>
                    <a:pt x="12714" y="19165"/>
                  </a:cubicBezTo>
                  <a:cubicBezTo>
                    <a:pt x="12795" y="19111"/>
                    <a:pt x="12902" y="19084"/>
                    <a:pt x="12982" y="19031"/>
                  </a:cubicBezTo>
                  <a:cubicBezTo>
                    <a:pt x="13009" y="19004"/>
                    <a:pt x="13009" y="18924"/>
                    <a:pt x="13009" y="18897"/>
                  </a:cubicBezTo>
                  <a:cubicBezTo>
                    <a:pt x="12963" y="18836"/>
                    <a:pt x="12908" y="18818"/>
                    <a:pt x="12850" y="18818"/>
                  </a:cubicBezTo>
                  <a:cubicBezTo>
                    <a:pt x="12772" y="18818"/>
                    <a:pt x="12688" y="18849"/>
                    <a:pt x="12608" y="18849"/>
                  </a:cubicBezTo>
                  <a:cubicBezTo>
                    <a:pt x="12539" y="18849"/>
                    <a:pt x="12474" y="18826"/>
                    <a:pt x="12420" y="18736"/>
                  </a:cubicBezTo>
                  <a:cubicBezTo>
                    <a:pt x="12617" y="18539"/>
                    <a:pt x="12829" y="18473"/>
                    <a:pt x="13055" y="18473"/>
                  </a:cubicBezTo>
                  <a:cubicBezTo>
                    <a:pt x="13136" y="18473"/>
                    <a:pt x="13219" y="18481"/>
                    <a:pt x="13303" y="18495"/>
                  </a:cubicBezTo>
                  <a:cubicBezTo>
                    <a:pt x="13598" y="18549"/>
                    <a:pt x="13892" y="18603"/>
                    <a:pt x="14160" y="18683"/>
                  </a:cubicBezTo>
                  <a:cubicBezTo>
                    <a:pt x="14307" y="18723"/>
                    <a:pt x="14468" y="18777"/>
                    <a:pt x="14608" y="18777"/>
                  </a:cubicBezTo>
                  <a:cubicBezTo>
                    <a:pt x="14749" y="18777"/>
                    <a:pt x="14869" y="18723"/>
                    <a:pt x="14936" y="18549"/>
                  </a:cubicBezTo>
                  <a:cubicBezTo>
                    <a:pt x="15097" y="18201"/>
                    <a:pt x="14722" y="18067"/>
                    <a:pt x="14481" y="17933"/>
                  </a:cubicBezTo>
                  <a:cubicBezTo>
                    <a:pt x="14193" y="17765"/>
                    <a:pt x="13904" y="17662"/>
                    <a:pt x="13596" y="17662"/>
                  </a:cubicBezTo>
                  <a:cubicBezTo>
                    <a:pt x="13561" y="17662"/>
                    <a:pt x="13526" y="17663"/>
                    <a:pt x="13491" y="17666"/>
                  </a:cubicBezTo>
                  <a:lnTo>
                    <a:pt x="13169" y="17666"/>
                  </a:lnTo>
                  <a:cubicBezTo>
                    <a:pt x="13009" y="17639"/>
                    <a:pt x="12795" y="17666"/>
                    <a:pt x="12768" y="17478"/>
                  </a:cubicBezTo>
                  <a:cubicBezTo>
                    <a:pt x="12741" y="17291"/>
                    <a:pt x="12929" y="17238"/>
                    <a:pt x="13089" y="17184"/>
                  </a:cubicBezTo>
                  <a:cubicBezTo>
                    <a:pt x="13223" y="17157"/>
                    <a:pt x="13437" y="17130"/>
                    <a:pt x="13303" y="16970"/>
                  </a:cubicBezTo>
                  <a:cubicBezTo>
                    <a:pt x="13196" y="16782"/>
                    <a:pt x="13169" y="16809"/>
                    <a:pt x="13357" y="16649"/>
                  </a:cubicBezTo>
                  <a:cubicBezTo>
                    <a:pt x="13617" y="16461"/>
                    <a:pt x="13870" y="16390"/>
                    <a:pt x="14127" y="16390"/>
                  </a:cubicBezTo>
                  <a:cubicBezTo>
                    <a:pt x="14346" y="16390"/>
                    <a:pt x="14568" y="16441"/>
                    <a:pt x="14802" y="16515"/>
                  </a:cubicBezTo>
                  <a:cubicBezTo>
                    <a:pt x="14882" y="16535"/>
                    <a:pt x="14969" y="16551"/>
                    <a:pt x="15053" y="16551"/>
                  </a:cubicBezTo>
                  <a:cubicBezTo>
                    <a:pt x="15194" y="16551"/>
                    <a:pt x="15324" y="16505"/>
                    <a:pt x="15391" y="16354"/>
                  </a:cubicBezTo>
                  <a:cubicBezTo>
                    <a:pt x="15498" y="16087"/>
                    <a:pt x="15311" y="15899"/>
                    <a:pt x="15097" y="15765"/>
                  </a:cubicBezTo>
                  <a:cubicBezTo>
                    <a:pt x="14802" y="15632"/>
                    <a:pt x="14508" y="15551"/>
                    <a:pt x="14213" y="15444"/>
                  </a:cubicBezTo>
                  <a:cubicBezTo>
                    <a:pt x="14053" y="15391"/>
                    <a:pt x="13865" y="15498"/>
                    <a:pt x="13785" y="15257"/>
                  </a:cubicBezTo>
                  <a:cubicBezTo>
                    <a:pt x="13942" y="15116"/>
                    <a:pt x="14108" y="15071"/>
                    <a:pt x="14280" y="15071"/>
                  </a:cubicBezTo>
                  <a:cubicBezTo>
                    <a:pt x="14578" y="15071"/>
                    <a:pt x="14894" y="15204"/>
                    <a:pt x="15217" y="15204"/>
                  </a:cubicBezTo>
                  <a:cubicBezTo>
                    <a:pt x="15346" y="15204"/>
                    <a:pt x="15475" y="15183"/>
                    <a:pt x="15605" y="15123"/>
                  </a:cubicBezTo>
                  <a:cubicBezTo>
                    <a:pt x="15150" y="14802"/>
                    <a:pt x="14508" y="15096"/>
                    <a:pt x="14213" y="14588"/>
                  </a:cubicBezTo>
                  <a:cubicBezTo>
                    <a:pt x="14334" y="14467"/>
                    <a:pt x="14474" y="14461"/>
                    <a:pt x="14618" y="14461"/>
                  </a:cubicBezTo>
                  <a:cubicBezTo>
                    <a:pt x="14636" y="14461"/>
                    <a:pt x="14654" y="14461"/>
                    <a:pt x="14672" y="14461"/>
                  </a:cubicBezTo>
                  <a:cubicBezTo>
                    <a:pt x="14799" y="14461"/>
                    <a:pt x="14926" y="14456"/>
                    <a:pt x="15043" y="14374"/>
                  </a:cubicBezTo>
                  <a:cubicBezTo>
                    <a:pt x="14936" y="14267"/>
                    <a:pt x="14775" y="14240"/>
                    <a:pt x="14775" y="14159"/>
                  </a:cubicBezTo>
                  <a:cubicBezTo>
                    <a:pt x="14740" y="14017"/>
                    <a:pt x="14811" y="13981"/>
                    <a:pt x="14894" y="13981"/>
                  </a:cubicBezTo>
                  <a:cubicBezTo>
                    <a:pt x="14936" y="13981"/>
                    <a:pt x="14981" y="13990"/>
                    <a:pt x="15016" y="13999"/>
                  </a:cubicBezTo>
                  <a:cubicBezTo>
                    <a:pt x="15364" y="14052"/>
                    <a:pt x="15685" y="14133"/>
                    <a:pt x="16033" y="14213"/>
                  </a:cubicBezTo>
                  <a:cubicBezTo>
                    <a:pt x="16113" y="14233"/>
                    <a:pt x="16193" y="14249"/>
                    <a:pt x="16269" y="14249"/>
                  </a:cubicBezTo>
                  <a:cubicBezTo>
                    <a:pt x="16396" y="14249"/>
                    <a:pt x="16512" y="14203"/>
                    <a:pt x="16595" y="14052"/>
                  </a:cubicBezTo>
                  <a:cubicBezTo>
                    <a:pt x="16729" y="13758"/>
                    <a:pt x="16515" y="13624"/>
                    <a:pt x="16301" y="13464"/>
                  </a:cubicBezTo>
                  <a:cubicBezTo>
                    <a:pt x="16087" y="13330"/>
                    <a:pt x="15766" y="13276"/>
                    <a:pt x="15659" y="13009"/>
                  </a:cubicBezTo>
                  <a:cubicBezTo>
                    <a:pt x="15766" y="12875"/>
                    <a:pt x="15873" y="12848"/>
                    <a:pt x="15980" y="12848"/>
                  </a:cubicBezTo>
                  <a:cubicBezTo>
                    <a:pt x="16301" y="12848"/>
                    <a:pt x="16649" y="12848"/>
                    <a:pt x="17077" y="12982"/>
                  </a:cubicBezTo>
                  <a:cubicBezTo>
                    <a:pt x="16783" y="12661"/>
                    <a:pt x="16890" y="12339"/>
                    <a:pt x="16649" y="12045"/>
                  </a:cubicBezTo>
                  <a:lnTo>
                    <a:pt x="17586" y="12045"/>
                  </a:lnTo>
                  <a:cubicBezTo>
                    <a:pt x="17625" y="12045"/>
                    <a:pt x="17665" y="12046"/>
                    <a:pt x="17704" y="12046"/>
                  </a:cubicBezTo>
                  <a:cubicBezTo>
                    <a:pt x="17883" y="12046"/>
                    <a:pt x="18060" y="12028"/>
                    <a:pt x="18148" y="11831"/>
                  </a:cubicBezTo>
                  <a:cubicBezTo>
                    <a:pt x="18308" y="11536"/>
                    <a:pt x="18014" y="11429"/>
                    <a:pt x="17853" y="11269"/>
                  </a:cubicBezTo>
                  <a:cubicBezTo>
                    <a:pt x="17800" y="11215"/>
                    <a:pt x="17800" y="11162"/>
                    <a:pt x="17853" y="11135"/>
                  </a:cubicBezTo>
                  <a:cubicBezTo>
                    <a:pt x="17987" y="11028"/>
                    <a:pt x="18282" y="11108"/>
                    <a:pt x="18255" y="11001"/>
                  </a:cubicBezTo>
                  <a:cubicBezTo>
                    <a:pt x="18121" y="10493"/>
                    <a:pt x="18603" y="10680"/>
                    <a:pt x="18844" y="10466"/>
                  </a:cubicBezTo>
                  <a:cubicBezTo>
                    <a:pt x="18505" y="10361"/>
                    <a:pt x="18598" y="9876"/>
                    <a:pt x="18281" y="9876"/>
                  </a:cubicBezTo>
                  <a:cubicBezTo>
                    <a:pt x="18272" y="9876"/>
                    <a:pt x="18264" y="9876"/>
                    <a:pt x="18255" y="9877"/>
                  </a:cubicBezTo>
                  <a:cubicBezTo>
                    <a:pt x="17853" y="9904"/>
                    <a:pt x="17345" y="9797"/>
                    <a:pt x="17131" y="10332"/>
                  </a:cubicBezTo>
                  <a:cubicBezTo>
                    <a:pt x="16890" y="10118"/>
                    <a:pt x="17077" y="9850"/>
                    <a:pt x="16890" y="9663"/>
                  </a:cubicBezTo>
                  <a:cubicBezTo>
                    <a:pt x="16756" y="10011"/>
                    <a:pt x="16836" y="10412"/>
                    <a:pt x="16462" y="10707"/>
                  </a:cubicBezTo>
                  <a:cubicBezTo>
                    <a:pt x="16274" y="10332"/>
                    <a:pt x="16328" y="9904"/>
                    <a:pt x="16060" y="9636"/>
                  </a:cubicBezTo>
                  <a:cubicBezTo>
                    <a:pt x="15970" y="9523"/>
                    <a:pt x="15879" y="9410"/>
                    <a:pt x="15740" y="9410"/>
                  </a:cubicBezTo>
                  <a:cubicBezTo>
                    <a:pt x="15715" y="9410"/>
                    <a:pt x="15688" y="9414"/>
                    <a:pt x="15659" y="9422"/>
                  </a:cubicBezTo>
                  <a:cubicBezTo>
                    <a:pt x="15445" y="9449"/>
                    <a:pt x="15391" y="9663"/>
                    <a:pt x="15391" y="9850"/>
                  </a:cubicBezTo>
                  <a:cubicBezTo>
                    <a:pt x="15391" y="10038"/>
                    <a:pt x="15418" y="10225"/>
                    <a:pt x="15445" y="10386"/>
                  </a:cubicBezTo>
                  <a:cubicBezTo>
                    <a:pt x="15525" y="10653"/>
                    <a:pt x="15578" y="10921"/>
                    <a:pt x="15525" y="11188"/>
                  </a:cubicBezTo>
                  <a:cubicBezTo>
                    <a:pt x="15516" y="11190"/>
                    <a:pt x="15508" y="11190"/>
                    <a:pt x="15500" y="11190"/>
                  </a:cubicBezTo>
                  <a:cubicBezTo>
                    <a:pt x="15330" y="11190"/>
                    <a:pt x="15351" y="10942"/>
                    <a:pt x="15216" y="10942"/>
                  </a:cubicBezTo>
                  <a:cubicBezTo>
                    <a:pt x="15204" y="10942"/>
                    <a:pt x="15191" y="10943"/>
                    <a:pt x="15177" y="10948"/>
                  </a:cubicBezTo>
                  <a:cubicBezTo>
                    <a:pt x="15123" y="10974"/>
                    <a:pt x="15070" y="11028"/>
                    <a:pt x="15070" y="11055"/>
                  </a:cubicBezTo>
                  <a:cubicBezTo>
                    <a:pt x="15016" y="11617"/>
                    <a:pt x="15016" y="11590"/>
                    <a:pt x="14508" y="11884"/>
                  </a:cubicBezTo>
                  <a:cubicBezTo>
                    <a:pt x="14454" y="11938"/>
                    <a:pt x="14427" y="12045"/>
                    <a:pt x="14427" y="12125"/>
                  </a:cubicBezTo>
                  <a:cubicBezTo>
                    <a:pt x="14401" y="12206"/>
                    <a:pt x="14427" y="12339"/>
                    <a:pt x="14267" y="12393"/>
                  </a:cubicBezTo>
                  <a:cubicBezTo>
                    <a:pt x="14133" y="12313"/>
                    <a:pt x="14106" y="12125"/>
                    <a:pt x="14053" y="11991"/>
                  </a:cubicBezTo>
                  <a:cubicBezTo>
                    <a:pt x="13960" y="11829"/>
                    <a:pt x="13807" y="11687"/>
                    <a:pt x="13610" y="11687"/>
                  </a:cubicBezTo>
                  <a:cubicBezTo>
                    <a:pt x="13580" y="11687"/>
                    <a:pt x="13549" y="11690"/>
                    <a:pt x="13517" y="11697"/>
                  </a:cubicBezTo>
                  <a:cubicBezTo>
                    <a:pt x="13276" y="11777"/>
                    <a:pt x="13303" y="12045"/>
                    <a:pt x="13303" y="12232"/>
                  </a:cubicBezTo>
                  <a:cubicBezTo>
                    <a:pt x="13303" y="12607"/>
                    <a:pt x="13517" y="12955"/>
                    <a:pt x="13437" y="13356"/>
                  </a:cubicBezTo>
                  <a:cubicBezTo>
                    <a:pt x="13437" y="13383"/>
                    <a:pt x="13384" y="13410"/>
                    <a:pt x="13357" y="13464"/>
                  </a:cubicBezTo>
                  <a:cubicBezTo>
                    <a:pt x="13200" y="13441"/>
                    <a:pt x="13175" y="13158"/>
                    <a:pt x="12937" y="13158"/>
                  </a:cubicBezTo>
                  <a:cubicBezTo>
                    <a:pt x="12890" y="13158"/>
                    <a:pt x="12834" y="13169"/>
                    <a:pt x="12768" y="13196"/>
                  </a:cubicBezTo>
                  <a:cubicBezTo>
                    <a:pt x="13303" y="13624"/>
                    <a:pt x="12929" y="13919"/>
                    <a:pt x="12714" y="14267"/>
                  </a:cubicBezTo>
                  <a:cubicBezTo>
                    <a:pt x="12527" y="14213"/>
                    <a:pt x="12527" y="13972"/>
                    <a:pt x="12393" y="13865"/>
                  </a:cubicBezTo>
                  <a:cubicBezTo>
                    <a:pt x="12310" y="13781"/>
                    <a:pt x="12226" y="13714"/>
                    <a:pt x="12130" y="13714"/>
                  </a:cubicBezTo>
                  <a:cubicBezTo>
                    <a:pt x="12103" y="13714"/>
                    <a:pt x="12075" y="13719"/>
                    <a:pt x="12045" y="13731"/>
                  </a:cubicBezTo>
                  <a:cubicBezTo>
                    <a:pt x="11911" y="13758"/>
                    <a:pt x="11858" y="13892"/>
                    <a:pt x="11858" y="14052"/>
                  </a:cubicBezTo>
                  <a:cubicBezTo>
                    <a:pt x="11831" y="14374"/>
                    <a:pt x="11858" y="14722"/>
                    <a:pt x="11965" y="15069"/>
                  </a:cubicBezTo>
                  <a:cubicBezTo>
                    <a:pt x="12019" y="15257"/>
                    <a:pt x="12045" y="15658"/>
                    <a:pt x="11965" y="15658"/>
                  </a:cubicBezTo>
                  <a:cubicBezTo>
                    <a:pt x="11943" y="15657"/>
                    <a:pt x="11922" y="15657"/>
                    <a:pt x="11903" y="15657"/>
                  </a:cubicBezTo>
                  <a:cubicBezTo>
                    <a:pt x="11353" y="15657"/>
                    <a:pt x="11775" y="16013"/>
                    <a:pt x="11697" y="16194"/>
                  </a:cubicBezTo>
                  <a:cubicBezTo>
                    <a:pt x="11537" y="16595"/>
                    <a:pt x="11751" y="17104"/>
                    <a:pt x="11376" y="17505"/>
                  </a:cubicBezTo>
                  <a:cubicBezTo>
                    <a:pt x="11162" y="16435"/>
                    <a:pt x="10921" y="15391"/>
                    <a:pt x="10707" y="14347"/>
                  </a:cubicBezTo>
                  <a:cubicBezTo>
                    <a:pt x="10627" y="14052"/>
                    <a:pt x="10546" y="13785"/>
                    <a:pt x="10573" y="13490"/>
                  </a:cubicBezTo>
                  <a:cubicBezTo>
                    <a:pt x="10600" y="13142"/>
                    <a:pt x="11001" y="13142"/>
                    <a:pt x="11135" y="12875"/>
                  </a:cubicBezTo>
                  <a:cubicBezTo>
                    <a:pt x="11084" y="12832"/>
                    <a:pt x="11033" y="12822"/>
                    <a:pt x="10985" y="12822"/>
                  </a:cubicBezTo>
                  <a:cubicBezTo>
                    <a:pt x="10941" y="12822"/>
                    <a:pt x="10899" y="12830"/>
                    <a:pt x="10861" y="12830"/>
                  </a:cubicBezTo>
                  <a:cubicBezTo>
                    <a:pt x="10810" y="12830"/>
                    <a:pt x="10765" y="12815"/>
                    <a:pt x="10734" y="12741"/>
                  </a:cubicBezTo>
                  <a:cubicBezTo>
                    <a:pt x="10868" y="12527"/>
                    <a:pt x="11242" y="12554"/>
                    <a:pt x="11349" y="12286"/>
                  </a:cubicBezTo>
                  <a:cubicBezTo>
                    <a:pt x="11216" y="12179"/>
                    <a:pt x="11028" y="12232"/>
                    <a:pt x="10894" y="12206"/>
                  </a:cubicBezTo>
                  <a:cubicBezTo>
                    <a:pt x="11082" y="11991"/>
                    <a:pt x="11323" y="11938"/>
                    <a:pt x="11590" y="11884"/>
                  </a:cubicBezTo>
                  <a:cubicBezTo>
                    <a:pt x="11938" y="11831"/>
                    <a:pt x="12286" y="11777"/>
                    <a:pt x="12607" y="11697"/>
                  </a:cubicBezTo>
                  <a:cubicBezTo>
                    <a:pt x="12741" y="11670"/>
                    <a:pt x="12875" y="11590"/>
                    <a:pt x="12875" y="11429"/>
                  </a:cubicBezTo>
                  <a:cubicBezTo>
                    <a:pt x="12902" y="11296"/>
                    <a:pt x="12795" y="11188"/>
                    <a:pt x="12688" y="11108"/>
                  </a:cubicBezTo>
                  <a:cubicBezTo>
                    <a:pt x="12452" y="10983"/>
                    <a:pt x="12217" y="10931"/>
                    <a:pt x="11977" y="10931"/>
                  </a:cubicBezTo>
                  <a:cubicBezTo>
                    <a:pt x="11807" y="10931"/>
                    <a:pt x="11634" y="10957"/>
                    <a:pt x="11456" y="11001"/>
                  </a:cubicBezTo>
                  <a:cubicBezTo>
                    <a:pt x="11338" y="11018"/>
                    <a:pt x="11209" y="11067"/>
                    <a:pt x="11083" y="11067"/>
                  </a:cubicBezTo>
                  <a:cubicBezTo>
                    <a:pt x="11009" y="11067"/>
                    <a:pt x="10937" y="11050"/>
                    <a:pt x="10868" y="11001"/>
                  </a:cubicBezTo>
                  <a:cubicBezTo>
                    <a:pt x="11082" y="10626"/>
                    <a:pt x="11563" y="10787"/>
                    <a:pt x="11751" y="10439"/>
                  </a:cubicBezTo>
                  <a:cubicBezTo>
                    <a:pt x="11704" y="10392"/>
                    <a:pt x="11651" y="10376"/>
                    <a:pt x="11597" y="10376"/>
                  </a:cubicBezTo>
                  <a:cubicBezTo>
                    <a:pt x="11481" y="10376"/>
                    <a:pt x="11355" y="10447"/>
                    <a:pt x="11246" y="10447"/>
                  </a:cubicBezTo>
                  <a:cubicBezTo>
                    <a:pt x="11172" y="10447"/>
                    <a:pt x="11105" y="10415"/>
                    <a:pt x="11055" y="10305"/>
                  </a:cubicBezTo>
                  <a:cubicBezTo>
                    <a:pt x="11162" y="10011"/>
                    <a:pt x="11563" y="10252"/>
                    <a:pt x="11724" y="10011"/>
                  </a:cubicBezTo>
                  <a:cubicBezTo>
                    <a:pt x="11751" y="9743"/>
                    <a:pt x="11269" y="9904"/>
                    <a:pt x="11376" y="9556"/>
                  </a:cubicBezTo>
                  <a:cubicBezTo>
                    <a:pt x="11522" y="9495"/>
                    <a:pt x="11674" y="9478"/>
                    <a:pt x="11828" y="9478"/>
                  </a:cubicBezTo>
                  <a:cubicBezTo>
                    <a:pt x="12014" y="9478"/>
                    <a:pt x="12203" y="9502"/>
                    <a:pt x="12393" y="9502"/>
                  </a:cubicBezTo>
                  <a:cubicBezTo>
                    <a:pt x="12607" y="9475"/>
                    <a:pt x="12821" y="9475"/>
                    <a:pt x="13009" y="9368"/>
                  </a:cubicBezTo>
                  <a:cubicBezTo>
                    <a:pt x="13303" y="9208"/>
                    <a:pt x="13330" y="8913"/>
                    <a:pt x="13036" y="8753"/>
                  </a:cubicBezTo>
                  <a:cubicBezTo>
                    <a:pt x="12768" y="8619"/>
                    <a:pt x="12500" y="8539"/>
                    <a:pt x="12179" y="8539"/>
                  </a:cubicBezTo>
                  <a:cubicBezTo>
                    <a:pt x="12045" y="8512"/>
                    <a:pt x="11858" y="8565"/>
                    <a:pt x="11831" y="8325"/>
                  </a:cubicBezTo>
                  <a:cubicBezTo>
                    <a:pt x="11992" y="8084"/>
                    <a:pt x="12366" y="8325"/>
                    <a:pt x="12527" y="8057"/>
                  </a:cubicBezTo>
                  <a:cubicBezTo>
                    <a:pt x="12259" y="7843"/>
                    <a:pt x="12340" y="7870"/>
                    <a:pt x="12420" y="7682"/>
                  </a:cubicBezTo>
                  <a:cubicBezTo>
                    <a:pt x="12634" y="7281"/>
                    <a:pt x="12982" y="7227"/>
                    <a:pt x="13357" y="7147"/>
                  </a:cubicBezTo>
                  <a:cubicBezTo>
                    <a:pt x="13571" y="7093"/>
                    <a:pt x="13892" y="7093"/>
                    <a:pt x="13892" y="6772"/>
                  </a:cubicBezTo>
                  <a:cubicBezTo>
                    <a:pt x="13865" y="6424"/>
                    <a:pt x="13571" y="6478"/>
                    <a:pt x="13357" y="6451"/>
                  </a:cubicBezTo>
                  <a:cubicBezTo>
                    <a:pt x="13250" y="6424"/>
                    <a:pt x="13143" y="6424"/>
                    <a:pt x="13036" y="6397"/>
                  </a:cubicBezTo>
                  <a:cubicBezTo>
                    <a:pt x="12982" y="6397"/>
                    <a:pt x="12955" y="6344"/>
                    <a:pt x="12929" y="6290"/>
                  </a:cubicBezTo>
                  <a:cubicBezTo>
                    <a:pt x="12982" y="6023"/>
                    <a:pt x="13410" y="6210"/>
                    <a:pt x="13437" y="5889"/>
                  </a:cubicBezTo>
                  <a:cubicBezTo>
                    <a:pt x="13036" y="5702"/>
                    <a:pt x="12661" y="5514"/>
                    <a:pt x="12206" y="5300"/>
                  </a:cubicBezTo>
                  <a:lnTo>
                    <a:pt x="12206" y="5300"/>
                  </a:lnTo>
                  <a:cubicBezTo>
                    <a:pt x="12259" y="5809"/>
                    <a:pt x="11751" y="6023"/>
                    <a:pt x="11697" y="6451"/>
                  </a:cubicBezTo>
                  <a:cubicBezTo>
                    <a:pt x="11683" y="6453"/>
                    <a:pt x="11670" y="6454"/>
                    <a:pt x="11658" y="6454"/>
                  </a:cubicBezTo>
                  <a:cubicBezTo>
                    <a:pt x="11505" y="6454"/>
                    <a:pt x="11475" y="6311"/>
                    <a:pt x="11376" y="6237"/>
                  </a:cubicBezTo>
                  <a:cubicBezTo>
                    <a:pt x="11250" y="6178"/>
                    <a:pt x="11137" y="6148"/>
                    <a:pt x="11043" y="6148"/>
                  </a:cubicBezTo>
                  <a:cubicBezTo>
                    <a:pt x="10836" y="6148"/>
                    <a:pt x="10715" y="6291"/>
                    <a:pt x="10734" y="6585"/>
                  </a:cubicBezTo>
                  <a:cubicBezTo>
                    <a:pt x="10787" y="7227"/>
                    <a:pt x="10573" y="7789"/>
                    <a:pt x="10413" y="8378"/>
                  </a:cubicBezTo>
                  <a:cubicBezTo>
                    <a:pt x="10182" y="8258"/>
                    <a:pt x="10038" y="8191"/>
                    <a:pt x="9945" y="8191"/>
                  </a:cubicBezTo>
                  <a:cubicBezTo>
                    <a:pt x="9811" y="8191"/>
                    <a:pt x="9786" y="8330"/>
                    <a:pt x="9770" y="8646"/>
                  </a:cubicBezTo>
                  <a:cubicBezTo>
                    <a:pt x="9743" y="8940"/>
                    <a:pt x="9770" y="9261"/>
                    <a:pt x="9850" y="9583"/>
                  </a:cubicBezTo>
                  <a:cubicBezTo>
                    <a:pt x="9931" y="9823"/>
                    <a:pt x="9984" y="10064"/>
                    <a:pt x="9797" y="10305"/>
                  </a:cubicBezTo>
                  <a:cubicBezTo>
                    <a:pt x="9529" y="10091"/>
                    <a:pt x="9556" y="9850"/>
                    <a:pt x="9503" y="9609"/>
                  </a:cubicBezTo>
                  <a:cubicBezTo>
                    <a:pt x="9315" y="8780"/>
                    <a:pt x="9048" y="7950"/>
                    <a:pt x="9610" y="7147"/>
                  </a:cubicBezTo>
                  <a:cubicBezTo>
                    <a:pt x="9636" y="7120"/>
                    <a:pt x="9583" y="7067"/>
                    <a:pt x="9583" y="6986"/>
                  </a:cubicBezTo>
                  <a:cubicBezTo>
                    <a:pt x="9355" y="7037"/>
                    <a:pt x="9295" y="7279"/>
                    <a:pt x="9131" y="7395"/>
                  </a:cubicBezTo>
                  <a:lnTo>
                    <a:pt x="9131" y="7395"/>
                  </a:lnTo>
                  <a:cubicBezTo>
                    <a:pt x="9155" y="7241"/>
                    <a:pt x="9157" y="7087"/>
                    <a:pt x="9208" y="6933"/>
                  </a:cubicBezTo>
                  <a:cubicBezTo>
                    <a:pt x="9395" y="6451"/>
                    <a:pt x="9583" y="5942"/>
                    <a:pt x="9797" y="5461"/>
                  </a:cubicBezTo>
                  <a:cubicBezTo>
                    <a:pt x="9850" y="5273"/>
                    <a:pt x="9931" y="5086"/>
                    <a:pt x="9717" y="4952"/>
                  </a:cubicBezTo>
                  <a:cubicBezTo>
                    <a:pt x="9668" y="4922"/>
                    <a:pt x="9624" y="4909"/>
                    <a:pt x="9585" y="4909"/>
                  </a:cubicBezTo>
                  <a:cubicBezTo>
                    <a:pt x="9451" y="4909"/>
                    <a:pt x="9359" y="5051"/>
                    <a:pt x="9235" y="5113"/>
                  </a:cubicBezTo>
                  <a:cubicBezTo>
                    <a:pt x="8914" y="5354"/>
                    <a:pt x="8833" y="5782"/>
                    <a:pt x="8485" y="6023"/>
                  </a:cubicBezTo>
                  <a:cubicBezTo>
                    <a:pt x="8245" y="5728"/>
                    <a:pt x="8352" y="5461"/>
                    <a:pt x="8432" y="5220"/>
                  </a:cubicBezTo>
                  <a:cubicBezTo>
                    <a:pt x="8459" y="5086"/>
                    <a:pt x="8512" y="4872"/>
                    <a:pt x="8378" y="4872"/>
                  </a:cubicBezTo>
                  <a:cubicBezTo>
                    <a:pt x="8318" y="4882"/>
                    <a:pt x="8268" y="4886"/>
                    <a:pt x="8228" y="4886"/>
                  </a:cubicBezTo>
                  <a:cubicBezTo>
                    <a:pt x="7942" y="4886"/>
                    <a:pt x="8094" y="4661"/>
                    <a:pt x="8164" y="4497"/>
                  </a:cubicBezTo>
                  <a:cubicBezTo>
                    <a:pt x="8245" y="4310"/>
                    <a:pt x="8325" y="4149"/>
                    <a:pt x="8405" y="3989"/>
                  </a:cubicBezTo>
                  <a:cubicBezTo>
                    <a:pt x="8405" y="3962"/>
                    <a:pt x="8352" y="3908"/>
                    <a:pt x="8325" y="3881"/>
                  </a:cubicBezTo>
                  <a:cubicBezTo>
                    <a:pt x="8120" y="3881"/>
                    <a:pt x="8111" y="4151"/>
                    <a:pt x="7877" y="4151"/>
                  </a:cubicBezTo>
                  <a:cubicBezTo>
                    <a:pt x="7866" y="4151"/>
                    <a:pt x="7855" y="4150"/>
                    <a:pt x="7843" y="4149"/>
                  </a:cubicBezTo>
                  <a:cubicBezTo>
                    <a:pt x="7816" y="3855"/>
                    <a:pt x="7816" y="3534"/>
                    <a:pt x="7923" y="3239"/>
                  </a:cubicBezTo>
                  <a:cubicBezTo>
                    <a:pt x="8030" y="2838"/>
                    <a:pt x="8030" y="2436"/>
                    <a:pt x="7977" y="2035"/>
                  </a:cubicBezTo>
                  <a:cubicBezTo>
                    <a:pt x="7928" y="1823"/>
                    <a:pt x="7820" y="1720"/>
                    <a:pt x="7683" y="1720"/>
                  </a:cubicBezTo>
                  <a:cubicBezTo>
                    <a:pt x="7594" y="1720"/>
                    <a:pt x="7493" y="1763"/>
                    <a:pt x="7388" y="1847"/>
                  </a:cubicBezTo>
                  <a:cubicBezTo>
                    <a:pt x="7227" y="1981"/>
                    <a:pt x="7281" y="2276"/>
                    <a:pt x="7013" y="2276"/>
                  </a:cubicBezTo>
                  <a:cubicBezTo>
                    <a:pt x="6692" y="1954"/>
                    <a:pt x="6933" y="1392"/>
                    <a:pt x="6612" y="1178"/>
                  </a:cubicBezTo>
                  <a:cubicBezTo>
                    <a:pt x="6130" y="857"/>
                    <a:pt x="6505" y="482"/>
                    <a:pt x="6451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2994300" y="4624225"/>
              <a:ext cx="197425" cy="236350"/>
            </a:xfrm>
            <a:custGeom>
              <a:rect b="b" l="l" r="r" t="t"/>
              <a:pathLst>
                <a:path extrusionOk="0" h="9454" w="7897">
                  <a:moveTo>
                    <a:pt x="6285" y="1"/>
                  </a:moveTo>
                  <a:cubicBezTo>
                    <a:pt x="6269" y="1"/>
                    <a:pt x="6254" y="2"/>
                    <a:pt x="6237" y="5"/>
                  </a:cubicBezTo>
                  <a:cubicBezTo>
                    <a:pt x="5996" y="59"/>
                    <a:pt x="5889" y="246"/>
                    <a:pt x="5836" y="460"/>
                  </a:cubicBezTo>
                  <a:cubicBezTo>
                    <a:pt x="5755" y="728"/>
                    <a:pt x="5755" y="1022"/>
                    <a:pt x="5541" y="1236"/>
                  </a:cubicBezTo>
                  <a:cubicBezTo>
                    <a:pt x="5300" y="1156"/>
                    <a:pt x="5407" y="808"/>
                    <a:pt x="5140" y="755"/>
                  </a:cubicBezTo>
                  <a:lnTo>
                    <a:pt x="5140" y="755"/>
                  </a:lnTo>
                  <a:cubicBezTo>
                    <a:pt x="5113" y="1129"/>
                    <a:pt x="5247" y="1450"/>
                    <a:pt x="5059" y="1772"/>
                  </a:cubicBezTo>
                  <a:cubicBezTo>
                    <a:pt x="4792" y="1718"/>
                    <a:pt x="4872" y="1531"/>
                    <a:pt x="4819" y="1397"/>
                  </a:cubicBezTo>
                  <a:cubicBezTo>
                    <a:pt x="4765" y="1263"/>
                    <a:pt x="4685" y="1156"/>
                    <a:pt x="4551" y="1129"/>
                  </a:cubicBezTo>
                  <a:cubicBezTo>
                    <a:pt x="4363" y="1129"/>
                    <a:pt x="4256" y="1236"/>
                    <a:pt x="4176" y="1397"/>
                  </a:cubicBezTo>
                  <a:cubicBezTo>
                    <a:pt x="4123" y="1584"/>
                    <a:pt x="4069" y="1745"/>
                    <a:pt x="4042" y="1932"/>
                  </a:cubicBezTo>
                  <a:cubicBezTo>
                    <a:pt x="3989" y="2120"/>
                    <a:pt x="3962" y="2361"/>
                    <a:pt x="3775" y="2387"/>
                  </a:cubicBezTo>
                  <a:cubicBezTo>
                    <a:pt x="3427" y="2468"/>
                    <a:pt x="3507" y="2628"/>
                    <a:pt x="3587" y="2842"/>
                  </a:cubicBezTo>
                  <a:cubicBezTo>
                    <a:pt x="3641" y="2976"/>
                    <a:pt x="3614" y="3110"/>
                    <a:pt x="3480" y="3190"/>
                  </a:cubicBezTo>
                  <a:cubicBezTo>
                    <a:pt x="3344" y="3168"/>
                    <a:pt x="3381" y="2894"/>
                    <a:pt x="3199" y="2894"/>
                  </a:cubicBezTo>
                  <a:cubicBezTo>
                    <a:pt x="3166" y="2894"/>
                    <a:pt x="3127" y="2902"/>
                    <a:pt x="3079" y="2923"/>
                  </a:cubicBezTo>
                  <a:cubicBezTo>
                    <a:pt x="3159" y="3351"/>
                    <a:pt x="3346" y="3779"/>
                    <a:pt x="3132" y="4207"/>
                  </a:cubicBezTo>
                  <a:cubicBezTo>
                    <a:pt x="2865" y="4154"/>
                    <a:pt x="2891" y="3940"/>
                    <a:pt x="2784" y="3833"/>
                  </a:cubicBezTo>
                  <a:cubicBezTo>
                    <a:pt x="2692" y="3694"/>
                    <a:pt x="2579" y="3554"/>
                    <a:pt x="2411" y="3554"/>
                  </a:cubicBezTo>
                  <a:cubicBezTo>
                    <a:pt x="2385" y="3554"/>
                    <a:pt x="2358" y="3558"/>
                    <a:pt x="2329" y="3565"/>
                  </a:cubicBezTo>
                  <a:cubicBezTo>
                    <a:pt x="2088" y="3619"/>
                    <a:pt x="2115" y="3833"/>
                    <a:pt x="2115" y="4020"/>
                  </a:cubicBezTo>
                  <a:cubicBezTo>
                    <a:pt x="2115" y="4502"/>
                    <a:pt x="2115" y="4957"/>
                    <a:pt x="2115" y="5439"/>
                  </a:cubicBezTo>
                  <a:cubicBezTo>
                    <a:pt x="1714" y="5385"/>
                    <a:pt x="1740" y="4957"/>
                    <a:pt x="1366" y="4930"/>
                  </a:cubicBezTo>
                  <a:lnTo>
                    <a:pt x="1366" y="4930"/>
                  </a:lnTo>
                  <a:cubicBezTo>
                    <a:pt x="1419" y="5385"/>
                    <a:pt x="1848" y="5733"/>
                    <a:pt x="1767" y="6268"/>
                  </a:cubicBezTo>
                  <a:cubicBezTo>
                    <a:pt x="1446" y="6027"/>
                    <a:pt x="1446" y="5653"/>
                    <a:pt x="1045" y="5572"/>
                  </a:cubicBezTo>
                  <a:lnTo>
                    <a:pt x="1045" y="5572"/>
                  </a:lnTo>
                  <a:cubicBezTo>
                    <a:pt x="1098" y="6081"/>
                    <a:pt x="1607" y="6456"/>
                    <a:pt x="1419" y="7018"/>
                  </a:cubicBezTo>
                  <a:cubicBezTo>
                    <a:pt x="1152" y="6777"/>
                    <a:pt x="1205" y="6402"/>
                    <a:pt x="991" y="6161"/>
                  </a:cubicBezTo>
                  <a:cubicBezTo>
                    <a:pt x="871" y="6065"/>
                    <a:pt x="773" y="5970"/>
                    <a:pt x="620" y="5970"/>
                  </a:cubicBezTo>
                  <a:cubicBezTo>
                    <a:pt x="601" y="5970"/>
                    <a:pt x="583" y="5971"/>
                    <a:pt x="563" y="5974"/>
                  </a:cubicBezTo>
                  <a:cubicBezTo>
                    <a:pt x="375" y="6027"/>
                    <a:pt x="349" y="6188"/>
                    <a:pt x="349" y="6349"/>
                  </a:cubicBezTo>
                  <a:cubicBezTo>
                    <a:pt x="349" y="6643"/>
                    <a:pt x="375" y="6937"/>
                    <a:pt x="429" y="7232"/>
                  </a:cubicBezTo>
                  <a:cubicBezTo>
                    <a:pt x="482" y="7714"/>
                    <a:pt x="670" y="8169"/>
                    <a:pt x="590" y="8597"/>
                  </a:cubicBezTo>
                  <a:cubicBezTo>
                    <a:pt x="558" y="8611"/>
                    <a:pt x="532" y="8617"/>
                    <a:pt x="508" y="8617"/>
                  </a:cubicBezTo>
                  <a:cubicBezTo>
                    <a:pt x="388" y="8617"/>
                    <a:pt x="354" y="8463"/>
                    <a:pt x="241" y="8463"/>
                  </a:cubicBezTo>
                  <a:cubicBezTo>
                    <a:pt x="206" y="8463"/>
                    <a:pt x="163" y="8478"/>
                    <a:pt x="108" y="8517"/>
                  </a:cubicBezTo>
                  <a:cubicBezTo>
                    <a:pt x="429" y="8838"/>
                    <a:pt x="268" y="9159"/>
                    <a:pt x="1" y="9427"/>
                  </a:cubicBezTo>
                  <a:cubicBezTo>
                    <a:pt x="616" y="9453"/>
                    <a:pt x="1205" y="9453"/>
                    <a:pt x="1794" y="9453"/>
                  </a:cubicBezTo>
                  <a:cubicBezTo>
                    <a:pt x="1901" y="9213"/>
                    <a:pt x="2142" y="9132"/>
                    <a:pt x="2329" y="8998"/>
                  </a:cubicBezTo>
                  <a:cubicBezTo>
                    <a:pt x="2410" y="8945"/>
                    <a:pt x="2570" y="8838"/>
                    <a:pt x="2570" y="8811"/>
                  </a:cubicBezTo>
                  <a:cubicBezTo>
                    <a:pt x="2329" y="8302"/>
                    <a:pt x="2811" y="8436"/>
                    <a:pt x="2998" y="8329"/>
                  </a:cubicBezTo>
                  <a:cubicBezTo>
                    <a:pt x="3106" y="8249"/>
                    <a:pt x="3239" y="8222"/>
                    <a:pt x="3373" y="8169"/>
                  </a:cubicBezTo>
                  <a:cubicBezTo>
                    <a:pt x="3346" y="7928"/>
                    <a:pt x="3052" y="8062"/>
                    <a:pt x="3052" y="7767"/>
                  </a:cubicBezTo>
                  <a:cubicBezTo>
                    <a:pt x="3346" y="7633"/>
                    <a:pt x="3668" y="7446"/>
                    <a:pt x="3989" y="7285"/>
                  </a:cubicBezTo>
                  <a:cubicBezTo>
                    <a:pt x="4203" y="7178"/>
                    <a:pt x="4390" y="7045"/>
                    <a:pt x="4310" y="6804"/>
                  </a:cubicBezTo>
                  <a:cubicBezTo>
                    <a:pt x="4203" y="6536"/>
                    <a:pt x="3962" y="6589"/>
                    <a:pt x="3748" y="6563"/>
                  </a:cubicBezTo>
                  <a:cubicBezTo>
                    <a:pt x="3736" y="6561"/>
                    <a:pt x="3725" y="6560"/>
                    <a:pt x="3714" y="6560"/>
                  </a:cubicBezTo>
                  <a:cubicBezTo>
                    <a:pt x="3607" y="6560"/>
                    <a:pt x="3499" y="6625"/>
                    <a:pt x="3380" y="6625"/>
                  </a:cubicBezTo>
                  <a:cubicBezTo>
                    <a:pt x="3303" y="6625"/>
                    <a:pt x="3221" y="6598"/>
                    <a:pt x="3132" y="6509"/>
                  </a:cubicBezTo>
                  <a:cubicBezTo>
                    <a:pt x="3453" y="6081"/>
                    <a:pt x="4042" y="6242"/>
                    <a:pt x="4444" y="6001"/>
                  </a:cubicBezTo>
                  <a:cubicBezTo>
                    <a:pt x="4377" y="5934"/>
                    <a:pt x="4294" y="5918"/>
                    <a:pt x="4206" y="5918"/>
                  </a:cubicBezTo>
                  <a:cubicBezTo>
                    <a:pt x="4127" y="5918"/>
                    <a:pt x="4045" y="5931"/>
                    <a:pt x="3969" y="5931"/>
                  </a:cubicBezTo>
                  <a:cubicBezTo>
                    <a:pt x="3894" y="5931"/>
                    <a:pt x="3826" y="5918"/>
                    <a:pt x="3775" y="5867"/>
                  </a:cubicBezTo>
                  <a:cubicBezTo>
                    <a:pt x="3882" y="5251"/>
                    <a:pt x="4310" y="5117"/>
                    <a:pt x="4819" y="5037"/>
                  </a:cubicBezTo>
                  <a:cubicBezTo>
                    <a:pt x="5033" y="5010"/>
                    <a:pt x="5274" y="4930"/>
                    <a:pt x="5488" y="4850"/>
                  </a:cubicBezTo>
                  <a:cubicBezTo>
                    <a:pt x="5621" y="4796"/>
                    <a:pt x="5729" y="4689"/>
                    <a:pt x="5729" y="4555"/>
                  </a:cubicBezTo>
                  <a:cubicBezTo>
                    <a:pt x="5729" y="4395"/>
                    <a:pt x="5595" y="4341"/>
                    <a:pt x="5488" y="4261"/>
                  </a:cubicBezTo>
                  <a:cubicBezTo>
                    <a:pt x="5327" y="4127"/>
                    <a:pt x="5033" y="4261"/>
                    <a:pt x="4899" y="4020"/>
                  </a:cubicBezTo>
                  <a:cubicBezTo>
                    <a:pt x="5354" y="3940"/>
                    <a:pt x="5782" y="3859"/>
                    <a:pt x="6264" y="3752"/>
                  </a:cubicBezTo>
                  <a:cubicBezTo>
                    <a:pt x="6134" y="3688"/>
                    <a:pt x="6001" y="3674"/>
                    <a:pt x="5870" y="3674"/>
                  </a:cubicBezTo>
                  <a:cubicBezTo>
                    <a:pt x="5775" y="3674"/>
                    <a:pt x="5681" y="3681"/>
                    <a:pt x="5589" y="3681"/>
                  </a:cubicBezTo>
                  <a:cubicBezTo>
                    <a:pt x="5440" y="3681"/>
                    <a:pt x="5296" y="3662"/>
                    <a:pt x="5166" y="3565"/>
                  </a:cubicBezTo>
                  <a:cubicBezTo>
                    <a:pt x="5381" y="3324"/>
                    <a:pt x="5675" y="3404"/>
                    <a:pt x="5943" y="3297"/>
                  </a:cubicBezTo>
                  <a:cubicBezTo>
                    <a:pt x="5836" y="3217"/>
                    <a:pt x="5755" y="3163"/>
                    <a:pt x="5621" y="3083"/>
                  </a:cubicBezTo>
                  <a:cubicBezTo>
                    <a:pt x="5809" y="3003"/>
                    <a:pt x="5943" y="2949"/>
                    <a:pt x="6103" y="2923"/>
                  </a:cubicBezTo>
                  <a:cubicBezTo>
                    <a:pt x="6478" y="2816"/>
                    <a:pt x="6879" y="2735"/>
                    <a:pt x="7254" y="2628"/>
                  </a:cubicBezTo>
                  <a:cubicBezTo>
                    <a:pt x="7522" y="2548"/>
                    <a:pt x="7897" y="2494"/>
                    <a:pt x="7816" y="2093"/>
                  </a:cubicBezTo>
                  <a:cubicBezTo>
                    <a:pt x="7736" y="1691"/>
                    <a:pt x="7388" y="1772"/>
                    <a:pt x="7094" y="1745"/>
                  </a:cubicBezTo>
                  <a:cubicBezTo>
                    <a:pt x="7017" y="1745"/>
                    <a:pt x="6923" y="1797"/>
                    <a:pt x="6847" y="1797"/>
                  </a:cubicBezTo>
                  <a:cubicBezTo>
                    <a:pt x="6789" y="1797"/>
                    <a:pt x="6742" y="1768"/>
                    <a:pt x="6719" y="1665"/>
                  </a:cubicBezTo>
                  <a:cubicBezTo>
                    <a:pt x="7013" y="1370"/>
                    <a:pt x="7442" y="1343"/>
                    <a:pt x="7763" y="1183"/>
                  </a:cubicBezTo>
                  <a:cubicBezTo>
                    <a:pt x="7789" y="969"/>
                    <a:pt x="7629" y="835"/>
                    <a:pt x="7709" y="674"/>
                  </a:cubicBezTo>
                  <a:cubicBezTo>
                    <a:pt x="7870" y="326"/>
                    <a:pt x="7682" y="219"/>
                    <a:pt x="7361" y="112"/>
                  </a:cubicBezTo>
                  <a:cubicBezTo>
                    <a:pt x="7305" y="87"/>
                    <a:pt x="7256" y="77"/>
                    <a:pt x="7212" y="77"/>
                  </a:cubicBezTo>
                  <a:cubicBezTo>
                    <a:pt x="7066" y="77"/>
                    <a:pt x="6970" y="191"/>
                    <a:pt x="6826" y="273"/>
                  </a:cubicBezTo>
                  <a:cubicBezTo>
                    <a:pt x="6798" y="290"/>
                    <a:pt x="6773" y="298"/>
                    <a:pt x="6749" y="298"/>
                  </a:cubicBezTo>
                  <a:cubicBezTo>
                    <a:pt x="6598" y="298"/>
                    <a:pt x="6506" y="1"/>
                    <a:pt x="6285" y="1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2666425" y="4759925"/>
              <a:ext cx="260325" cy="100650"/>
            </a:xfrm>
            <a:custGeom>
              <a:rect b="b" l="l" r="r" t="t"/>
              <a:pathLst>
                <a:path extrusionOk="0" h="4026" w="10413">
                  <a:moveTo>
                    <a:pt x="2296" y="0"/>
                  </a:moveTo>
                  <a:cubicBezTo>
                    <a:pt x="2177" y="0"/>
                    <a:pt x="2065" y="46"/>
                    <a:pt x="1981" y="171"/>
                  </a:cubicBezTo>
                  <a:cubicBezTo>
                    <a:pt x="1847" y="359"/>
                    <a:pt x="2035" y="492"/>
                    <a:pt x="2142" y="653"/>
                  </a:cubicBezTo>
                  <a:cubicBezTo>
                    <a:pt x="2222" y="760"/>
                    <a:pt x="2302" y="867"/>
                    <a:pt x="2383" y="974"/>
                  </a:cubicBezTo>
                  <a:cubicBezTo>
                    <a:pt x="1956" y="974"/>
                    <a:pt x="1764" y="432"/>
                    <a:pt x="1300" y="432"/>
                  </a:cubicBezTo>
                  <a:cubicBezTo>
                    <a:pt x="1269" y="432"/>
                    <a:pt x="1238" y="434"/>
                    <a:pt x="1205" y="439"/>
                  </a:cubicBezTo>
                  <a:cubicBezTo>
                    <a:pt x="1285" y="573"/>
                    <a:pt x="1339" y="680"/>
                    <a:pt x="1419" y="814"/>
                  </a:cubicBezTo>
                  <a:cubicBezTo>
                    <a:pt x="1243" y="814"/>
                    <a:pt x="1085" y="686"/>
                    <a:pt x="915" y="686"/>
                  </a:cubicBezTo>
                  <a:cubicBezTo>
                    <a:pt x="878" y="686"/>
                    <a:pt x="841" y="692"/>
                    <a:pt x="803" y="706"/>
                  </a:cubicBezTo>
                  <a:cubicBezTo>
                    <a:pt x="750" y="867"/>
                    <a:pt x="991" y="894"/>
                    <a:pt x="911" y="1081"/>
                  </a:cubicBezTo>
                  <a:cubicBezTo>
                    <a:pt x="482" y="1135"/>
                    <a:pt x="1" y="1188"/>
                    <a:pt x="295" y="1857"/>
                  </a:cubicBezTo>
                  <a:cubicBezTo>
                    <a:pt x="322" y="1938"/>
                    <a:pt x="81" y="1991"/>
                    <a:pt x="134" y="2179"/>
                  </a:cubicBezTo>
                  <a:cubicBezTo>
                    <a:pt x="576" y="2179"/>
                    <a:pt x="1018" y="2269"/>
                    <a:pt x="1459" y="2269"/>
                  </a:cubicBezTo>
                  <a:cubicBezTo>
                    <a:pt x="1606" y="2269"/>
                    <a:pt x="1754" y="2259"/>
                    <a:pt x="1901" y="2232"/>
                  </a:cubicBezTo>
                  <a:lnTo>
                    <a:pt x="1901" y="2232"/>
                  </a:lnTo>
                  <a:cubicBezTo>
                    <a:pt x="1633" y="2446"/>
                    <a:pt x="1366" y="2580"/>
                    <a:pt x="1098" y="2741"/>
                  </a:cubicBezTo>
                  <a:cubicBezTo>
                    <a:pt x="964" y="2848"/>
                    <a:pt x="857" y="2982"/>
                    <a:pt x="911" y="3142"/>
                  </a:cubicBezTo>
                  <a:cubicBezTo>
                    <a:pt x="937" y="3330"/>
                    <a:pt x="1125" y="3356"/>
                    <a:pt x="1285" y="3383"/>
                  </a:cubicBezTo>
                  <a:cubicBezTo>
                    <a:pt x="1314" y="3385"/>
                    <a:pt x="1342" y="3387"/>
                    <a:pt x="1371" y="3387"/>
                  </a:cubicBezTo>
                  <a:cubicBezTo>
                    <a:pt x="1659" y="3387"/>
                    <a:pt x="1930" y="3271"/>
                    <a:pt x="2222" y="3222"/>
                  </a:cubicBezTo>
                  <a:cubicBezTo>
                    <a:pt x="2856" y="3174"/>
                    <a:pt x="3467" y="3058"/>
                    <a:pt x="4117" y="3058"/>
                  </a:cubicBezTo>
                  <a:cubicBezTo>
                    <a:pt x="4181" y="3058"/>
                    <a:pt x="4245" y="3059"/>
                    <a:pt x="4310" y="3062"/>
                  </a:cubicBezTo>
                  <a:lnTo>
                    <a:pt x="4470" y="3062"/>
                  </a:lnTo>
                  <a:cubicBezTo>
                    <a:pt x="4551" y="3142"/>
                    <a:pt x="4738" y="3196"/>
                    <a:pt x="4631" y="3383"/>
                  </a:cubicBezTo>
                  <a:cubicBezTo>
                    <a:pt x="4337" y="3463"/>
                    <a:pt x="4015" y="3463"/>
                    <a:pt x="3748" y="3811"/>
                  </a:cubicBezTo>
                  <a:cubicBezTo>
                    <a:pt x="3776" y="3814"/>
                    <a:pt x="3804" y="3815"/>
                    <a:pt x="3832" y="3815"/>
                  </a:cubicBezTo>
                  <a:cubicBezTo>
                    <a:pt x="4317" y="3815"/>
                    <a:pt x="4749" y="3490"/>
                    <a:pt x="5202" y="3490"/>
                  </a:cubicBezTo>
                  <a:cubicBezTo>
                    <a:pt x="5339" y="3490"/>
                    <a:pt x="5478" y="3520"/>
                    <a:pt x="5621" y="3597"/>
                  </a:cubicBezTo>
                  <a:cubicBezTo>
                    <a:pt x="5514" y="3918"/>
                    <a:pt x="5220" y="3838"/>
                    <a:pt x="5113" y="3999"/>
                  </a:cubicBezTo>
                  <a:cubicBezTo>
                    <a:pt x="6879" y="3999"/>
                    <a:pt x="8646" y="4025"/>
                    <a:pt x="10412" y="4025"/>
                  </a:cubicBezTo>
                  <a:cubicBezTo>
                    <a:pt x="10145" y="3517"/>
                    <a:pt x="9931" y="3008"/>
                    <a:pt x="9636" y="2527"/>
                  </a:cubicBezTo>
                  <a:cubicBezTo>
                    <a:pt x="9529" y="2353"/>
                    <a:pt x="9415" y="2266"/>
                    <a:pt x="9305" y="2266"/>
                  </a:cubicBezTo>
                  <a:cubicBezTo>
                    <a:pt x="9195" y="2266"/>
                    <a:pt x="9087" y="2353"/>
                    <a:pt x="8994" y="2527"/>
                  </a:cubicBezTo>
                  <a:cubicBezTo>
                    <a:pt x="8940" y="2607"/>
                    <a:pt x="9021" y="2794"/>
                    <a:pt x="8860" y="2821"/>
                  </a:cubicBezTo>
                  <a:cubicBezTo>
                    <a:pt x="8673" y="2607"/>
                    <a:pt x="8673" y="2286"/>
                    <a:pt x="8405" y="2098"/>
                  </a:cubicBezTo>
                  <a:lnTo>
                    <a:pt x="8405" y="2098"/>
                  </a:lnTo>
                  <a:cubicBezTo>
                    <a:pt x="8432" y="3222"/>
                    <a:pt x="8432" y="3222"/>
                    <a:pt x="8084" y="3597"/>
                  </a:cubicBezTo>
                  <a:cubicBezTo>
                    <a:pt x="7763" y="2607"/>
                    <a:pt x="7040" y="1991"/>
                    <a:pt x="6344" y="1322"/>
                  </a:cubicBezTo>
                  <a:cubicBezTo>
                    <a:pt x="6171" y="1166"/>
                    <a:pt x="5998" y="955"/>
                    <a:pt x="5796" y="955"/>
                  </a:cubicBezTo>
                  <a:cubicBezTo>
                    <a:pt x="5685" y="955"/>
                    <a:pt x="5566" y="1018"/>
                    <a:pt x="5434" y="1188"/>
                  </a:cubicBezTo>
                  <a:cubicBezTo>
                    <a:pt x="5396" y="1245"/>
                    <a:pt x="5362" y="1265"/>
                    <a:pt x="5331" y="1265"/>
                  </a:cubicBezTo>
                  <a:cubicBezTo>
                    <a:pt x="5274" y="1265"/>
                    <a:pt x="5228" y="1196"/>
                    <a:pt x="5193" y="1161"/>
                  </a:cubicBezTo>
                  <a:cubicBezTo>
                    <a:pt x="5032" y="1001"/>
                    <a:pt x="4952" y="814"/>
                    <a:pt x="4551" y="733"/>
                  </a:cubicBezTo>
                  <a:lnTo>
                    <a:pt x="4551" y="733"/>
                  </a:lnTo>
                  <a:cubicBezTo>
                    <a:pt x="5032" y="1215"/>
                    <a:pt x="4818" y="1456"/>
                    <a:pt x="4337" y="1670"/>
                  </a:cubicBezTo>
                  <a:cubicBezTo>
                    <a:pt x="4069" y="1376"/>
                    <a:pt x="3774" y="1028"/>
                    <a:pt x="3453" y="680"/>
                  </a:cubicBezTo>
                  <a:cubicBezTo>
                    <a:pt x="3239" y="439"/>
                    <a:pt x="2945" y="251"/>
                    <a:pt x="2624" y="91"/>
                  </a:cubicBezTo>
                  <a:cubicBezTo>
                    <a:pt x="2521" y="39"/>
                    <a:pt x="2405" y="0"/>
                    <a:pt x="229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3190375" y="4760850"/>
              <a:ext cx="133850" cy="99725"/>
            </a:xfrm>
            <a:custGeom>
              <a:rect b="b" l="l" r="r" t="t"/>
              <a:pathLst>
                <a:path extrusionOk="0" h="3989" w="5354">
                  <a:moveTo>
                    <a:pt x="4416" y="0"/>
                  </a:moveTo>
                  <a:cubicBezTo>
                    <a:pt x="4075" y="416"/>
                    <a:pt x="3923" y="601"/>
                    <a:pt x="3786" y="601"/>
                  </a:cubicBezTo>
                  <a:cubicBezTo>
                    <a:pt x="3677" y="601"/>
                    <a:pt x="3578" y="482"/>
                    <a:pt x="3399" y="268"/>
                  </a:cubicBezTo>
                  <a:lnTo>
                    <a:pt x="3399" y="268"/>
                  </a:lnTo>
                  <a:cubicBezTo>
                    <a:pt x="3105" y="402"/>
                    <a:pt x="3426" y="884"/>
                    <a:pt x="3105" y="884"/>
                  </a:cubicBezTo>
                  <a:cubicBezTo>
                    <a:pt x="2837" y="910"/>
                    <a:pt x="2837" y="991"/>
                    <a:pt x="2757" y="1178"/>
                  </a:cubicBezTo>
                  <a:cubicBezTo>
                    <a:pt x="2660" y="1386"/>
                    <a:pt x="2599" y="1486"/>
                    <a:pt x="2525" y="1486"/>
                  </a:cubicBezTo>
                  <a:cubicBezTo>
                    <a:pt x="2457" y="1486"/>
                    <a:pt x="2377" y="1399"/>
                    <a:pt x="2248" y="1232"/>
                  </a:cubicBezTo>
                  <a:cubicBezTo>
                    <a:pt x="2195" y="1124"/>
                    <a:pt x="2115" y="1017"/>
                    <a:pt x="2007" y="937"/>
                  </a:cubicBezTo>
                  <a:cubicBezTo>
                    <a:pt x="1934" y="874"/>
                    <a:pt x="1864" y="844"/>
                    <a:pt x="1800" y="844"/>
                  </a:cubicBezTo>
                  <a:cubicBezTo>
                    <a:pt x="1702" y="844"/>
                    <a:pt x="1617" y="915"/>
                    <a:pt x="1552" y="1044"/>
                  </a:cubicBezTo>
                  <a:cubicBezTo>
                    <a:pt x="1445" y="1232"/>
                    <a:pt x="1499" y="1446"/>
                    <a:pt x="1472" y="1660"/>
                  </a:cubicBezTo>
                  <a:cubicBezTo>
                    <a:pt x="1445" y="1901"/>
                    <a:pt x="1579" y="2195"/>
                    <a:pt x="1392" y="2382"/>
                  </a:cubicBezTo>
                  <a:cubicBezTo>
                    <a:pt x="1176" y="2358"/>
                    <a:pt x="1175" y="2076"/>
                    <a:pt x="1003" y="2076"/>
                  </a:cubicBezTo>
                  <a:cubicBezTo>
                    <a:pt x="984" y="2076"/>
                    <a:pt x="962" y="2080"/>
                    <a:pt x="937" y="2088"/>
                  </a:cubicBezTo>
                  <a:cubicBezTo>
                    <a:pt x="883" y="2356"/>
                    <a:pt x="1151" y="2650"/>
                    <a:pt x="830" y="2945"/>
                  </a:cubicBezTo>
                  <a:cubicBezTo>
                    <a:pt x="589" y="2704"/>
                    <a:pt x="535" y="2275"/>
                    <a:pt x="0" y="2168"/>
                  </a:cubicBezTo>
                  <a:lnTo>
                    <a:pt x="0" y="2168"/>
                  </a:lnTo>
                  <a:cubicBezTo>
                    <a:pt x="455" y="2730"/>
                    <a:pt x="696" y="3239"/>
                    <a:pt x="348" y="3801"/>
                  </a:cubicBezTo>
                  <a:cubicBezTo>
                    <a:pt x="268" y="3881"/>
                    <a:pt x="268" y="3935"/>
                    <a:pt x="375" y="3962"/>
                  </a:cubicBezTo>
                  <a:cubicBezTo>
                    <a:pt x="803" y="3988"/>
                    <a:pt x="1231" y="3988"/>
                    <a:pt x="1659" y="3988"/>
                  </a:cubicBezTo>
                  <a:cubicBezTo>
                    <a:pt x="1793" y="3694"/>
                    <a:pt x="2061" y="3667"/>
                    <a:pt x="2329" y="3667"/>
                  </a:cubicBezTo>
                  <a:cubicBezTo>
                    <a:pt x="2703" y="3667"/>
                    <a:pt x="3025" y="3587"/>
                    <a:pt x="3399" y="3426"/>
                  </a:cubicBezTo>
                  <a:cubicBezTo>
                    <a:pt x="3233" y="3360"/>
                    <a:pt x="3075" y="3348"/>
                    <a:pt x="2927" y="3348"/>
                  </a:cubicBezTo>
                  <a:cubicBezTo>
                    <a:pt x="2851" y="3348"/>
                    <a:pt x="2777" y="3351"/>
                    <a:pt x="2706" y="3351"/>
                  </a:cubicBezTo>
                  <a:cubicBezTo>
                    <a:pt x="2582" y="3351"/>
                    <a:pt x="2465" y="3342"/>
                    <a:pt x="2355" y="3293"/>
                  </a:cubicBezTo>
                  <a:cubicBezTo>
                    <a:pt x="2355" y="3132"/>
                    <a:pt x="2436" y="3105"/>
                    <a:pt x="2516" y="3105"/>
                  </a:cubicBezTo>
                  <a:cubicBezTo>
                    <a:pt x="2944" y="3025"/>
                    <a:pt x="3399" y="2945"/>
                    <a:pt x="3828" y="2864"/>
                  </a:cubicBezTo>
                  <a:cubicBezTo>
                    <a:pt x="4042" y="2837"/>
                    <a:pt x="4256" y="2837"/>
                    <a:pt x="4443" y="2730"/>
                  </a:cubicBezTo>
                  <a:cubicBezTo>
                    <a:pt x="4604" y="2623"/>
                    <a:pt x="4684" y="2490"/>
                    <a:pt x="4657" y="2329"/>
                  </a:cubicBezTo>
                  <a:cubicBezTo>
                    <a:pt x="4630" y="2168"/>
                    <a:pt x="4523" y="2115"/>
                    <a:pt x="4390" y="2088"/>
                  </a:cubicBezTo>
                  <a:cubicBezTo>
                    <a:pt x="4202" y="2035"/>
                    <a:pt x="3935" y="2168"/>
                    <a:pt x="3854" y="1820"/>
                  </a:cubicBezTo>
                  <a:cubicBezTo>
                    <a:pt x="3935" y="1767"/>
                    <a:pt x="4015" y="1660"/>
                    <a:pt x="4095" y="1660"/>
                  </a:cubicBezTo>
                  <a:cubicBezTo>
                    <a:pt x="4109" y="1661"/>
                    <a:pt x="4122" y="1661"/>
                    <a:pt x="4135" y="1661"/>
                  </a:cubicBezTo>
                  <a:cubicBezTo>
                    <a:pt x="4580" y="1661"/>
                    <a:pt x="4637" y="1225"/>
                    <a:pt x="4871" y="991"/>
                  </a:cubicBezTo>
                  <a:cubicBezTo>
                    <a:pt x="5353" y="509"/>
                    <a:pt x="4630" y="375"/>
                    <a:pt x="4523" y="81"/>
                  </a:cubicBezTo>
                  <a:cubicBezTo>
                    <a:pt x="4523" y="27"/>
                    <a:pt x="4443" y="27"/>
                    <a:pt x="4416" y="0"/>
                  </a:cubicBezTo>
                  <a:close/>
                </a:path>
              </a:pathLst>
            </a:custGeom>
            <a:solidFill>
              <a:srgbClr val="C6D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65" name="Google Shape;10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0" y="6289202"/>
            <a:ext cx="1022200" cy="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3"/>
          <p:cNvSpPr txBox="1"/>
          <p:nvPr>
            <p:ph type="title"/>
          </p:nvPr>
        </p:nvSpPr>
        <p:spPr>
          <a:xfrm>
            <a:off x="3433400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33"/>
          <p:cNvSpPr txBox="1"/>
          <p:nvPr>
            <p:ph idx="2" type="title"/>
          </p:nvPr>
        </p:nvSpPr>
        <p:spPr>
          <a:xfrm>
            <a:off x="3433400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33"/>
          <p:cNvSpPr txBox="1"/>
          <p:nvPr>
            <p:ph idx="3" type="title"/>
          </p:nvPr>
        </p:nvSpPr>
        <p:spPr>
          <a:xfrm>
            <a:off x="628127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33"/>
          <p:cNvSpPr txBox="1"/>
          <p:nvPr>
            <p:ph idx="4" type="title"/>
          </p:nvPr>
        </p:nvSpPr>
        <p:spPr>
          <a:xfrm>
            <a:off x="6281275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33"/>
          <p:cNvSpPr txBox="1"/>
          <p:nvPr>
            <p:ph idx="6" type="title"/>
          </p:nvPr>
        </p:nvSpPr>
        <p:spPr>
          <a:xfrm>
            <a:off x="585525" y="1829650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33"/>
          <p:cNvSpPr txBox="1"/>
          <p:nvPr>
            <p:ph type="title"/>
          </p:nvPr>
        </p:nvSpPr>
        <p:spPr>
          <a:xfrm>
            <a:off x="585525" y="1145075"/>
            <a:ext cx="2277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33"/>
          <p:cNvSpPr txBox="1"/>
          <p:nvPr>
            <p:ph idx="5" type="title"/>
          </p:nvPr>
        </p:nvSpPr>
        <p:spPr>
          <a:xfrm>
            <a:off x="312450" y="385625"/>
            <a:ext cx="7028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C6DDFA"/>
                </a:solidFill>
                <a:latin typeface="Lato"/>
                <a:ea typeface="Lato"/>
                <a:cs typeface="Lato"/>
                <a:sym typeface="Lato"/>
              </a:rPr>
              <a:t>Click to add text</a:t>
            </a:r>
            <a:endParaRPr b="1" sz="2800">
              <a:solidFill>
                <a:srgbClr val="C6DDF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